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6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42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4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6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4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5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16BE2-0E97-48B4-A1BF-759653FAE10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626D-DAFD-4E3F-AA38-B1C89F3C0A8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364296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5-sinf. </a:t>
            </a:r>
            <a:r>
              <a:rPr lang="en-US" dirty="0" err="1"/>
              <a:t>Tabiiy</a:t>
            </a:r>
            <a:r>
              <a:rPr lang="en-US" dirty="0"/>
              <a:t> fan. </a:t>
            </a:r>
            <a:r>
              <a:rPr lang="en-US" dirty="0" err="1"/>
              <a:t>Sayyoralarning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sun`iy</a:t>
            </a:r>
            <a:r>
              <a:rPr lang="en-US" dirty="0"/>
              <a:t> </a:t>
            </a:r>
            <a:r>
              <a:rPr lang="en-US" dirty="0" err="1"/>
              <a:t>yo`ldoshlari</a:t>
            </a:r>
            <a:r>
              <a:rPr lang="en-US" dirty="0"/>
              <a:t> 1-qism</a:t>
            </a:r>
            <a:endParaRPr lang="ru-RU" dirty="0"/>
          </a:p>
        </p:txBody>
      </p:sp>
      <p:pic>
        <p:nvPicPr>
          <p:cNvPr id="1026" name="Picture 2" descr="Как работают спутники? - Hi-News.r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12192000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7309"/>
          </a:xfrm>
        </p:spPr>
        <p:txBody>
          <a:bodyPr>
            <a:normAutofit fontScale="90000"/>
          </a:bodyPr>
          <a:lstStyle/>
          <a:p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osmonda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yulduzlar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sayyoralardan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tashqari </a:t>
            </a:r>
            <a:r>
              <a:rPr lang="fi-FI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yana nimalarni ko‘rish mumkin?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7309"/>
            <a:ext cx="12192000" cy="622069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🌙 1. </a:t>
            </a:r>
            <a:r>
              <a:rPr lang="en-US" b="1" dirty="0"/>
              <a:t>Oy</a:t>
            </a:r>
          </a:p>
          <a:p>
            <a:r>
              <a:rPr lang="en-US" dirty="0" err="1"/>
              <a:t>Tungi</a:t>
            </a:r>
            <a:r>
              <a:rPr lang="en-US" dirty="0"/>
              <a:t> </a:t>
            </a:r>
            <a:r>
              <a:rPr lang="en-US" dirty="0" err="1"/>
              <a:t>osmonda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yorqin</a:t>
            </a:r>
            <a:r>
              <a:rPr lang="en-US" dirty="0"/>
              <a:t> </a:t>
            </a:r>
            <a:r>
              <a:rPr lang="en-US" dirty="0" err="1"/>
              <a:t>jismlardan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fazalariga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shakli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</a:t>
            </a:r>
          </a:p>
          <a:p>
            <a:r>
              <a:rPr lang="ru-RU" b="1" dirty="0"/>
              <a:t>🌠 2. </a:t>
            </a:r>
            <a:r>
              <a:rPr lang="en-US" b="1" dirty="0" err="1"/>
              <a:t>Meteoritlar</a:t>
            </a:r>
            <a:r>
              <a:rPr lang="en-US" b="1" dirty="0"/>
              <a:t> (</a:t>
            </a:r>
            <a:r>
              <a:rPr lang="en-US" b="1" dirty="0" err="1"/>
              <a:t>Yulduz</a:t>
            </a:r>
            <a:r>
              <a:rPr lang="en-US" b="1" dirty="0"/>
              <a:t> </a:t>
            </a:r>
            <a:r>
              <a:rPr lang="en-US" b="1" dirty="0" err="1"/>
              <a:t>yomg‘iri</a:t>
            </a:r>
            <a:r>
              <a:rPr lang="en-US" b="1" dirty="0"/>
              <a:t>)</a:t>
            </a:r>
          </a:p>
          <a:p>
            <a:r>
              <a:rPr lang="en-US" dirty="0" err="1"/>
              <a:t>Ba’zida</a:t>
            </a:r>
            <a:r>
              <a:rPr lang="en-US" dirty="0"/>
              <a:t> </a:t>
            </a:r>
            <a:r>
              <a:rPr lang="en-US" dirty="0" err="1"/>
              <a:t>osmonda</a:t>
            </a:r>
            <a:r>
              <a:rPr lang="en-US" dirty="0"/>
              <a:t> </a:t>
            </a:r>
            <a:r>
              <a:rPr lang="en-US" dirty="0" err="1"/>
              <a:t>chaqqanday</a:t>
            </a:r>
            <a:r>
              <a:rPr lang="en-US" dirty="0"/>
              <a:t> </a:t>
            </a:r>
            <a:r>
              <a:rPr lang="en-US" dirty="0" err="1"/>
              <a:t>porlaydigan</a:t>
            </a:r>
            <a:r>
              <a:rPr lang="en-US" dirty="0"/>
              <a:t> “</a:t>
            </a:r>
            <a:r>
              <a:rPr lang="en-US" dirty="0" err="1"/>
              <a:t>oyoqsiz</a:t>
            </a:r>
            <a:r>
              <a:rPr lang="en-US" dirty="0"/>
              <a:t> </a:t>
            </a:r>
            <a:r>
              <a:rPr lang="en-US" dirty="0" err="1"/>
              <a:t>yulduz”lar</a:t>
            </a:r>
            <a:r>
              <a:rPr lang="en-US" dirty="0"/>
              <a:t> —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atmosferasiga</a:t>
            </a:r>
            <a:r>
              <a:rPr lang="en-US" dirty="0"/>
              <a:t> </a:t>
            </a:r>
            <a:r>
              <a:rPr lang="en-US" dirty="0" err="1"/>
              <a:t>kirayotgan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yonayotgan</a:t>
            </a:r>
            <a:r>
              <a:rPr lang="en-US" dirty="0"/>
              <a:t> </a:t>
            </a:r>
            <a:r>
              <a:rPr lang="en-US" dirty="0" err="1"/>
              <a:t>meteoritlardir</a:t>
            </a:r>
            <a:r>
              <a:rPr lang="en-US" dirty="0"/>
              <a:t>.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mashhurlari</a:t>
            </a:r>
            <a:r>
              <a:rPr lang="en-US" dirty="0"/>
              <a:t> — </a:t>
            </a:r>
            <a:r>
              <a:rPr lang="en-US" dirty="0" err="1"/>
              <a:t>Perseid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Geminid</a:t>
            </a:r>
            <a:r>
              <a:rPr lang="en-US" dirty="0"/>
              <a:t> </a:t>
            </a:r>
            <a:r>
              <a:rPr lang="en-US" dirty="0" err="1"/>
              <a:t>yomg‘irlari</a:t>
            </a:r>
            <a:r>
              <a:rPr lang="en-US" dirty="0"/>
              <a:t>.</a:t>
            </a:r>
          </a:p>
          <a:p>
            <a:r>
              <a:rPr lang="ru-RU" b="1" dirty="0"/>
              <a:t>🌌 3. </a:t>
            </a:r>
            <a:r>
              <a:rPr lang="en-US" b="1" dirty="0" err="1"/>
              <a:t>Somon</a:t>
            </a:r>
            <a:r>
              <a:rPr lang="en-US" b="1" dirty="0"/>
              <a:t> </a:t>
            </a:r>
            <a:r>
              <a:rPr lang="en-US" b="1" dirty="0" err="1"/>
              <a:t>yo‘li</a:t>
            </a:r>
            <a:r>
              <a:rPr lang="en-US" b="1" dirty="0"/>
              <a:t> (</a:t>
            </a:r>
            <a:r>
              <a:rPr lang="en-US" b="1" dirty="0" err="1"/>
              <a:t>Galaktika</a:t>
            </a:r>
            <a:r>
              <a:rPr lang="en-US" b="1" dirty="0"/>
              <a:t>)</a:t>
            </a:r>
          </a:p>
          <a:p>
            <a:r>
              <a:rPr lang="en-US" dirty="0" err="1"/>
              <a:t>Yozgi</a:t>
            </a:r>
            <a:r>
              <a:rPr lang="en-US" dirty="0"/>
              <a:t> </a:t>
            </a:r>
            <a:r>
              <a:rPr lang="en-US" dirty="0" err="1"/>
              <a:t>tunlarda</a:t>
            </a:r>
            <a:r>
              <a:rPr lang="en-US" dirty="0"/>
              <a:t>, 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</a:t>
            </a:r>
            <a:r>
              <a:rPr lang="en-US" dirty="0" err="1"/>
              <a:t>chiroqlaridan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joyda</a:t>
            </a:r>
            <a:r>
              <a:rPr lang="en-US" dirty="0"/>
              <a:t>, </a:t>
            </a:r>
            <a:r>
              <a:rPr lang="en-US" dirty="0" err="1"/>
              <a:t>osmonda</a:t>
            </a:r>
            <a:r>
              <a:rPr lang="en-US" dirty="0"/>
              <a:t> </a:t>
            </a:r>
            <a:r>
              <a:rPr lang="en-US" dirty="0" err="1"/>
              <a:t>oqish</a:t>
            </a:r>
            <a:r>
              <a:rPr lang="en-US" dirty="0"/>
              <a:t> </a:t>
            </a:r>
            <a:r>
              <a:rPr lang="en-US" dirty="0" err="1"/>
              <a:t>tuman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yo‘lga</a:t>
            </a:r>
            <a:r>
              <a:rPr lang="en-US" dirty="0"/>
              <a:t> </a:t>
            </a:r>
            <a:r>
              <a:rPr lang="en-US" dirty="0" err="1"/>
              <a:t>o‘xshagan</a:t>
            </a:r>
            <a:r>
              <a:rPr lang="en-US" dirty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 —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bizning</a:t>
            </a:r>
            <a:r>
              <a:rPr lang="en-US" dirty="0"/>
              <a:t> </a:t>
            </a:r>
            <a:r>
              <a:rPr lang="en-US" dirty="0" err="1"/>
              <a:t>galaktikamizning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bo‘lagi</a:t>
            </a:r>
            <a:r>
              <a:rPr lang="en-US" dirty="0"/>
              <a:t>.</a:t>
            </a:r>
          </a:p>
          <a:p>
            <a:r>
              <a:rPr lang="ru-RU" b="1" dirty="0"/>
              <a:t>🛰 4. </a:t>
            </a:r>
            <a:r>
              <a:rPr lang="en-US" b="1" dirty="0" err="1"/>
              <a:t>Sun’iy</a:t>
            </a:r>
            <a:r>
              <a:rPr lang="en-US" b="1" dirty="0"/>
              <a:t> </a:t>
            </a:r>
            <a:r>
              <a:rPr lang="en-US" b="1" dirty="0" err="1"/>
              <a:t>yo‘ldoshlar</a:t>
            </a:r>
            <a:r>
              <a:rPr lang="en-US" b="1" dirty="0"/>
              <a:t> (</a:t>
            </a:r>
            <a:r>
              <a:rPr lang="en-US" b="1" dirty="0" err="1"/>
              <a:t>sputniklar</a:t>
            </a:r>
            <a:r>
              <a:rPr lang="en-US" b="1" dirty="0"/>
              <a:t>)</a:t>
            </a:r>
          </a:p>
          <a:p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maromda</a:t>
            </a:r>
            <a:r>
              <a:rPr lang="en-US" dirty="0"/>
              <a:t> </a:t>
            </a:r>
            <a:r>
              <a:rPr lang="en-US" dirty="0" err="1"/>
              <a:t>harakatlanadigan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, </a:t>
            </a:r>
            <a:r>
              <a:rPr lang="en-US" dirty="0" err="1"/>
              <a:t>miltillamaydigan</a:t>
            </a:r>
            <a:r>
              <a:rPr lang="en-US" dirty="0"/>
              <a:t> </a:t>
            </a:r>
            <a:r>
              <a:rPr lang="en-US" dirty="0" err="1"/>
              <a:t>nuqtalar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Starlink</a:t>
            </a:r>
            <a:r>
              <a:rPr lang="en-US" dirty="0"/>
              <a:t> </a:t>
            </a:r>
            <a:r>
              <a:rPr lang="en-US" dirty="0" err="1"/>
              <a:t>yo‘ldoshlari</a:t>
            </a:r>
            <a:r>
              <a:rPr lang="en-US" dirty="0"/>
              <a:t>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chiziqda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</a:p>
          <a:p>
            <a:r>
              <a:rPr lang="ru-RU" b="1" dirty="0"/>
              <a:t>🛸 5. </a:t>
            </a:r>
            <a:r>
              <a:rPr lang="en-US" b="1" dirty="0" err="1"/>
              <a:t>Xalqaro</a:t>
            </a:r>
            <a:r>
              <a:rPr lang="en-US" b="1" dirty="0"/>
              <a:t> </a:t>
            </a:r>
            <a:r>
              <a:rPr lang="en-US" b="1" dirty="0" err="1"/>
              <a:t>kosmik</a:t>
            </a:r>
            <a:r>
              <a:rPr lang="en-US" b="1" dirty="0"/>
              <a:t> </a:t>
            </a:r>
            <a:r>
              <a:rPr lang="en-US" b="1" dirty="0" err="1"/>
              <a:t>stansiya</a:t>
            </a:r>
            <a:r>
              <a:rPr lang="en-US" b="1" dirty="0"/>
              <a:t> (ISS)</a:t>
            </a:r>
          </a:p>
          <a:p>
            <a:r>
              <a:rPr lang="en-US" dirty="0"/>
              <a:t>U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yorqin</a:t>
            </a:r>
            <a:r>
              <a:rPr lang="en-US" dirty="0"/>
              <a:t> </a:t>
            </a:r>
            <a:r>
              <a:rPr lang="en-US" dirty="0" err="1"/>
              <a:t>nuqta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osmonda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oddiy</a:t>
            </a:r>
            <a:r>
              <a:rPr lang="en-US" dirty="0"/>
              <a:t> </a:t>
            </a:r>
            <a:r>
              <a:rPr lang="en-US" dirty="0" err="1"/>
              <a:t>ko‘z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ko‘rish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ba’zan</a:t>
            </a:r>
            <a:r>
              <a:rPr lang="en-US" dirty="0"/>
              <a:t> </a:t>
            </a:r>
            <a:r>
              <a:rPr lang="en-US" dirty="0" err="1"/>
              <a:t>yulduzdan</a:t>
            </a:r>
            <a:r>
              <a:rPr lang="en-US" dirty="0"/>
              <a:t> ham </a:t>
            </a:r>
            <a:r>
              <a:rPr lang="en-US" dirty="0" err="1"/>
              <a:t>yorqin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0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4807527" cy="6858000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Quyosh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aylanadigan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sayyora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ekanini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bilasiz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sayyoralar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bor. Bu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yo‘ldoshlar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Yo‘ldosh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fazodagi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yirik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aylanadigan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527" y="0"/>
            <a:ext cx="7384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807527"/>
            <a:ext cx="12192000" cy="205047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Eslatma</a:t>
            </a:r>
            <a:r>
              <a:rPr lang="en-US" b="1" dirty="0"/>
              <a:t>:</a:t>
            </a:r>
          </a:p>
          <a:p>
            <a:r>
              <a:rPr lang="en-US" b="1" dirty="0"/>
              <a:t>Saturn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yo‘ldoshlarga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sayyora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</a:t>
            </a:r>
          </a:p>
          <a:p>
            <a:r>
              <a:rPr lang="en-US" b="1" dirty="0" err="1"/>
              <a:t>Merkuriy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b="1" dirty="0" err="1"/>
              <a:t>Venera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yo‘ldosh</a:t>
            </a:r>
            <a:r>
              <a:rPr lang="en-US" dirty="0"/>
              <a:t> </a:t>
            </a:r>
            <a:r>
              <a:rPr lang="en-US" dirty="0" err="1"/>
              <a:t>yo‘q</a:t>
            </a:r>
            <a:r>
              <a:rPr lang="en-US" dirty="0"/>
              <a:t>.</a:t>
            </a:r>
          </a:p>
          <a:p>
            <a:r>
              <a:rPr lang="en-US" dirty="0" err="1"/>
              <a:t>Yupiter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Saturnda</a:t>
            </a:r>
            <a:r>
              <a:rPr lang="en-US" dirty="0"/>
              <a:t> </a:t>
            </a:r>
            <a:r>
              <a:rPr lang="en-US" dirty="0" err="1"/>
              <a:t>ba’zi</a:t>
            </a:r>
            <a:r>
              <a:rPr lang="en-US" dirty="0"/>
              <a:t> </a:t>
            </a:r>
            <a:r>
              <a:rPr lang="en-US" dirty="0" err="1"/>
              <a:t>yo‘ldoshlar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o‘xshashlik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astrobiologik</a:t>
            </a:r>
            <a:r>
              <a:rPr lang="en-US" dirty="0"/>
              <a:t> </a:t>
            </a:r>
            <a:r>
              <a:rPr lang="en-US" dirty="0" err="1"/>
              <a:t>jihatdan</a:t>
            </a:r>
            <a:r>
              <a:rPr lang="en-US" dirty="0"/>
              <a:t> </a:t>
            </a:r>
            <a:r>
              <a:rPr lang="en-US" dirty="0" err="1"/>
              <a:t>qiziqarli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 (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b="1" dirty="0"/>
              <a:t>Europa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b="1" dirty="0"/>
              <a:t>Titan</a:t>
            </a:r>
            <a:r>
              <a:rPr lang="en-US" dirty="0"/>
              <a:t>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82"/>
            <a:ext cx="12192000" cy="477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75908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o`qish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yozish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rasmni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chizish</a:t>
            </a:r>
            <a:endParaRPr lang="en-U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Mashq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daftari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14</TotalTime>
  <Words>251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La mente</vt:lpstr>
      <vt:lpstr>5-sinf. Tabiiy fan. Sayyoralarning tabiiy va sun`iy yo`ldoshlari 1-qism</vt:lpstr>
      <vt:lpstr>Tungi osmonda yulduzlar va sayyoralardan tashqari yana nimalarni ko‘rish mumkin?</vt:lpstr>
      <vt:lpstr>Презентация PowerPoint</vt:lpstr>
      <vt:lpstr>Презентация PowerPoint</vt:lpstr>
      <vt:lpstr>Презентация PowerPoint</vt:lpstr>
      <vt:lpstr>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5-sinf. Tabiiy fan. Sayyoralarning tabiiy va sun`iy yo`ldoshlari 1-qism</dc:title>
  <dc:creator>User</dc:creator>
  <cp:lastModifiedBy>User</cp:lastModifiedBy>
  <cp:revision>2</cp:revision>
  <dcterms:created xsi:type="dcterms:W3CDTF">2025-05-12T22:01:51Z</dcterms:created>
  <dcterms:modified xsi:type="dcterms:W3CDTF">2025-05-12T22:16:25Z</dcterms:modified>
</cp:coreProperties>
</file>