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Dibujo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b="1" cap="none" spc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16BE2-0E97-48B4-A1BF-759653FAE10A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3626D-DAFD-4E3F-AA38-B1C89F3C0A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4560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16BE2-0E97-48B4-A1BF-759653FAE10A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3626D-DAFD-4E3F-AA38-B1C89F3C0A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8695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16BE2-0E97-48B4-A1BF-759653FAE10A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3626D-DAFD-4E3F-AA38-B1C89F3C0A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6428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8415" cmpd="sng">
                  <a:solidFill>
                    <a:srgbClr val="0066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ln>
                  <a:noFill/>
                </a:ln>
                <a:solidFill>
                  <a:srgbClr val="0000CC"/>
                </a:solidFill>
              </a:defRPr>
            </a:lvl1pPr>
            <a:lvl2pPr>
              <a:defRPr>
                <a:ln>
                  <a:noFill/>
                </a:ln>
                <a:solidFill>
                  <a:srgbClr val="0000CC"/>
                </a:solidFill>
              </a:defRPr>
            </a:lvl2pPr>
            <a:lvl3pPr>
              <a:defRPr>
                <a:ln>
                  <a:noFill/>
                </a:ln>
                <a:solidFill>
                  <a:srgbClr val="0000CC"/>
                </a:solidFill>
              </a:defRPr>
            </a:lvl3pPr>
            <a:lvl4pPr>
              <a:defRPr>
                <a:ln>
                  <a:noFill/>
                </a:ln>
                <a:solidFill>
                  <a:srgbClr val="0000CC"/>
                </a:solidFill>
              </a:defRPr>
            </a:lvl4pPr>
            <a:lvl5pPr>
              <a:defRPr>
                <a:ln>
                  <a:noFill/>
                </a:ln>
                <a:solidFill>
                  <a:srgbClr val="0000CC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16BE2-0E97-48B4-A1BF-759653FAE10A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3626D-DAFD-4E3F-AA38-B1C89F3C0A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046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16BE2-0E97-48B4-A1BF-759653FAE10A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3626D-DAFD-4E3F-AA38-B1C89F3C0A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7034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16BE2-0E97-48B4-A1BF-759653FAE10A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3626D-DAFD-4E3F-AA38-B1C89F3C0A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774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16BE2-0E97-48B4-A1BF-759653FAE10A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3626D-DAFD-4E3F-AA38-B1C89F3C0A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1360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16BE2-0E97-48B4-A1BF-759653FAE10A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3626D-DAFD-4E3F-AA38-B1C89F3C0A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239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16BE2-0E97-48B4-A1BF-759653FAE10A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3626D-DAFD-4E3F-AA38-B1C89F3C0A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2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16BE2-0E97-48B4-A1BF-759653FAE10A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3626D-DAFD-4E3F-AA38-B1C89F3C0A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744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16BE2-0E97-48B4-A1BF-759653FAE10A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3626D-DAFD-4E3F-AA38-B1C89F3C0A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7855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16BE2-0E97-48B4-A1BF-759653FAE10A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3626D-DAFD-4E3F-AA38-B1C89F3C0A88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6 Imagen" descr="Dibujo.bmp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12192000" cy="7010400"/>
          </a:xfrm>
          <a:prstGeom prst="rect">
            <a:avLst/>
          </a:prstGeom>
          <a:gradFill flip="none" rotWithShape="1">
            <a:gsLst>
              <a:gs pos="100000">
                <a:srgbClr val="03D4A8">
                  <a:alpha val="18000"/>
                </a:srgbClr>
              </a:gs>
              <a:gs pos="25000">
                <a:srgbClr val="21D6E0">
                  <a:alpha val="23000"/>
                </a:srgbClr>
              </a:gs>
              <a:gs pos="75000">
                <a:srgbClr val="0087E6">
                  <a:alpha val="25000"/>
                </a:srgbClr>
              </a:gs>
              <a:gs pos="100000">
                <a:srgbClr val="005CBF">
                  <a:alpha val="25999"/>
                </a:srgbClr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 sz="1800"/>
          </a:p>
        </p:txBody>
      </p:sp>
    </p:spTree>
    <p:extLst>
      <p:ext uri="{BB962C8B-B14F-4D97-AF65-F5344CB8AC3E}">
        <p14:creationId xmlns:p14="http://schemas.microsoft.com/office/powerpoint/2010/main" val="3642969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17638"/>
          </a:xfrm>
        </p:spPr>
        <p:txBody>
          <a:bodyPr>
            <a:normAutofit fontScale="90000"/>
          </a:bodyPr>
          <a:lstStyle/>
          <a:p>
            <a:r>
              <a:rPr lang="en-US" dirty="0"/>
              <a:t>5-sinf. </a:t>
            </a:r>
            <a:r>
              <a:rPr lang="en-US" dirty="0" err="1"/>
              <a:t>Tabiiy</a:t>
            </a:r>
            <a:r>
              <a:rPr lang="en-US" dirty="0"/>
              <a:t> fan. </a:t>
            </a:r>
            <a:r>
              <a:rPr lang="en-US" dirty="0" err="1"/>
              <a:t>Sayyoralarning</a:t>
            </a:r>
            <a:r>
              <a:rPr lang="en-US" dirty="0"/>
              <a:t> </a:t>
            </a:r>
            <a:r>
              <a:rPr lang="en-US" dirty="0" err="1"/>
              <a:t>tabiiy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sun`iy</a:t>
            </a:r>
            <a:r>
              <a:rPr lang="en-US" dirty="0"/>
              <a:t> </a:t>
            </a:r>
            <a:r>
              <a:rPr lang="en-US" dirty="0" err="1"/>
              <a:t>yo`ldoshlari</a:t>
            </a:r>
            <a:r>
              <a:rPr lang="en-US" dirty="0"/>
              <a:t> 1-qism</a:t>
            </a:r>
            <a:endParaRPr lang="ru-RU" dirty="0"/>
          </a:p>
        </p:txBody>
      </p:sp>
      <p:pic>
        <p:nvPicPr>
          <p:cNvPr id="1026" name="Picture 2" descr="Как работают спутники? - Hi-News.ru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7638"/>
            <a:ext cx="12192000" cy="5440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761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37309"/>
          </a:xfrm>
        </p:spPr>
        <p:txBody>
          <a:bodyPr>
            <a:normAutofit fontScale="90000"/>
          </a:bodyPr>
          <a:lstStyle/>
          <a:p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Tungi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osmonda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yulduzlar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sayyoralardan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tashqari </a:t>
            </a:r>
            <a:r>
              <a:rPr lang="fi-FI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yana nimalarni ko‘rish mumkin?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37309"/>
            <a:ext cx="12192000" cy="6220691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🌙 1. </a:t>
            </a:r>
            <a:r>
              <a:rPr lang="en-US" b="1" dirty="0"/>
              <a:t>Oy</a:t>
            </a:r>
          </a:p>
          <a:p>
            <a:r>
              <a:rPr lang="en-US" dirty="0" err="1"/>
              <a:t>Tungi</a:t>
            </a:r>
            <a:r>
              <a:rPr lang="en-US" dirty="0"/>
              <a:t> </a:t>
            </a:r>
            <a:r>
              <a:rPr lang="en-US" dirty="0" err="1"/>
              <a:t>osmonda</a:t>
            </a:r>
            <a:r>
              <a:rPr lang="en-US" dirty="0"/>
              <a:t> </a:t>
            </a:r>
            <a:r>
              <a:rPr lang="en-US" dirty="0" err="1"/>
              <a:t>eng</a:t>
            </a:r>
            <a:r>
              <a:rPr lang="en-US" dirty="0"/>
              <a:t> </a:t>
            </a:r>
            <a:r>
              <a:rPr lang="en-US" dirty="0" err="1"/>
              <a:t>yorqin</a:t>
            </a:r>
            <a:r>
              <a:rPr lang="en-US" dirty="0"/>
              <a:t> </a:t>
            </a:r>
            <a:r>
              <a:rPr lang="en-US" dirty="0" err="1"/>
              <a:t>jismlardan</a:t>
            </a:r>
            <a:r>
              <a:rPr lang="en-US" dirty="0"/>
              <a:t> </a:t>
            </a:r>
            <a:r>
              <a:rPr lang="en-US" dirty="0" err="1"/>
              <a:t>biri</a:t>
            </a:r>
            <a:r>
              <a:rPr lang="en-US" dirty="0"/>
              <a:t> </a:t>
            </a:r>
            <a:r>
              <a:rPr lang="en-US" dirty="0" err="1"/>
              <a:t>bo‘lib</a:t>
            </a:r>
            <a:r>
              <a:rPr lang="en-US" dirty="0"/>
              <a:t>, </a:t>
            </a:r>
            <a:r>
              <a:rPr lang="en-US" dirty="0" err="1"/>
              <a:t>fazalariga</a:t>
            </a:r>
            <a:r>
              <a:rPr lang="en-US" dirty="0"/>
              <a:t> </a:t>
            </a:r>
            <a:r>
              <a:rPr lang="en-US" dirty="0" err="1"/>
              <a:t>qarab</a:t>
            </a:r>
            <a:r>
              <a:rPr lang="en-US" dirty="0"/>
              <a:t> </a:t>
            </a:r>
            <a:r>
              <a:rPr lang="en-US" dirty="0" err="1"/>
              <a:t>shakli</a:t>
            </a:r>
            <a:r>
              <a:rPr lang="en-US" dirty="0"/>
              <a:t> </a:t>
            </a:r>
            <a:r>
              <a:rPr lang="en-US" dirty="0" err="1"/>
              <a:t>o‘zgarib</a:t>
            </a:r>
            <a:r>
              <a:rPr lang="en-US" dirty="0"/>
              <a:t> </a:t>
            </a:r>
            <a:r>
              <a:rPr lang="en-US" dirty="0" err="1"/>
              <a:t>turadi</a:t>
            </a:r>
            <a:r>
              <a:rPr lang="en-US" dirty="0"/>
              <a:t>.</a:t>
            </a:r>
          </a:p>
          <a:p>
            <a:r>
              <a:rPr lang="ru-RU" b="1" dirty="0"/>
              <a:t>🌠 2. </a:t>
            </a:r>
            <a:r>
              <a:rPr lang="en-US" b="1" dirty="0" err="1"/>
              <a:t>Meteoritlar</a:t>
            </a:r>
            <a:r>
              <a:rPr lang="en-US" b="1" dirty="0"/>
              <a:t> (</a:t>
            </a:r>
            <a:r>
              <a:rPr lang="en-US" b="1" dirty="0" err="1"/>
              <a:t>Yulduz</a:t>
            </a:r>
            <a:r>
              <a:rPr lang="en-US" b="1" dirty="0"/>
              <a:t> </a:t>
            </a:r>
            <a:r>
              <a:rPr lang="en-US" b="1" dirty="0" err="1"/>
              <a:t>yomg‘iri</a:t>
            </a:r>
            <a:r>
              <a:rPr lang="en-US" b="1" dirty="0"/>
              <a:t>)</a:t>
            </a:r>
          </a:p>
          <a:p>
            <a:r>
              <a:rPr lang="en-US" dirty="0" err="1"/>
              <a:t>Ba’zida</a:t>
            </a:r>
            <a:r>
              <a:rPr lang="en-US" dirty="0"/>
              <a:t> </a:t>
            </a:r>
            <a:r>
              <a:rPr lang="en-US" dirty="0" err="1"/>
              <a:t>osmonda</a:t>
            </a:r>
            <a:r>
              <a:rPr lang="en-US" dirty="0"/>
              <a:t> </a:t>
            </a:r>
            <a:r>
              <a:rPr lang="en-US" dirty="0" err="1"/>
              <a:t>chaqqanday</a:t>
            </a:r>
            <a:r>
              <a:rPr lang="en-US" dirty="0"/>
              <a:t> </a:t>
            </a:r>
            <a:r>
              <a:rPr lang="en-US" dirty="0" err="1"/>
              <a:t>porlaydigan</a:t>
            </a:r>
            <a:r>
              <a:rPr lang="en-US" dirty="0"/>
              <a:t> “</a:t>
            </a:r>
            <a:r>
              <a:rPr lang="en-US" dirty="0" err="1"/>
              <a:t>oyoqsiz</a:t>
            </a:r>
            <a:r>
              <a:rPr lang="en-US" dirty="0"/>
              <a:t> </a:t>
            </a:r>
            <a:r>
              <a:rPr lang="en-US" dirty="0" err="1"/>
              <a:t>yulduz”lar</a:t>
            </a:r>
            <a:r>
              <a:rPr lang="en-US" dirty="0"/>
              <a:t> —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atmosferasiga</a:t>
            </a:r>
            <a:r>
              <a:rPr lang="en-US" dirty="0"/>
              <a:t> </a:t>
            </a:r>
            <a:r>
              <a:rPr lang="en-US" dirty="0" err="1"/>
              <a:t>kirayotgan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yonayotgan</a:t>
            </a:r>
            <a:r>
              <a:rPr lang="en-US" dirty="0"/>
              <a:t> </a:t>
            </a:r>
            <a:r>
              <a:rPr lang="en-US" dirty="0" err="1"/>
              <a:t>meteoritlardir</a:t>
            </a:r>
            <a:r>
              <a:rPr lang="en-US" dirty="0"/>
              <a:t>. </a:t>
            </a:r>
            <a:r>
              <a:rPr lang="en-US" dirty="0" err="1"/>
              <a:t>Eng</a:t>
            </a:r>
            <a:r>
              <a:rPr lang="en-US" dirty="0"/>
              <a:t> </a:t>
            </a:r>
            <a:r>
              <a:rPr lang="en-US" dirty="0" err="1"/>
              <a:t>mashhurlari</a:t>
            </a:r>
            <a:r>
              <a:rPr lang="en-US" dirty="0"/>
              <a:t> — </a:t>
            </a:r>
            <a:r>
              <a:rPr lang="en-US" dirty="0" err="1"/>
              <a:t>Perseid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Geminid</a:t>
            </a:r>
            <a:r>
              <a:rPr lang="en-US" dirty="0"/>
              <a:t> </a:t>
            </a:r>
            <a:r>
              <a:rPr lang="en-US" dirty="0" err="1"/>
              <a:t>yomg‘irlari</a:t>
            </a:r>
            <a:r>
              <a:rPr lang="en-US" dirty="0"/>
              <a:t>.</a:t>
            </a:r>
          </a:p>
          <a:p>
            <a:r>
              <a:rPr lang="ru-RU" b="1" dirty="0"/>
              <a:t>🌌 3. </a:t>
            </a:r>
            <a:r>
              <a:rPr lang="en-US" b="1" dirty="0" err="1"/>
              <a:t>Somon</a:t>
            </a:r>
            <a:r>
              <a:rPr lang="en-US" b="1" dirty="0"/>
              <a:t> </a:t>
            </a:r>
            <a:r>
              <a:rPr lang="en-US" b="1" dirty="0" err="1"/>
              <a:t>yo‘li</a:t>
            </a:r>
            <a:r>
              <a:rPr lang="en-US" b="1" dirty="0"/>
              <a:t> (</a:t>
            </a:r>
            <a:r>
              <a:rPr lang="en-US" b="1" dirty="0" err="1"/>
              <a:t>Galaktika</a:t>
            </a:r>
            <a:r>
              <a:rPr lang="en-US" b="1" dirty="0"/>
              <a:t>)</a:t>
            </a:r>
          </a:p>
          <a:p>
            <a:r>
              <a:rPr lang="en-US" dirty="0" err="1"/>
              <a:t>Yozgi</a:t>
            </a:r>
            <a:r>
              <a:rPr lang="en-US" dirty="0"/>
              <a:t> </a:t>
            </a:r>
            <a:r>
              <a:rPr lang="en-US" dirty="0" err="1"/>
              <a:t>tunlarda</a:t>
            </a:r>
            <a:r>
              <a:rPr lang="en-US" dirty="0"/>
              <a:t>, </a:t>
            </a:r>
            <a:r>
              <a:rPr lang="en-US" dirty="0" err="1"/>
              <a:t>ayniqsa</a:t>
            </a:r>
            <a:r>
              <a:rPr lang="en-US" dirty="0"/>
              <a:t> </a:t>
            </a:r>
            <a:r>
              <a:rPr lang="en-US" dirty="0" err="1"/>
              <a:t>shahar</a:t>
            </a:r>
            <a:r>
              <a:rPr lang="en-US" dirty="0"/>
              <a:t> </a:t>
            </a:r>
            <a:r>
              <a:rPr lang="en-US" dirty="0" err="1"/>
              <a:t>chiroqlaridan</a:t>
            </a:r>
            <a:r>
              <a:rPr lang="en-US" dirty="0"/>
              <a:t> </a:t>
            </a:r>
            <a:r>
              <a:rPr lang="en-US" dirty="0" err="1"/>
              <a:t>uzoq</a:t>
            </a:r>
            <a:r>
              <a:rPr lang="en-US" dirty="0"/>
              <a:t> </a:t>
            </a:r>
            <a:r>
              <a:rPr lang="en-US" dirty="0" err="1"/>
              <a:t>joyda</a:t>
            </a:r>
            <a:r>
              <a:rPr lang="en-US" dirty="0"/>
              <a:t>, </a:t>
            </a:r>
            <a:r>
              <a:rPr lang="en-US" dirty="0" err="1"/>
              <a:t>osmonda</a:t>
            </a:r>
            <a:r>
              <a:rPr lang="en-US" dirty="0"/>
              <a:t> </a:t>
            </a:r>
            <a:r>
              <a:rPr lang="en-US" dirty="0" err="1"/>
              <a:t>oqish</a:t>
            </a:r>
            <a:r>
              <a:rPr lang="en-US" dirty="0"/>
              <a:t> </a:t>
            </a:r>
            <a:r>
              <a:rPr lang="en-US" dirty="0" err="1"/>
              <a:t>tuman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yo‘lga</a:t>
            </a:r>
            <a:r>
              <a:rPr lang="en-US" dirty="0"/>
              <a:t> </a:t>
            </a:r>
            <a:r>
              <a:rPr lang="en-US" dirty="0" err="1"/>
              <a:t>o‘xshagan</a:t>
            </a:r>
            <a:r>
              <a:rPr lang="en-US" dirty="0"/>
              <a:t> </a:t>
            </a:r>
            <a:r>
              <a:rPr lang="en-US" dirty="0" err="1"/>
              <a:t>chiziq</a:t>
            </a:r>
            <a:r>
              <a:rPr lang="en-US" dirty="0"/>
              <a:t> </a:t>
            </a:r>
            <a:r>
              <a:rPr lang="en-US" dirty="0" err="1"/>
              <a:t>ko‘rinadi</a:t>
            </a:r>
            <a:r>
              <a:rPr lang="en-US" dirty="0"/>
              <a:t> —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bizning</a:t>
            </a:r>
            <a:r>
              <a:rPr lang="en-US" dirty="0"/>
              <a:t> </a:t>
            </a:r>
            <a:r>
              <a:rPr lang="en-US" dirty="0" err="1"/>
              <a:t>galaktikamizning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bo‘lagi</a:t>
            </a:r>
            <a:r>
              <a:rPr lang="en-US" dirty="0"/>
              <a:t>.</a:t>
            </a:r>
          </a:p>
          <a:p>
            <a:r>
              <a:rPr lang="ru-RU" b="1" dirty="0"/>
              <a:t>🛰 4. </a:t>
            </a:r>
            <a:r>
              <a:rPr lang="en-US" b="1" dirty="0" err="1"/>
              <a:t>Sun’iy</a:t>
            </a:r>
            <a:r>
              <a:rPr lang="en-US" b="1" dirty="0"/>
              <a:t> </a:t>
            </a:r>
            <a:r>
              <a:rPr lang="en-US" b="1" dirty="0" err="1"/>
              <a:t>yo‘ldoshlar</a:t>
            </a:r>
            <a:r>
              <a:rPr lang="en-US" b="1" dirty="0"/>
              <a:t> (</a:t>
            </a:r>
            <a:r>
              <a:rPr lang="en-US" b="1" dirty="0" err="1"/>
              <a:t>sputniklar</a:t>
            </a:r>
            <a:r>
              <a:rPr lang="en-US" b="1" dirty="0"/>
              <a:t>)</a:t>
            </a:r>
          </a:p>
          <a:p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odatda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maromda</a:t>
            </a:r>
            <a:r>
              <a:rPr lang="en-US" dirty="0"/>
              <a:t> </a:t>
            </a:r>
            <a:r>
              <a:rPr lang="en-US" dirty="0" err="1"/>
              <a:t>harakatlanadigan</a:t>
            </a:r>
            <a:r>
              <a:rPr lang="en-US" dirty="0"/>
              <a:t> </a:t>
            </a:r>
            <a:r>
              <a:rPr lang="en-US" dirty="0" err="1"/>
              <a:t>kichik</a:t>
            </a:r>
            <a:r>
              <a:rPr lang="en-US" dirty="0"/>
              <a:t>, </a:t>
            </a:r>
            <a:r>
              <a:rPr lang="en-US" dirty="0" err="1"/>
              <a:t>miltillamaydigan</a:t>
            </a:r>
            <a:r>
              <a:rPr lang="en-US" dirty="0"/>
              <a:t> </a:t>
            </a:r>
            <a:r>
              <a:rPr lang="en-US" dirty="0" err="1"/>
              <a:t>nuqtalar</a:t>
            </a:r>
            <a:r>
              <a:rPr lang="en-US" dirty="0"/>
              <a:t> </a:t>
            </a:r>
            <a:r>
              <a:rPr lang="en-US" dirty="0" err="1"/>
              <a:t>bo‘lib</a:t>
            </a:r>
            <a:r>
              <a:rPr lang="en-US" dirty="0"/>
              <a:t> </a:t>
            </a:r>
            <a:r>
              <a:rPr lang="en-US" dirty="0" err="1"/>
              <a:t>ko‘rinadi</a:t>
            </a:r>
            <a:r>
              <a:rPr lang="en-US" dirty="0"/>
              <a:t>. </a:t>
            </a:r>
            <a:r>
              <a:rPr lang="en-US" dirty="0" err="1"/>
              <a:t>Masalan</a:t>
            </a:r>
            <a:r>
              <a:rPr lang="en-US" dirty="0"/>
              <a:t>, </a:t>
            </a:r>
            <a:r>
              <a:rPr lang="en-US" dirty="0" err="1"/>
              <a:t>Starlink</a:t>
            </a:r>
            <a:r>
              <a:rPr lang="en-US" dirty="0"/>
              <a:t> </a:t>
            </a:r>
            <a:r>
              <a:rPr lang="en-US" dirty="0" err="1"/>
              <a:t>yo‘ldoshlari</a:t>
            </a:r>
            <a:r>
              <a:rPr lang="en-US" dirty="0"/>
              <a:t> </a:t>
            </a:r>
            <a:r>
              <a:rPr lang="en-US" dirty="0" err="1"/>
              <a:t>ketma-ket</a:t>
            </a:r>
            <a:r>
              <a:rPr lang="en-US" dirty="0"/>
              <a:t> </a:t>
            </a:r>
            <a:r>
              <a:rPr lang="en-US" dirty="0" err="1"/>
              <a:t>chiziqda</a:t>
            </a:r>
            <a:r>
              <a:rPr lang="en-US" dirty="0"/>
              <a:t> </a:t>
            </a:r>
            <a:r>
              <a:rPr lang="en-US" dirty="0" err="1"/>
              <a:t>harakat</a:t>
            </a:r>
            <a:r>
              <a:rPr lang="en-US" dirty="0"/>
              <a:t> </a:t>
            </a:r>
            <a:r>
              <a:rPr lang="en-US" dirty="0" err="1"/>
              <a:t>qiladi</a:t>
            </a:r>
            <a:r>
              <a:rPr lang="en-US" dirty="0"/>
              <a:t>.</a:t>
            </a:r>
          </a:p>
          <a:p>
            <a:r>
              <a:rPr lang="ru-RU" b="1" dirty="0"/>
              <a:t>🛸 5. </a:t>
            </a:r>
            <a:r>
              <a:rPr lang="en-US" b="1" dirty="0" err="1"/>
              <a:t>Xalqaro</a:t>
            </a:r>
            <a:r>
              <a:rPr lang="en-US" b="1" dirty="0"/>
              <a:t> </a:t>
            </a:r>
            <a:r>
              <a:rPr lang="en-US" b="1" dirty="0" err="1"/>
              <a:t>kosmik</a:t>
            </a:r>
            <a:r>
              <a:rPr lang="en-US" b="1" dirty="0"/>
              <a:t> </a:t>
            </a:r>
            <a:r>
              <a:rPr lang="en-US" b="1" dirty="0" err="1"/>
              <a:t>stansiya</a:t>
            </a:r>
            <a:r>
              <a:rPr lang="en-US" b="1" dirty="0"/>
              <a:t> (ISS)</a:t>
            </a:r>
          </a:p>
          <a:p>
            <a:r>
              <a:rPr lang="en-US" dirty="0"/>
              <a:t>U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yorqin</a:t>
            </a:r>
            <a:r>
              <a:rPr lang="en-US" dirty="0"/>
              <a:t> </a:t>
            </a:r>
            <a:r>
              <a:rPr lang="en-US" dirty="0" err="1"/>
              <a:t>nuqta</a:t>
            </a:r>
            <a:r>
              <a:rPr lang="en-US" dirty="0"/>
              <a:t> </a:t>
            </a:r>
            <a:r>
              <a:rPr lang="en-US" dirty="0" err="1"/>
              <a:t>sifatida</a:t>
            </a:r>
            <a:r>
              <a:rPr lang="en-US" dirty="0"/>
              <a:t> </a:t>
            </a:r>
            <a:r>
              <a:rPr lang="en-US" dirty="0" err="1"/>
              <a:t>osmonda</a:t>
            </a:r>
            <a:r>
              <a:rPr lang="en-US" dirty="0"/>
              <a:t> </a:t>
            </a:r>
            <a:r>
              <a:rPr lang="en-US" dirty="0" err="1"/>
              <a:t>harakat</a:t>
            </a:r>
            <a:r>
              <a:rPr lang="en-US" dirty="0"/>
              <a:t> </a:t>
            </a:r>
            <a:r>
              <a:rPr lang="en-US" dirty="0" err="1"/>
              <a:t>qiladi</a:t>
            </a:r>
            <a:r>
              <a:rPr lang="en-US" dirty="0"/>
              <a:t>. </a:t>
            </a:r>
            <a:r>
              <a:rPr lang="en-US" dirty="0" err="1"/>
              <a:t>Uni</a:t>
            </a:r>
            <a:r>
              <a:rPr lang="en-US" dirty="0"/>
              <a:t> </a:t>
            </a:r>
            <a:r>
              <a:rPr lang="en-US" dirty="0" err="1"/>
              <a:t>oddiy</a:t>
            </a:r>
            <a:r>
              <a:rPr lang="en-US" dirty="0"/>
              <a:t> </a:t>
            </a:r>
            <a:r>
              <a:rPr lang="en-US" dirty="0" err="1"/>
              <a:t>ko‘z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ko‘rish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ba’zan</a:t>
            </a:r>
            <a:r>
              <a:rPr lang="en-US" dirty="0"/>
              <a:t> </a:t>
            </a:r>
            <a:r>
              <a:rPr lang="en-US" dirty="0" err="1"/>
              <a:t>yulduzdan</a:t>
            </a:r>
            <a:r>
              <a:rPr lang="en-US" dirty="0"/>
              <a:t> ham </a:t>
            </a:r>
            <a:r>
              <a:rPr lang="en-US" dirty="0" err="1"/>
              <a:t>yorqin</a:t>
            </a:r>
            <a:r>
              <a:rPr lang="en-US" dirty="0"/>
              <a:t> </a:t>
            </a:r>
            <a:r>
              <a:rPr lang="en-US" dirty="0" err="1"/>
              <a:t>ko‘rinadi</a:t>
            </a:r>
            <a:r>
              <a:rPr lang="en-US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707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4807527" cy="6858000"/>
          </a:xfrm>
        </p:spPr>
        <p:txBody>
          <a:bodyPr>
            <a:no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Yer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Quyosh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atrofida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aylanadigan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sayyora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ekanini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bilasiz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Shuningdek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sayyoralar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atrofida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aylanuvchi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jismlar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ham bor. Bu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jismlar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yo‘ldoshlar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deb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ataladi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Yo‘ldosh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fazodagi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yirik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obyekt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atrofida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aylanadigan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jism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7527" y="0"/>
            <a:ext cx="738447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126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03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807527"/>
            <a:ext cx="12192000" cy="205047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err="1"/>
              <a:t>Eslatma</a:t>
            </a:r>
            <a:r>
              <a:rPr lang="en-US" b="1" dirty="0"/>
              <a:t>:</a:t>
            </a:r>
          </a:p>
          <a:p>
            <a:r>
              <a:rPr lang="en-US" b="1" dirty="0"/>
              <a:t>Saturn</a:t>
            </a:r>
            <a:r>
              <a:rPr lang="en-US" dirty="0"/>
              <a:t> </a:t>
            </a:r>
            <a:r>
              <a:rPr lang="en-US" dirty="0" err="1"/>
              <a:t>eng</a:t>
            </a:r>
            <a:r>
              <a:rPr lang="en-US" dirty="0"/>
              <a:t> </a:t>
            </a:r>
            <a:r>
              <a:rPr lang="en-US" dirty="0" err="1"/>
              <a:t>ko‘p</a:t>
            </a:r>
            <a:r>
              <a:rPr lang="en-US" dirty="0"/>
              <a:t> </a:t>
            </a:r>
            <a:r>
              <a:rPr lang="en-US" dirty="0" err="1"/>
              <a:t>tabiiy</a:t>
            </a:r>
            <a:r>
              <a:rPr lang="en-US" dirty="0"/>
              <a:t> </a:t>
            </a:r>
            <a:r>
              <a:rPr lang="en-US" dirty="0" err="1"/>
              <a:t>yo‘ldoshlarga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sayyora</a:t>
            </a:r>
            <a:r>
              <a:rPr lang="en-US" dirty="0"/>
              <a:t> </a:t>
            </a:r>
            <a:r>
              <a:rPr lang="en-US" dirty="0" err="1"/>
              <a:t>hisoblanadi</a:t>
            </a:r>
            <a:r>
              <a:rPr lang="en-US" dirty="0"/>
              <a:t>.</a:t>
            </a:r>
          </a:p>
          <a:p>
            <a:r>
              <a:rPr lang="en-US" b="1" dirty="0" err="1"/>
              <a:t>Merkuriy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b="1" dirty="0" err="1"/>
              <a:t>Venera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hech</a:t>
            </a:r>
            <a:r>
              <a:rPr lang="en-US" dirty="0"/>
              <a:t> </a:t>
            </a:r>
            <a:r>
              <a:rPr lang="en-US" dirty="0" err="1"/>
              <a:t>qanday</a:t>
            </a:r>
            <a:r>
              <a:rPr lang="en-US" dirty="0"/>
              <a:t> </a:t>
            </a:r>
            <a:r>
              <a:rPr lang="en-US" dirty="0" err="1"/>
              <a:t>yo‘ldosh</a:t>
            </a:r>
            <a:r>
              <a:rPr lang="en-US" dirty="0"/>
              <a:t> </a:t>
            </a:r>
            <a:r>
              <a:rPr lang="en-US" dirty="0" err="1"/>
              <a:t>yo‘q</a:t>
            </a:r>
            <a:r>
              <a:rPr lang="en-US" dirty="0"/>
              <a:t>.</a:t>
            </a:r>
          </a:p>
          <a:p>
            <a:r>
              <a:rPr lang="en-US" dirty="0" err="1"/>
              <a:t>Yupiter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Saturnda</a:t>
            </a:r>
            <a:r>
              <a:rPr lang="en-US" dirty="0"/>
              <a:t> </a:t>
            </a:r>
            <a:r>
              <a:rPr lang="en-US" dirty="0" err="1"/>
              <a:t>ba’zi</a:t>
            </a:r>
            <a:r>
              <a:rPr lang="en-US" dirty="0"/>
              <a:t> </a:t>
            </a:r>
            <a:r>
              <a:rPr lang="en-US" dirty="0" err="1"/>
              <a:t>yo‘ldoshlar</a:t>
            </a:r>
            <a:r>
              <a:rPr lang="en-US" dirty="0"/>
              <a:t> </a:t>
            </a:r>
            <a:r>
              <a:rPr lang="en-US" dirty="0" err="1"/>
              <a:t>Yerga</a:t>
            </a:r>
            <a:r>
              <a:rPr lang="en-US" dirty="0"/>
              <a:t> </a:t>
            </a:r>
            <a:r>
              <a:rPr lang="en-US" dirty="0" err="1"/>
              <a:t>o‘xshashlik</a:t>
            </a:r>
            <a:r>
              <a:rPr lang="en-US" dirty="0"/>
              <a:t> </a:t>
            </a:r>
            <a:r>
              <a:rPr lang="en-US" dirty="0" err="1"/>
              <a:t>jihatidan</a:t>
            </a:r>
            <a:r>
              <a:rPr lang="en-US" dirty="0"/>
              <a:t> </a:t>
            </a:r>
            <a:r>
              <a:rPr lang="en-US" dirty="0" err="1"/>
              <a:t>astrobiologik</a:t>
            </a:r>
            <a:r>
              <a:rPr lang="en-US" dirty="0"/>
              <a:t> </a:t>
            </a:r>
            <a:r>
              <a:rPr lang="en-US" dirty="0" err="1"/>
              <a:t>jihatdan</a:t>
            </a:r>
            <a:r>
              <a:rPr lang="en-US" dirty="0"/>
              <a:t> </a:t>
            </a:r>
            <a:r>
              <a:rPr lang="en-US" dirty="0" err="1"/>
              <a:t>qiziqarli</a:t>
            </a:r>
            <a:r>
              <a:rPr lang="en-US" dirty="0"/>
              <a:t> </a:t>
            </a:r>
            <a:r>
              <a:rPr lang="en-US" dirty="0" err="1"/>
              <a:t>hisoblanadi</a:t>
            </a:r>
            <a:r>
              <a:rPr lang="en-US" dirty="0"/>
              <a:t> (</a:t>
            </a:r>
            <a:r>
              <a:rPr lang="en-US" dirty="0" err="1"/>
              <a:t>masalan</a:t>
            </a:r>
            <a:r>
              <a:rPr lang="en-US" dirty="0"/>
              <a:t>, </a:t>
            </a:r>
            <a:r>
              <a:rPr lang="en-US" b="1" dirty="0"/>
              <a:t>Europa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b="1" dirty="0"/>
              <a:t>Titan</a:t>
            </a:r>
            <a:r>
              <a:rPr lang="en-US" dirty="0"/>
              <a:t>).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782"/>
            <a:ext cx="12192000" cy="4779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88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Topshiriqlar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675908"/>
          </a:xfrm>
        </p:spPr>
        <p:txBody>
          <a:bodyPr>
            <a:noAutofit/>
          </a:bodyPr>
          <a:lstStyle/>
          <a:p>
            <a:r>
              <a:rPr lang="en-US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6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Mavzuni</a:t>
            </a:r>
            <a:r>
              <a:rPr lang="en-US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o`qish</a:t>
            </a:r>
            <a:endParaRPr lang="en-US" sz="6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6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Ma’lumotlarni</a:t>
            </a:r>
            <a:r>
              <a:rPr lang="en-US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yozish</a:t>
            </a:r>
            <a:endParaRPr lang="en-US" sz="6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6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rasmni</a:t>
            </a:r>
            <a:r>
              <a:rPr lang="en-US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chizish</a:t>
            </a:r>
            <a:endParaRPr lang="en-US" sz="6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6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Mashq</a:t>
            </a:r>
            <a:r>
              <a:rPr lang="en-US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daftari</a:t>
            </a:r>
            <a:endParaRPr lang="ru-RU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95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 ment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TM02474572[[fn=Медицинский шаблон оформления]]</Template>
  <TotalTime>14</TotalTime>
  <Words>251</Words>
  <Application>Microsoft Office PowerPoint</Application>
  <PresentationFormat>Широкоэкранный</PresentationFormat>
  <Paragraphs>22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La mente</vt:lpstr>
      <vt:lpstr>5-sinf. Tabiiy fan. Sayyoralarning tabiiy va sun`iy yo`ldoshlari 1-qism</vt:lpstr>
      <vt:lpstr>Tungi osmonda yulduzlar va sayyoralardan tashqari yana nimalarni ko‘rish mumkin?</vt:lpstr>
      <vt:lpstr>Презентация PowerPoint</vt:lpstr>
      <vt:lpstr>Презентация PowerPoint</vt:lpstr>
      <vt:lpstr>Презентация PowerPoint</vt:lpstr>
      <vt:lpstr>Topshiriqlar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5-sinf. Tabiiy fan. Sayyoralarning tabiiy va sun`iy yo`ldoshlari 1-qism</dc:title>
  <dc:creator>User</dc:creator>
  <cp:lastModifiedBy>User</cp:lastModifiedBy>
  <cp:revision>2</cp:revision>
  <dcterms:created xsi:type="dcterms:W3CDTF">2025-05-12T22:01:51Z</dcterms:created>
  <dcterms:modified xsi:type="dcterms:W3CDTF">2025-05-12T22:16:25Z</dcterms:modified>
</cp:coreProperties>
</file>