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347" r:id="rId2"/>
    <p:sldId id="256" r:id="rId3"/>
    <p:sldId id="258" r:id="rId4"/>
    <p:sldId id="260" r:id="rId5"/>
    <p:sldId id="348" r:id="rId6"/>
    <p:sldId id="257" r:id="rId7"/>
    <p:sldId id="349" r:id="rId8"/>
    <p:sldId id="350" r:id="rId9"/>
    <p:sldId id="353" r:id="rId10"/>
    <p:sldId id="354" r:id="rId11"/>
    <p:sldId id="351" r:id="rId12"/>
    <p:sldId id="352" r:id="rId13"/>
  </p:sldIdLst>
  <p:sldSz cx="12192000" cy="6858000"/>
  <p:notesSz cx="6858000" cy="9144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8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7:12:06.38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7100 521 24575,'-1'-8'0,"0"1"0,0-1 0,0 1 0,-1 0 0,0-1 0,-1 1 0,0 0 0,0 0 0,0 1 0,-1-1 0,0 1 0,0 0 0,-1-1 0,0 2 0,0-1 0,-11-9 0,-2 0 0,-1 0 0,0 2 0,-1 0 0,-26-12 0,34 18 0,2 3 0,1 0 0,-1 1 0,0 0 0,0 1 0,0 0 0,0 1 0,-1 0 0,1 0 0,-19 2 0,15 0 0,0-1 0,0-1 0,-24-5 0,24 0 0,19 0 0,24-1 0,28 3 0,-15 1 0,64-12 0,-14-7 0,-20 4 0,93-11 0,-378 32 0,109-5 0,-3393 2 0,3481-1 0,0-1 0,0 0 0,1-1 0,0-1 0,-28-11 0,22 7 0,-41-8 0,-10 7 0,45 7 0,1-2 0,-44-11 0,38 5 0,-6-3 0,0 1 0,-1 3 0,0 1 0,-58-5 0,-387 13 0,225 2 0,-1043-2 0,1265 3 0,1 1 0,-1 2 0,1 2 0,-64 22 0,5-2 0,-275 62 0,365-88 0,7 0 0,17 0 0,30-2 0,1351-4 0,-761 6 0,636-2 0,-1243-2 0,0-1 0,0-2 0,47-13 0,-41 8 0,67-8 0,242 15 0,-184 5 0,394-2 0,-535-2 0,0 0 0,0-2 0,-1 0 0,31-11 0,-24 7 0,51-9 0,35 9 0,149 8 0,-101 3 0,-139-3 0,1 1 0,-1-1 0,1-1 0,-1-1 0,1-1 0,-1-1 0,33-11 0,-16 1-227,0 1-1,1 2 1,0 2-1,0 1 1,49-2-1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11T17:12:08.63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1 24575,'687'0'0,"-664"1"0,1 2 0,0 0 0,-1 2 0,38 12 0,-35-9 0,0-1 0,1-1 0,32 3 0,262-8 0,-156-3 0,2151 2-1365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74CAAC86-3ABC-4052-A263-82407E03FAAE}" type="datetimeFigureOut">
              <a:rPr lang="fa-IR" smtClean="0"/>
              <a:t>17/12/1443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1CEAE52C-AAC2-4ADB-9441-CD64DA39D87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7816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EAE52C-AAC2-4ADB-9441-CD64DA39D87C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8500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EAE52C-AAC2-4ADB-9441-CD64DA39D87C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57902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EAE52C-AAC2-4ADB-9441-CD64DA39D87C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87346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EAE52C-AAC2-4ADB-9441-CD64DA39D87C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00939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>
            <a:extLst>
              <a:ext uri="{FF2B5EF4-FFF2-40B4-BE49-F238E27FC236}">
                <a16:creationId xmlns:a16="http://schemas.microsoft.com/office/drawing/2014/main" id="{7B0E8626-DC1B-41B0-82E8-150A32FA885E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5" name="Rectangle 8">
              <a:extLst>
                <a:ext uri="{FF2B5EF4-FFF2-40B4-BE49-F238E27FC236}">
                  <a16:creationId xmlns:a16="http://schemas.microsoft.com/office/drawing/2014/main" id="{5612EE01-2DFE-4CCE-A01A-4538791A0E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fa-IR" altLang="fa-IR" sz="1800"/>
            </a:p>
          </p:txBody>
        </p: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D1638DE2-8046-44D0-93E5-77E56AA86D3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fa-IR" altLang="fa-IR" sz="1800"/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8F836D40-DBEF-4BFB-B91C-F0AEBC6F008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fa-IR" altLang="fa-IR" sz="1800"/>
            </a:p>
          </p:txBody>
        </p:sp>
      </p:grpSp>
      <p:sp>
        <p:nvSpPr>
          <p:cNvPr id="614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 algn="ctr">
              <a:defRPr sz="5800">
                <a:cs typeface="B Zar" panose="00000400000000000000" pitchFamily="2" charset="-78"/>
              </a:defRPr>
            </a:lvl1pPr>
          </a:lstStyle>
          <a:p>
            <a:r>
              <a:rPr lang="fa-IR" dirty="0"/>
              <a:t>اخلاق نشر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27025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>
                <a:cs typeface="B Zar" panose="00000400000000000000" pitchFamily="2" charset="-78"/>
              </a:defRPr>
            </a:lvl1pPr>
          </a:lstStyle>
          <a:p>
            <a:r>
              <a:rPr lang="fa-IR" dirty="0"/>
              <a:t>دکتر علی حمیدی</a:t>
            </a:r>
          </a:p>
          <a:p>
            <a:r>
              <a:rPr lang="fa-IR" dirty="0"/>
              <a:t>دانشیار گروه کتابداری و اطلاع‌رسانی پزشکی</a:t>
            </a:r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EB79DA3-941B-4CC2-B65C-19823BA77B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203200" y="6324600"/>
            <a:ext cx="1828800" cy="381000"/>
          </a:xfrm>
        </p:spPr>
        <p:txBody>
          <a:bodyPr/>
          <a:lstStyle>
            <a:lvl1pPr>
              <a:defRPr sz="1400">
                <a:solidFill>
                  <a:srgbClr val="0070C0"/>
                </a:solidFill>
                <a:cs typeface="B Zar" panose="00000400000000000000" pitchFamily="2" charset="-78"/>
              </a:defRPr>
            </a:lvl1pPr>
          </a:lstStyle>
          <a:p>
            <a:fld id="{E70F97CF-624F-4227-B8A6-719357793434}" type="datetimeFigureOut">
              <a:rPr lang="fa-IR" smtClean="0"/>
              <a:t>17/12/1443</a:t>
            </a:fld>
            <a:endParaRPr lang="fa-IR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1405A0FD-B2AD-4180-BBC1-07ABA6DC18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B Zar" panose="00000400000000000000" pitchFamily="2" charset="-78"/>
              </a:defRPr>
            </a:lvl1pPr>
          </a:lstStyle>
          <a:p>
            <a:endParaRPr lang="fa-IR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AD031933-0AFF-454A-9917-6D8383742C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C5ABA-EBA4-4CCD-8D6C-37C66C602B7C}" type="slidenum">
              <a:rPr lang="fa-IR" smtClean="0"/>
              <a:t>‹#›</a:t>
            </a:fld>
            <a:endParaRPr lang="fa-I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C4772E-3356-4F07-9372-330372C5ED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53"/>
            <a:ext cx="1297705" cy="129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02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90EF9B-704C-4C01-B0F9-2FA22E51C2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F97CF-624F-4227-B8A6-719357793434}" type="datetimeFigureOut">
              <a:rPr lang="fa-IR" smtClean="0"/>
              <a:t>17/12/1443</a:t>
            </a:fld>
            <a:endParaRPr lang="fa-I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7EE337-C6B1-4856-92A8-C5EFB572E5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B5EE3F-C62B-4E9A-BE5D-C9179AFD66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C5ABA-EBA4-4CCD-8D6C-37C66C602B7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0369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9C09E8-9E39-47BD-8142-E0BC215F40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F97CF-624F-4227-B8A6-719357793434}" type="datetimeFigureOut">
              <a:rPr lang="fa-IR" smtClean="0"/>
              <a:t>17/12/1443</a:t>
            </a:fld>
            <a:endParaRPr lang="fa-I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5FD4BA-6AA4-4893-A1CE-5BE8F93EE4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697C1A-54E1-48E7-AAF2-02AC1513E2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C5ABA-EBA4-4CCD-8D6C-37C66C602B7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54153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EF353A-8635-4D1B-B498-2135BDF792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F97CF-624F-4227-B8A6-719357793434}" type="datetimeFigureOut">
              <a:rPr lang="fa-IR" smtClean="0"/>
              <a:t>17/12/1443</a:t>
            </a:fld>
            <a:endParaRPr lang="fa-I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9C96E37-D8B2-4908-A6C4-89967BF0D6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DD9ABEE-14F8-44F5-AED5-62C8B1C60C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C5ABA-EBA4-4CCD-8D6C-37C66C602B7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39433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0FE6A-EBBE-4A93-9057-263DE1486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48EEF0-B5EE-4C11-A88E-126FA6C0F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97CF-624F-4227-B8A6-719357793434}" type="datetimeFigureOut">
              <a:rPr lang="fa-IR" smtClean="0"/>
              <a:t>17/12/1443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77507C-C843-47D9-BCDB-63E6CAD2F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5B7E7B-7602-4ACD-9F7D-420BDB92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5ABA-EBA4-4CCD-8D6C-37C66C602B7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9327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157163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19866"/>
            <a:ext cx="10972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95EE8A-F803-49F3-BC0C-0FC3690245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cs typeface="B Zar" panose="00000400000000000000" pitchFamily="2" charset="-78"/>
              </a:defRPr>
            </a:lvl1pPr>
          </a:lstStyle>
          <a:p>
            <a:endParaRPr lang="fa-IR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B36700-E73B-4D15-A09B-0FEA01096D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CWYW</a:t>
            </a:r>
            <a:endParaRPr lang="fa-IR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5408C0-A8BA-45B7-851C-DAF40515B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C5ABA-EBA4-4CCD-8D6C-37C66C602B7C}" type="slidenum">
              <a:rPr lang="fa-IR" smtClean="0"/>
              <a:t>‹#›</a:t>
            </a:fld>
            <a:endParaRPr lang="fa-I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DC0CBB-A541-40A3-A6B4-9C25E8A744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47" y="0"/>
            <a:ext cx="1297705" cy="129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13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14C2F7-1BA7-4CD3-AC97-C9FF4921F8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F97CF-624F-4227-B8A6-719357793434}" type="datetimeFigureOut">
              <a:rPr lang="fa-IR" smtClean="0"/>
              <a:t>17/12/1443</a:t>
            </a:fld>
            <a:endParaRPr lang="fa-I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6167D2-B55C-4AAF-90AE-48315ABD0C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EFDC97-0886-4E90-8552-9D76FAB282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C5ABA-EBA4-4CCD-8D6C-37C66C602B7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03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0" y="1482726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C2DB71-B600-4917-AAFA-FCFC7B495B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F97CF-624F-4227-B8A6-719357793434}" type="datetimeFigureOut">
              <a:rPr lang="fa-IR" smtClean="0"/>
              <a:t>17/12/1443</a:t>
            </a:fld>
            <a:endParaRPr lang="fa-I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275793-AB74-4924-8F0D-759BFA50CC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B963D5-FB4A-4002-ABAE-EA8C321ED4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C5ABA-EBA4-4CCD-8D6C-37C66C602B7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0688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BD68613-1434-4EE2-BB20-59E35E7615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F97CF-624F-4227-B8A6-719357793434}" type="datetimeFigureOut">
              <a:rPr lang="fa-IR" smtClean="0"/>
              <a:t>17/12/1443</a:t>
            </a:fld>
            <a:endParaRPr lang="fa-I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D65A91B-DDE6-4BEA-BCA1-E5DE228BC0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951E34C-6295-4CA1-90CE-C549335A98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C5ABA-EBA4-4CCD-8D6C-37C66C602B7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0773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280" y="152401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2467DEF-EACC-43B9-8E95-2F56977195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F97CF-624F-4227-B8A6-719357793434}" type="datetimeFigureOut">
              <a:rPr lang="fa-IR" smtClean="0"/>
              <a:t>17/12/1443</a:t>
            </a:fld>
            <a:endParaRPr lang="fa-I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B900574-8793-4C01-9C76-5E90ACC7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6926B35-7536-42C8-85E1-EEA75F2A52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C5ABA-EBA4-4CCD-8D6C-37C66C602B7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8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810DD6B-3510-4524-B7AA-DB04A793A3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F97CF-624F-4227-B8A6-719357793434}" type="datetimeFigureOut">
              <a:rPr lang="fa-IR" smtClean="0"/>
              <a:t>17/12/1443</a:t>
            </a:fld>
            <a:endParaRPr lang="fa-I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E8E045A-689C-4675-A284-6EBF463AB0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E8CFCF9-C462-4BC2-94F2-1F85B2F7EE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C5ABA-EBA4-4CCD-8D6C-37C66C602B7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6833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9DB782-8F6B-4AE6-81D8-0F9C38C538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F97CF-624F-4227-B8A6-719357793434}" type="datetimeFigureOut">
              <a:rPr lang="fa-IR" smtClean="0"/>
              <a:t>17/12/1443</a:t>
            </a:fld>
            <a:endParaRPr lang="fa-I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77D993-EC42-4597-A523-399524970E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407DD4-5BA3-4E00-BC30-3CFEC348D1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C5ABA-EBA4-4CCD-8D6C-37C66C602B7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071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BBA553-D6EE-4560-BA0D-DCEA09A54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F97CF-624F-4227-B8A6-719357793434}" type="datetimeFigureOut">
              <a:rPr lang="fa-IR" smtClean="0"/>
              <a:t>17/12/1443</a:t>
            </a:fld>
            <a:endParaRPr lang="fa-I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74E293-AA3A-456F-B1EA-1D7AB3CB49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ECF088-6EEA-4B51-850D-5DA7E58611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C5ABA-EBA4-4CCD-8D6C-37C66C602B7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8187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182F3AB-F586-441D-8886-B28FD7F95C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51437"/>
            <a:ext cx="109728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a-IR" altLang="fa-IR" dirty="0"/>
              <a:t>اخلاق</a:t>
            </a:r>
            <a:endParaRPr lang="en-US" altLang="fa-IR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906851C-A4E8-44D7-8403-7766E9111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a-IR" altLang="fa-IR" dirty="0"/>
              <a:t>ا</a:t>
            </a:r>
          </a:p>
          <a:p>
            <a:pPr lvl="1"/>
            <a:r>
              <a:rPr lang="fa-IR" altLang="fa-IR" dirty="0"/>
              <a:t>ب</a:t>
            </a:r>
            <a:endParaRPr lang="en-US" altLang="fa-IR" dirty="0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0BB0D000-599E-45A7-A14A-C20EA466F5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cs typeface="B Zar" panose="00000400000000000000" pitchFamily="2" charset="-78"/>
              </a:defRPr>
            </a:lvl1pPr>
          </a:lstStyle>
          <a:p>
            <a:fld id="{E70F97CF-624F-4227-B8A6-719357793434}" type="datetimeFigureOut">
              <a:rPr lang="fa-IR" smtClean="0"/>
              <a:t>17/12/1443</a:t>
            </a:fld>
            <a:endParaRPr lang="fa-IR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339B4993-358C-4C70-8996-CA8358A6F9B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B Zar" panose="00000400000000000000" pitchFamily="2" charset="-78"/>
              </a:defRPr>
            </a:lvl1pPr>
          </a:lstStyle>
          <a:p>
            <a:endParaRPr lang="fa-IR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24863D2B-1098-4606-B43F-4B1760E5755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3C9C5ABA-EBA4-4CCD-8D6C-37C66C602B7C}" type="slidenum">
              <a:rPr lang="fa-IR" smtClean="0"/>
              <a:t>‹#›</a:t>
            </a:fld>
            <a:endParaRPr lang="fa-IR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03C6B6BE-F9B1-42A7-BA87-2395E86D6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fa-IR" altLang="fa-IR" sz="2400">
              <a:latin typeface="Times New Roman" panose="02020603050405020304" pitchFamily="18" charset="0"/>
            </a:endParaRP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E3434DBA-C3DD-4296-9EC1-D19B23E9C9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10769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 sz="18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C62F0F48-D03A-4E89-A3DB-BF9F323F8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3048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fa-IR" altLang="fa-IR" sz="2400">
              <a:latin typeface="Times New Roman" panose="02020603050405020304" pitchFamily="18" charset="0"/>
            </a:endParaRP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B5A15A91-905B-4850-B1C7-484BFBE2F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3048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fa-IR" altLang="fa-I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16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B Zar" panose="00000400000000000000" pitchFamily="2" charset="-78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>
          <a:solidFill>
            <a:schemeClr val="tx1"/>
          </a:solidFill>
          <a:latin typeface="+mn-lt"/>
          <a:ea typeface="+mn-ea"/>
          <a:cs typeface="B Zar" panose="00000400000000000000" pitchFamily="2" charset="-78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B Zar" panose="00000400000000000000" pitchFamily="2" charset="-78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  <a:cs typeface="B Zar" panose="00000400000000000000" pitchFamily="2" charset="-78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B Zar" panose="00000400000000000000" pitchFamily="2" charset="-78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B Zar" panose="00000400000000000000" pitchFamily="2" charset="-78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journals.istic.ac.cn/gjstxen/ch/index.aspx" TargetMode="External"/><Relationship Id="rId7" Type="http://schemas.openxmlformats.org/officeDocument/2006/relationships/hyperlink" Target="https://www.imj-1994.com/" TargetMode="External"/><Relationship Id="rId2" Type="http://schemas.openxmlformats.org/officeDocument/2006/relationships/hyperlink" Target="http://www.gjstx-e.c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eronijihou.com/" TargetMode="External"/><Relationship Id="rId5" Type="http://schemas.openxmlformats.org/officeDocument/2006/relationships/hyperlink" Target="http://www.landesmuseum.ktn.gv.at/210226w_DE.htm?seite=15" TargetMode="External"/><Relationship Id="rId4" Type="http://schemas.openxmlformats.org/officeDocument/2006/relationships/hyperlink" Target="http://www.multidisciplinarywulfenia.org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sc.org/journals-books-databases/about-journals/environmental-science-atmospheres/#scope" TargetMode="External"/><Relationship Id="rId3" Type="http://schemas.openxmlformats.org/officeDocument/2006/relationships/hyperlink" Target="https://world-science.ru/euro/" TargetMode="External"/><Relationship Id="rId7" Type="http://schemas.openxmlformats.org/officeDocument/2006/relationships/hyperlink" Target="https://www.degruyter.com/journal/key/libr/html" TargetMode="External"/><Relationship Id="rId2" Type="http://schemas.openxmlformats.org/officeDocument/2006/relationships/hyperlink" Target="http://www.ajournal.co.uk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rcjournals.org/journal-of-anesthesiology" TargetMode="External"/><Relationship Id="rId5" Type="http://schemas.openxmlformats.org/officeDocument/2006/relationships/hyperlink" Target="http://unitedlifejournals.in/ijals/" TargetMode="External"/><Relationship Id="rId4" Type="http://schemas.openxmlformats.org/officeDocument/2006/relationships/hyperlink" Target="http://www.revistahiperboreea.ro/" TargetMode="External"/><Relationship Id="rId9" Type="http://schemas.openxmlformats.org/officeDocument/2006/relationships/hyperlink" Target="http://www.researchsquare.com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febs.onlinelibrary.wiley.com/journal/18733468" TargetMode="External"/><Relationship Id="rId3" Type="http://schemas.openxmlformats.org/officeDocument/2006/relationships/hyperlink" Target="https://www.jbc.org/" TargetMode="External"/><Relationship Id="rId7" Type="http://schemas.openxmlformats.org/officeDocument/2006/relationships/hyperlink" Target="https://austinpublishinggroup.com/leukemia/" TargetMode="External"/><Relationship Id="rId2" Type="http://schemas.openxmlformats.org/officeDocument/2006/relationships/hyperlink" Target="https://www.journals.elsevier.com/biochemical-and-biophysical-research-communicatio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cademic.oup.com/hmg" TargetMode="External"/><Relationship Id="rId5" Type="http://schemas.openxmlformats.org/officeDocument/2006/relationships/hyperlink" Target="http://www.idosi.org/apg/apg.htm" TargetMode="External"/><Relationship Id="rId10" Type="http://schemas.openxmlformats.org/officeDocument/2006/relationships/hyperlink" Target="https://www.longdom.org/immunome-research.html" TargetMode="External"/><Relationship Id="rId4" Type="http://schemas.openxmlformats.org/officeDocument/2006/relationships/hyperlink" Target="http://www.sciencepub.net/academia/" TargetMode="External"/><Relationship Id="rId9" Type="http://schemas.openxmlformats.org/officeDocument/2006/relationships/hyperlink" Target="https://www.scitechnol.com/clinical-dermatology-research-journal.ph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jf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rb.iau.ir/library/fa/page/6139/" TargetMode="External"/><Relationship Id="rId2" Type="http://schemas.openxmlformats.org/officeDocument/2006/relationships/hyperlink" Target="https://jcr.isc.ac/Blacklist.asp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library.wiley.com/journal/13652486" TargetMode="External"/><Relationship Id="rId7" Type="http://schemas.openxmlformats.org/officeDocument/2006/relationships/hyperlink" Target="https://www.journals.elsevier.com/journal-of-bone-oncology" TargetMode="External"/><Relationship Id="rId2" Type="http://schemas.openxmlformats.org/officeDocument/2006/relationships/hyperlink" Target="https://www.iglobaljournal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one.imedpub.com/" TargetMode="External"/><Relationship Id="rId5" Type="http://schemas.openxmlformats.org/officeDocument/2006/relationships/hyperlink" Target="https://www.internationaljournalofcardiology.com/" TargetMode="External"/><Relationship Id="rId4" Type="http://schemas.openxmlformats.org/officeDocument/2006/relationships/hyperlink" Target="https://www.scirp.org/journal/ijc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8757D4-9728-42E3-AB1F-3CA0AE353B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17" t="12508" r="20665" b="11856"/>
          <a:stretch/>
        </p:blipFill>
        <p:spPr>
          <a:xfrm>
            <a:off x="3013363" y="157470"/>
            <a:ext cx="6690695" cy="6575837"/>
          </a:xfr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DD56BF-D59D-4A93-AB9D-FCCD8F7FBCA8}"/>
              </a:ext>
            </a:extLst>
          </p:cNvPr>
          <p:cNvCxnSpPr>
            <a:cxnSpLocks/>
          </p:cNvCxnSpPr>
          <p:nvPr/>
        </p:nvCxnSpPr>
        <p:spPr bwMode="auto">
          <a:xfrm>
            <a:off x="1905000" y="1447800"/>
            <a:ext cx="914400" cy="0"/>
          </a:xfrm>
          <a:prstGeom prst="line">
            <a:avLst/>
          </a:prstGeom>
          <a:ln w="762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D0F03E6-141E-4E18-861F-55A1E947C206}"/>
              </a:ext>
            </a:extLst>
          </p:cNvPr>
          <p:cNvCxnSpPr>
            <a:cxnSpLocks/>
          </p:cNvCxnSpPr>
          <p:nvPr/>
        </p:nvCxnSpPr>
        <p:spPr bwMode="auto">
          <a:xfrm>
            <a:off x="9525000" y="1447800"/>
            <a:ext cx="914400" cy="0"/>
          </a:xfrm>
          <a:prstGeom prst="line">
            <a:avLst/>
          </a:prstGeom>
          <a:ln w="762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2D1E3ED-35A4-4D2C-BB76-8C3ABBB956C9}"/>
                  </a:ext>
                </a:extLst>
              </p14:cNvPr>
              <p14:cNvContentPartPr/>
              <p14:nvPr/>
            </p14:nvContentPartPr>
            <p14:xfrm>
              <a:off x="436336" y="1381304"/>
              <a:ext cx="2613240" cy="187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2D1E3ED-35A4-4D2C-BB76-8C3ABBB956C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0696" y="1345304"/>
                <a:ext cx="2684880" cy="25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D9F624E-37E1-455B-AF0A-8B7FC1CD3317}"/>
                  </a:ext>
                </a:extLst>
              </p14:cNvPr>
              <p14:cNvContentPartPr/>
              <p14:nvPr/>
            </p14:nvContentPartPr>
            <p14:xfrm>
              <a:off x="10068496" y="1402184"/>
              <a:ext cx="1361880" cy="22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D9F624E-37E1-455B-AF0A-8B7FC1CD331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32856" y="1366184"/>
                <a:ext cx="1433520" cy="93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49717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64471-2961-4A31-CFC3-BA45A4081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کار عملی( مجلات </a:t>
            </a:r>
            <a:r>
              <a:rPr lang="en-US" dirty="0"/>
              <a:t>Hijacked</a:t>
            </a:r>
            <a:r>
              <a:rPr lang="fa-IR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DB1B0-6F8C-54B9-9880-A430B96CF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45" y="1619866"/>
            <a:ext cx="11551297" cy="4530725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>
                <a:hlinkClick r:id="rId2"/>
              </a:rPr>
              <a:t>http://www.gjstx-e.cn/</a:t>
            </a:r>
            <a:r>
              <a:rPr lang="en-US" dirty="0"/>
              <a:t> OR  </a:t>
            </a:r>
            <a:r>
              <a:rPr lang="en-US" dirty="0">
                <a:hlinkClick r:id="rId3"/>
              </a:rPr>
              <a:t>http://journals.istic.ac.cn/gjstxen/ch/index.aspx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>
                <a:hlinkClick r:id="rId4"/>
              </a:rPr>
              <a:t>http://www.multidisciplinarywulfenia.org/</a:t>
            </a:r>
            <a:r>
              <a:rPr lang="en-US" dirty="0"/>
              <a:t>   </a:t>
            </a:r>
          </a:p>
          <a:p>
            <a:pPr marL="0" indent="0" algn="l" rtl="0">
              <a:buNone/>
            </a:pPr>
            <a:r>
              <a:rPr lang="en-US" dirty="0"/>
              <a:t>OR </a:t>
            </a:r>
            <a:r>
              <a:rPr lang="en-US" dirty="0">
                <a:hlinkClick r:id="rId5"/>
              </a:rPr>
              <a:t>http://www.landesmuseum.ktn.gv.at/210226w_DE.htm?seite=15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>
                <a:hlinkClick r:id="rId6"/>
              </a:rPr>
              <a:t>https://www.seronijihou.com/</a:t>
            </a:r>
            <a:r>
              <a:rPr lang="en-US"/>
              <a:t>   OR </a:t>
            </a:r>
            <a:r>
              <a:rPr lang="en-US">
                <a:hlinkClick r:id="rId7"/>
              </a:rPr>
              <a:t>https://www.imj-1994.com/</a:t>
            </a:r>
            <a:endParaRPr lang="en-US"/>
          </a:p>
          <a:p>
            <a:pPr marL="0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838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80F36-9739-B57E-FD8E-7CE97BB7B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157163"/>
            <a:ext cx="10566400" cy="1139825"/>
          </a:xfrm>
        </p:spPr>
        <p:txBody>
          <a:bodyPr/>
          <a:lstStyle/>
          <a:p>
            <a:pPr algn="r"/>
            <a:r>
              <a:rPr lang="fa-IR" dirty="0"/>
              <a:t>کار عملی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7EB56-86FD-0F22-020D-07CC707DD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>
                <a:hlinkClick r:id="rId2"/>
              </a:rPr>
              <a:t>http://www.ajournal.co.uk/index.htm</a:t>
            </a:r>
            <a:endParaRPr lang="fa-IR" dirty="0"/>
          </a:p>
          <a:p>
            <a:pPr algn="l" rtl="0"/>
            <a:r>
              <a:rPr lang="en-US" dirty="0">
                <a:hlinkClick r:id="rId3"/>
              </a:rPr>
              <a:t>https://world-science.ru/euro/</a:t>
            </a:r>
            <a:endParaRPr lang="fa-IR" dirty="0"/>
          </a:p>
          <a:p>
            <a:pPr algn="l" rtl="0"/>
            <a:r>
              <a:rPr lang="en-US" dirty="0">
                <a:hlinkClick r:id="rId4"/>
              </a:rPr>
              <a:t>http://www.revistahiperboreea.ro/</a:t>
            </a:r>
            <a:endParaRPr lang="fa-IR" dirty="0"/>
          </a:p>
          <a:p>
            <a:pPr algn="l" rtl="0"/>
            <a:r>
              <a:rPr lang="en-US" dirty="0">
                <a:hlinkClick r:id="rId5"/>
              </a:rPr>
              <a:t>http://unitedlifejournals.in/ijals/</a:t>
            </a:r>
            <a:endParaRPr lang="fa-IR" dirty="0"/>
          </a:p>
          <a:p>
            <a:pPr algn="l" rtl="0"/>
            <a:r>
              <a:rPr lang="en-US" dirty="0">
                <a:hlinkClick r:id="rId6"/>
              </a:rPr>
              <a:t>https://www.arcjournals.org/journal-of-anesthesiology</a:t>
            </a:r>
            <a:endParaRPr lang="fa-IR" dirty="0"/>
          </a:p>
          <a:p>
            <a:pPr algn="l" rtl="0"/>
            <a:r>
              <a:rPr lang="en-US" dirty="0">
                <a:hlinkClick r:id="rId7"/>
              </a:rPr>
              <a:t>https://www.degruyter.com/journal/key/libr/html</a:t>
            </a:r>
            <a:endParaRPr lang="en-US" dirty="0"/>
          </a:p>
          <a:p>
            <a:pPr algn="l" rtl="0"/>
            <a:r>
              <a:rPr lang="en-US" dirty="0">
                <a:hlinkClick r:id="rId8"/>
              </a:rPr>
              <a:t>https://www.rsc.org/journals-books-databases/about-journals/environmental-science-atmospheres/#scope</a:t>
            </a:r>
            <a:endParaRPr lang="en-US" dirty="0"/>
          </a:p>
          <a:p>
            <a:pPr algn="l" rtl="0"/>
            <a:r>
              <a:rPr lang="en-US" dirty="0">
                <a:hlinkClick r:id="rId9"/>
              </a:rPr>
              <a:t>www.researchsquare.com</a:t>
            </a:r>
            <a:endParaRPr lang="en-US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822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716E-EFB5-62FC-9165-32117F717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کار عملی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D9EE7-6B40-01E4-60ED-84F8D390A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>
                <a:hlinkClick r:id="rId2"/>
              </a:rPr>
              <a:t>https://www.journals.elsevier.com/biochemical-and-biophysical-research-communications</a:t>
            </a:r>
            <a:endParaRPr lang="fa-IR" sz="2400" dirty="0"/>
          </a:p>
          <a:p>
            <a:pPr algn="l" rtl="0"/>
            <a:r>
              <a:rPr lang="en-US" sz="2400" dirty="0">
                <a:hlinkClick r:id="rId3"/>
              </a:rPr>
              <a:t>https://www.jbc.org/</a:t>
            </a:r>
            <a:endParaRPr lang="en-US" sz="2400" dirty="0"/>
          </a:p>
          <a:p>
            <a:pPr algn="l" rtl="0"/>
            <a:r>
              <a:rPr lang="en-US" sz="2400" dirty="0">
                <a:hlinkClick r:id="rId4"/>
              </a:rPr>
              <a:t>http://www.sciencepub.net/academia/</a:t>
            </a:r>
            <a:endParaRPr lang="en-US" sz="2400" dirty="0"/>
          </a:p>
          <a:p>
            <a:pPr algn="l" rtl="0"/>
            <a:r>
              <a:rPr lang="en-US" sz="2400" dirty="0">
                <a:hlinkClick r:id="rId5"/>
              </a:rPr>
              <a:t>http://www.idosi.org/apg/apg.htm</a:t>
            </a:r>
            <a:endParaRPr lang="en-US" sz="2400" dirty="0"/>
          </a:p>
          <a:p>
            <a:pPr algn="l" rtl="0"/>
            <a:r>
              <a:rPr lang="en-US" sz="2400" dirty="0">
                <a:hlinkClick r:id="rId6"/>
              </a:rPr>
              <a:t>https://academic.oup.com/hmg</a:t>
            </a:r>
            <a:endParaRPr lang="en-US" sz="2400" dirty="0"/>
          </a:p>
          <a:p>
            <a:pPr algn="l" rtl="0"/>
            <a:r>
              <a:rPr lang="en-US" sz="2400" dirty="0">
                <a:hlinkClick r:id="rId7"/>
              </a:rPr>
              <a:t>https://austinpublishinggroup.com/leukemia/</a:t>
            </a:r>
            <a:endParaRPr lang="en-US" sz="2400" dirty="0"/>
          </a:p>
          <a:p>
            <a:pPr algn="l" rtl="0"/>
            <a:r>
              <a:rPr lang="en-US" sz="2400" dirty="0">
                <a:hlinkClick r:id="rId8"/>
              </a:rPr>
              <a:t>https://febs.onlinelibrary.wiley.com/journal/18733468</a:t>
            </a:r>
            <a:endParaRPr lang="en-US" sz="2400" dirty="0"/>
          </a:p>
          <a:p>
            <a:pPr algn="l" rtl="0"/>
            <a:r>
              <a:rPr lang="en-US" sz="2400" dirty="0">
                <a:hlinkClick r:id="rId9"/>
              </a:rPr>
              <a:t>https://www.scitechnol.com/clinical-dermatology-research-journal.php</a:t>
            </a:r>
            <a:endParaRPr lang="en-US" sz="2400" dirty="0"/>
          </a:p>
          <a:p>
            <a:pPr algn="l" rtl="0"/>
            <a:r>
              <a:rPr lang="en-US" sz="2400" dirty="0">
                <a:hlinkClick r:id="rId10"/>
              </a:rPr>
              <a:t>https://www.longdom.org/immunome-research.html</a:t>
            </a:r>
            <a:endParaRPr lang="en-US" sz="2400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958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1D52C-30A7-4E54-ADCF-17C8043C4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809" y="1242392"/>
            <a:ext cx="11012557" cy="1163154"/>
          </a:xfrm>
        </p:spPr>
        <p:txBody>
          <a:bodyPr>
            <a:normAutofit/>
          </a:bodyPr>
          <a:lstStyle/>
          <a:p>
            <a:r>
              <a:rPr lang="fa-IR" dirty="0"/>
              <a:t>اخلاق در نشر: شناسایی مجلات </a:t>
            </a:r>
            <a:r>
              <a:rPr lang="fa-IR" dirty="0" err="1"/>
              <a:t>نامعتبر</a:t>
            </a:r>
            <a:r>
              <a:rPr lang="fa-IR" dirty="0"/>
              <a:t>( چپاولگر)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34CAC-8E0B-4FBC-8997-2F99F214DE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0628" y="4171122"/>
            <a:ext cx="8534400" cy="2209800"/>
          </a:xfrm>
        </p:spPr>
        <p:txBody>
          <a:bodyPr/>
          <a:lstStyle/>
          <a:p>
            <a:r>
              <a:rPr lang="fa-IR" dirty="0"/>
              <a:t>علی حمیدی</a:t>
            </a:r>
          </a:p>
          <a:p>
            <a:r>
              <a:rPr lang="fa-IR"/>
              <a:t>دانشیار </a:t>
            </a:r>
            <a:r>
              <a:rPr lang="fa-IR" dirty="0"/>
              <a:t>گروه کتابداری و اطلاع‌رسانی پزشکی</a:t>
            </a:r>
          </a:p>
          <a:p>
            <a:r>
              <a:rPr lang="fa-IR" dirty="0"/>
              <a:t>دانشگاه علوم پزشکی بوشهر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436D2D-560B-4244-AE02-BB0D53E0B2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8" y="1"/>
            <a:ext cx="1403800" cy="1403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8605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131"/>
    </mc:Choice>
    <mc:Fallback xmlns="">
      <p:transition spd="slow" advTm="3613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5DBEF-0301-4AFD-8869-DA7F2888F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712" y="157163"/>
            <a:ext cx="9382539" cy="1139825"/>
          </a:xfrm>
        </p:spPr>
        <p:txBody>
          <a:bodyPr/>
          <a:lstStyle/>
          <a:p>
            <a:pPr algn="r"/>
            <a:r>
              <a:rPr lang="fa-IR" dirty="0"/>
              <a:t>مجلات علمی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92471-4071-4905-A30B-32B92FA67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13779"/>
            <a:ext cx="10972800" cy="4530725"/>
          </a:xfrm>
        </p:spPr>
        <p:txBody>
          <a:bodyPr/>
          <a:lstStyle/>
          <a:p>
            <a:r>
              <a:rPr lang="fa-IR" dirty="0"/>
              <a:t>از سال 1665 که اولین ژورنال علمی تحت عنوان </a:t>
            </a:r>
            <a:r>
              <a:rPr lang="en-US" dirty="0"/>
              <a:t>Journal Des </a:t>
            </a:r>
            <a:r>
              <a:rPr lang="en-US" dirty="0" err="1"/>
              <a:t>Scavanas</a:t>
            </a:r>
            <a:r>
              <a:rPr lang="fa-IR" dirty="0"/>
              <a:t> منتشر شد، </a:t>
            </a:r>
            <a:r>
              <a:rPr lang="fa-IR" dirty="0" err="1"/>
              <a:t>هرساله</a:t>
            </a:r>
            <a:r>
              <a:rPr lang="fa-IR" dirty="0"/>
              <a:t> مجلات زیادی به مجلات موجود اضافه </a:t>
            </a:r>
            <a:r>
              <a:rPr lang="fa-IR" dirty="0" err="1"/>
              <a:t>می‌شوند</a:t>
            </a:r>
            <a:r>
              <a:rPr lang="fa-IR" dirty="0"/>
              <a:t>.</a:t>
            </a:r>
          </a:p>
          <a:p>
            <a:pPr marL="0" indent="0">
              <a:buNone/>
            </a:pPr>
            <a:endParaRPr lang="fa-IR" dirty="0"/>
          </a:p>
          <a:p>
            <a:r>
              <a:rPr lang="fa-IR" dirty="0"/>
              <a:t>اهمیت مجلات</a:t>
            </a:r>
          </a:p>
          <a:p>
            <a:pPr marL="0" indent="0">
              <a:buNone/>
            </a:pPr>
            <a:endParaRPr lang="fa-IR" dirty="0"/>
          </a:p>
          <a:p>
            <a:r>
              <a:rPr lang="fa-IR" dirty="0"/>
              <a:t>ارزش مجلات</a:t>
            </a:r>
          </a:p>
          <a:p>
            <a:endParaRPr lang="fa-I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967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38"/>
    </mc:Choice>
    <mc:Fallback xmlns="">
      <p:transition spd="slow" advTm="53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B049E-4ADF-438E-B47B-9DD90ACEA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157163"/>
            <a:ext cx="9974729" cy="1139825"/>
          </a:xfrm>
        </p:spPr>
        <p:txBody>
          <a:bodyPr/>
          <a:lstStyle/>
          <a:p>
            <a:pPr algn="r"/>
            <a:r>
              <a:rPr lang="fa-IR" dirty="0"/>
              <a:t>حق مؤلف و جنبش دسترسی آزاد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AA123-5B52-4DFD-BD7D-17D0EE521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346" y="3801148"/>
            <a:ext cx="10567307" cy="2899689"/>
          </a:xfrm>
        </p:spPr>
        <p:txBody>
          <a:bodyPr/>
          <a:lstStyle/>
          <a:p>
            <a:endParaRPr lang="fa-IR" dirty="0"/>
          </a:p>
          <a:p>
            <a:r>
              <a:rPr lang="en-US" dirty="0"/>
              <a:t> </a:t>
            </a:r>
            <a:r>
              <a:rPr lang="fa-IR" dirty="0" err="1"/>
              <a:t>شکل‌گیری</a:t>
            </a:r>
            <a:r>
              <a:rPr lang="fa-IR" dirty="0"/>
              <a:t> مجلات </a:t>
            </a:r>
            <a:r>
              <a:rPr lang="en-US" dirty="0"/>
              <a:t>Open Access</a:t>
            </a:r>
            <a:endParaRPr lang="fa-IR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dirty="0"/>
              <a:t> </a:t>
            </a:r>
            <a:r>
              <a:rPr lang="fa-IR" dirty="0" err="1"/>
              <a:t>شکل‌گیری</a:t>
            </a:r>
            <a:r>
              <a:rPr lang="fa-IR" dirty="0"/>
              <a:t> مجلات چپاولگر(</a:t>
            </a:r>
            <a:r>
              <a:rPr lang="en-US" dirty="0"/>
              <a:t>Predatory Journals</a:t>
            </a:r>
            <a:r>
              <a:rPr lang="fa-IR" dirty="0"/>
              <a:t>)</a:t>
            </a:r>
          </a:p>
          <a:p>
            <a:pPr marL="0" indent="0">
              <a:buNone/>
            </a:pPr>
            <a:endParaRPr lang="fa-IR" sz="1800" dirty="0"/>
          </a:p>
          <a:p>
            <a:r>
              <a:rPr lang="fa-IR" dirty="0" err="1"/>
              <a:t>شکل‌گیری</a:t>
            </a:r>
            <a:r>
              <a:rPr lang="fa-IR" dirty="0"/>
              <a:t> ناشران چپاولگر(</a:t>
            </a:r>
            <a:r>
              <a:rPr lang="en-US" dirty="0"/>
              <a:t>Predatory Publishers</a:t>
            </a:r>
            <a:r>
              <a:rPr lang="fa-IR" dirty="0"/>
              <a:t>)</a:t>
            </a:r>
          </a:p>
        </p:txBody>
      </p:sp>
      <p:pic>
        <p:nvPicPr>
          <p:cNvPr id="6" name="Picture 2" descr="Copyright: Definitions &amp;amp; Registration Procedure - Vakilsearch">
            <a:extLst>
              <a:ext uri="{FF2B5EF4-FFF2-40B4-BE49-F238E27FC236}">
                <a16:creationId xmlns:a16="http://schemas.microsoft.com/office/drawing/2014/main" id="{340E3018-0BF6-42E4-9385-669D3F0B6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903" y="1838705"/>
            <a:ext cx="3386800" cy="196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opyright: Definitions &amp;amp; Registration Procedure - Vakilsearch">
            <a:extLst>
              <a:ext uri="{FF2B5EF4-FFF2-40B4-BE49-F238E27FC236}">
                <a16:creationId xmlns:a16="http://schemas.microsoft.com/office/drawing/2014/main" id="{8C3B3F38-4424-4932-84B1-5F755DAB7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964053" y="1838704"/>
            <a:ext cx="3386800" cy="196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1308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88"/>
    </mc:Choice>
    <mc:Fallback xmlns="">
      <p:transition spd="slow" advTm="438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818977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76C7E-30A7-710F-2E66-63954EF24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157163"/>
            <a:ext cx="10566400" cy="1139825"/>
          </a:xfrm>
        </p:spPr>
        <p:txBody>
          <a:bodyPr/>
          <a:lstStyle/>
          <a:p>
            <a:pPr algn="r"/>
            <a:r>
              <a:rPr lang="fa-IR" dirty="0"/>
              <a:t>انواع مجلات </a:t>
            </a:r>
            <a:r>
              <a:rPr lang="en-US" dirty="0"/>
              <a:t>Open Access</a:t>
            </a:r>
            <a:r>
              <a:rPr lang="fa-IR" dirty="0"/>
              <a:t>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52BE7-2989-4A16-4EDC-414712E9C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19866"/>
            <a:ext cx="10972800" cy="5080971"/>
          </a:xfrm>
        </p:spPr>
        <p:txBody>
          <a:bodyPr/>
          <a:lstStyle/>
          <a:p>
            <a:pPr algn="l" rtl="0"/>
            <a:r>
              <a:rPr lang="en-US" sz="2400" b="1" dirty="0">
                <a:solidFill>
                  <a:srgbClr val="00B050"/>
                </a:solidFill>
              </a:rPr>
              <a:t>Green</a:t>
            </a:r>
          </a:p>
          <a:p>
            <a:pPr marL="0" indent="0" algn="r">
              <a:buNone/>
            </a:pPr>
            <a:r>
              <a:rPr lang="fa-IR" sz="2400" dirty="0" err="1"/>
              <a:t>مجلاتی</a:t>
            </a:r>
            <a:r>
              <a:rPr lang="fa-IR" sz="2400" dirty="0"/>
              <a:t> که امکان ایجاد آرشیو شخصی از مقالات به صورت پیش از چاپ یا چاپ شده در انباره داده را به </a:t>
            </a:r>
            <a:r>
              <a:rPr lang="fa-IR" sz="2400" dirty="0" err="1"/>
              <a:t>پدیدآور</a:t>
            </a:r>
            <a:r>
              <a:rPr lang="fa-IR" sz="2400" dirty="0"/>
              <a:t> </a:t>
            </a:r>
            <a:r>
              <a:rPr lang="fa-IR" sz="2400" dirty="0" err="1"/>
              <a:t>می‌دهند</a:t>
            </a:r>
            <a:r>
              <a:rPr lang="fa-IR" sz="2400" dirty="0"/>
              <a:t>.</a:t>
            </a:r>
            <a:endParaRPr lang="en-US" sz="2400" dirty="0"/>
          </a:p>
          <a:p>
            <a:pPr algn="l" rtl="0"/>
            <a:r>
              <a:rPr lang="en-US" sz="2400" b="1" dirty="0">
                <a:solidFill>
                  <a:srgbClr val="FFC000"/>
                </a:solidFill>
              </a:rPr>
              <a:t>Gold</a:t>
            </a:r>
            <a:endParaRPr lang="fa-IR" sz="2400" b="1" dirty="0">
              <a:solidFill>
                <a:srgbClr val="FFC000"/>
              </a:solidFill>
            </a:endParaRPr>
          </a:p>
          <a:p>
            <a:pPr marL="0" indent="0" algn="r">
              <a:buNone/>
            </a:pPr>
            <a:r>
              <a:rPr lang="fa-IR" sz="2400" dirty="0"/>
              <a:t>ناشر با دریافت هزینه از </a:t>
            </a:r>
            <a:r>
              <a:rPr lang="fa-IR" sz="2400" dirty="0" err="1"/>
              <a:t>پدیدآور</a:t>
            </a:r>
            <a:r>
              <a:rPr lang="fa-IR" sz="2400" dirty="0"/>
              <a:t>، دسترسی به مقاله را برای کاربران به صورت رایگان فراهم </a:t>
            </a:r>
            <a:r>
              <a:rPr lang="fa-IR" sz="2400" dirty="0" err="1"/>
              <a:t>می‌کند</a:t>
            </a:r>
            <a:r>
              <a:rPr lang="fa-IR" sz="2400" dirty="0"/>
              <a:t>.</a:t>
            </a:r>
            <a:endParaRPr lang="en-US" sz="2400" dirty="0"/>
          </a:p>
          <a:p>
            <a:pPr algn="l" rtl="0"/>
            <a:r>
              <a:rPr lang="en-US" sz="2400" b="1" dirty="0">
                <a:solidFill>
                  <a:srgbClr val="00B0F0"/>
                </a:solidFill>
              </a:rPr>
              <a:t>Diamond/ Platinum</a:t>
            </a:r>
          </a:p>
          <a:p>
            <a:pPr marL="0" indent="0" algn="r">
              <a:buNone/>
            </a:pPr>
            <a:r>
              <a:rPr lang="fa-IR" sz="2400" dirty="0" err="1"/>
              <a:t>مجلاتی</a:t>
            </a:r>
            <a:r>
              <a:rPr lang="fa-IR" sz="2400" dirty="0"/>
              <a:t> که مقالات با دسترسی آزاد را منتشر </a:t>
            </a:r>
            <a:r>
              <a:rPr lang="fa-IR" sz="2400" dirty="0" err="1"/>
              <a:t>می‌کنند</a:t>
            </a:r>
            <a:r>
              <a:rPr lang="fa-IR" sz="2400" dirty="0"/>
              <a:t>، اما </a:t>
            </a:r>
            <a:r>
              <a:rPr lang="fa-IR" sz="2400" dirty="0" err="1"/>
              <a:t>هزینه‌ای</a:t>
            </a:r>
            <a:r>
              <a:rPr lang="fa-IR" sz="2400" dirty="0"/>
              <a:t> از </a:t>
            </a:r>
            <a:r>
              <a:rPr lang="fa-IR" sz="2400" dirty="0" err="1"/>
              <a:t>پدیدآور</a:t>
            </a:r>
            <a:r>
              <a:rPr lang="fa-IR" sz="2400" dirty="0"/>
              <a:t> دریافت </a:t>
            </a:r>
            <a:r>
              <a:rPr lang="fa-IR" sz="2400" dirty="0" err="1"/>
              <a:t>نمی‌کنند</a:t>
            </a:r>
            <a:r>
              <a:rPr lang="fa-IR" sz="2400" dirty="0"/>
              <a:t>. </a:t>
            </a:r>
            <a:endParaRPr lang="en-US" sz="2400" dirty="0"/>
          </a:p>
          <a:p>
            <a:pPr algn="l" rtl="0"/>
            <a:r>
              <a:rPr lang="en-US" sz="2400" b="1" dirty="0">
                <a:solidFill>
                  <a:srgbClr val="B9B9B9"/>
                </a:solidFill>
              </a:rPr>
              <a:t>Hybrid</a:t>
            </a:r>
            <a:endParaRPr lang="fa-IR" sz="2400" b="1" dirty="0">
              <a:solidFill>
                <a:srgbClr val="B9B9B9"/>
              </a:solidFill>
            </a:endParaRPr>
          </a:p>
          <a:p>
            <a:pPr marL="0" indent="0" algn="r">
              <a:buNone/>
            </a:pPr>
            <a:r>
              <a:rPr lang="fa-IR" sz="2400" dirty="0" err="1"/>
              <a:t>مجلاتی</a:t>
            </a:r>
            <a:r>
              <a:rPr lang="fa-IR" sz="2400" dirty="0"/>
              <a:t> که </a:t>
            </a:r>
            <a:r>
              <a:rPr lang="fa-IR" sz="2400" dirty="0" err="1"/>
              <a:t>پدیدآور</a:t>
            </a:r>
            <a:r>
              <a:rPr lang="fa-IR" sz="2400" dirty="0"/>
              <a:t> را بین دسترسی آزاد و اشتراک </a:t>
            </a:r>
            <a:r>
              <a:rPr lang="fa-IR" sz="2400" dirty="0" err="1"/>
              <a:t>مخیّر</a:t>
            </a:r>
            <a:r>
              <a:rPr lang="fa-IR" sz="2400" dirty="0"/>
              <a:t> </a:t>
            </a:r>
            <a:r>
              <a:rPr lang="fa-IR" sz="2400" dirty="0" err="1"/>
              <a:t>می‌کنند</a:t>
            </a:r>
            <a:r>
              <a:rPr lang="fa-IR" sz="2400" dirty="0"/>
              <a:t>.</a:t>
            </a:r>
            <a:endParaRPr lang="en-US" sz="2400" dirty="0"/>
          </a:p>
          <a:p>
            <a:pPr algn="l" rtl="0"/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Bronze</a:t>
            </a:r>
          </a:p>
          <a:p>
            <a:pPr marL="0" indent="0" algn="r">
              <a:buNone/>
            </a:pPr>
            <a:r>
              <a:rPr lang="fa-IR" sz="2400" dirty="0" err="1"/>
              <a:t>مجلاتی</a:t>
            </a:r>
            <a:r>
              <a:rPr lang="fa-IR" sz="2400" dirty="0"/>
              <a:t> که تنها امکان مطالعه آنلاین مقالات را به کاربران </a:t>
            </a:r>
            <a:r>
              <a:rPr lang="fa-IR" sz="2400" dirty="0" err="1"/>
              <a:t>می‌دهند</a:t>
            </a:r>
            <a:r>
              <a:rPr lang="fa-IR" sz="2400" dirty="0"/>
              <a:t>.</a:t>
            </a:r>
            <a:endParaRPr lang="en-US" sz="2400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66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DBABE-E9E0-40ED-899D-28666C5DB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157163"/>
            <a:ext cx="10046447" cy="1139825"/>
          </a:xfrm>
        </p:spPr>
        <p:txBody>
          <a:bodyPr/>
          <a:lstStyle/>
          <a:p>
            <a:pPr algn="r"/>
            <a:r>
              <a:rPr lang="fa-IR" dirty="0"/>
              <a:t>اعتبار مجلات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F8921-CF11-439B-9690-A0650478A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fa-IR" dirty="0"/>
              <a:t>فرایند داوری دقیق، علمی و شفاف</a:t>
            </a:r>
          </a:p>
          <a:p>
            <a:pPr>
              <a:lnSpc>
                <a:spcPct val="200000"/>
              </a:lnSpc>
            </a:pPr>
            <a:r>
              <a:rPr lang="fa-IR" dirty="0"/>
              <a:t>نمایه شدن در </a:t>
            </a:r>
            <a:r>
              <a:rPr lang="fa-IR" dirty="0" err="1"/>
              <a:t>پایگاه‌های</a:t>
            </a:r>
            <a:r>
              <a:rPr lang="fa-IR" dirty="0"/>
              <a:t> اطلاعاتی/ </a:t>
            </a:r>
            <a:r>
              <a:rPr lang="fa-IR" dirty="0" err="1"/>
              <a:t>استنادی</a:t>
            </a:r>
            <a:r>
              <a:rPr lang="fa-IR" dirty="0"/>
              <a:t> معتبر</a:t>
            </a:r>
          </a:p>
          <a:p>
            <a:pPr>
              <a:lnSpc>
                <a:spcPct val="200000"/>
              </a:lnSpc>
            </a:pPr>
            <a:r>
              <a:rPr lang="fa-IR" dirty="0"/>
              <a:t>هیئت تحریریه متخصص و </a:t>
            </a:r>
            <a:r>
              <a:rPr lang="fa-IR" dirty="0" err="1"/>
              <a:t>شناخته‌شده</a:t>
            </a:r>
            <a:endParaRPr lang="fa-IR" dirty="0"/>
          </a:p>
          <a:p>
            <a:pPr>
              <a:lnSpc>
                <a:spcPct val="200000"/>
              </a:lnSpc>
            </a:pPr>
            <a:r>
              <a:rPr lang="fa-IR" dirty="0"/>
              <a:t>حوزه موضوعی مشخص و بیان شده</a:t>
            </a:r>
          </a:p>
          <a:p>
            <a:pPr marL="0" indent="0">
              <a:lnSpc>
                <a:spcPct val="200000"/>
              </a:lnSpc>
              <a:buNone/>
            </a:pPr>
            <a:endParaRPr lang="fa-IR" dirty="0"/>
          </a:p>
          <a:p>
            <a:endParaRPr lang="fa-I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680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270"/>
    </mc:Choice>
    <mc:Fallback xmlns="">
      <p:transition spd="slow" advTm="692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C97B6-7F72-565A-44C7-A130A1E2E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157163"/>
            <a:ext cx="10566400" cy="1139825"/>
          </a:xfrm>
        </p:spPr>
        <p:txBody>
          <a:bodyPr/>
          <a:lstStyle/>
          <a:p>
            <a:pPr algn="r"/>
            <a:r>
              <a:rPr lang="fa-IR" dirty="0"/>
              <a:t>شناسایی مجلات معتبر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9A6D8-023A-DA90-D84F-9179D702E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نمایه شدن در </a:t>
            </a:r>
            <a:r>
              <a:rPr lang="fa-IR" dirty="0" err="1"/>
              <a:t>پایگاه‌های</a:t>
            </a:r>
            <a:r>
              <a:rPr lang="fa-IR" dirty="0"/>
              <a:t> اطلاعاتی معتبر</a:t>
            </a:r>
          </a:p>
          <a:p>
            <a:r>
              <a:rPr lang="fa-IR" dirty="0"/>
              <a:t>شهرت مجله</a:t>
            </a:r>
          </a:p>
          <a:p>
            <a:r>
              <a:rPr lang="fa-IR" dirty="0"/>
              <a:t>شهرت ناشر</a:t>
            </a:r>
          </a:p>
          <a:p>
            <a:r>
              <a:rPr lang="fa-IR" dirty="0"/>
              <a:t>شناخته شده بودن در حوزه موضوعی </a:t>
            </a:r>
            <a:r>
              <a:rPr lang="fa-IR" dirty="0" err="1"/>
              <a:t>وتخصصی</a:t>
            </a:r>
            <a:endParaRPr lang="fa-IR" dirty="0"/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13932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0F51F-8CE2-2483-4D6B-3CCDD1FD9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157163"/>
            <a:ext cx="10566400" cy="1139825"/>
          </a:xfrm>
        </p:spPr>
        <p:txBody>
          <a:bodyPr/>
          <a:lstStyle/>
          <a:p>
            <a:pPr algn="r"/>
            <a:r>
              <a:rPr lang="fa-IR" dirty="0" err="1"/>
              <a:t>سامانه‌های</a:t>
            </a:r>
            <a:r>
              <a:rPr lang="fa-IR" dirty="0"/>
              <a:t> مجلات </a:t>
            </a:r>
            <a:r>
              <a:rPr lang="fa-IR" dirty="0" err="1"/>
              <a:t>نامعتبر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EDBF3-C277-A324-5D54-9D1D5BAAE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https://beallslist.net/</a:t>
            </a:r>
          </a:p>
          <a:p>
            <a:pPr algn="l" rtl="0"/>
            <a:r>
              <a:rPr lang="en-US" dirty="0"/>
              <a:t>Blacklist.research.ac.ir</a:t>
            </a:r>
          </a:p>
          <a:p>
            <a:pPr algn="l" rtl="0"/>
            <a:r>
              <a:rPr lang="en-US" dirty="0">
                <a:hlinkClick r:id="rId2"/>
              </a:rPr>
              <a:t>https://jcr.isc.ac/Blacklist.aspx</a:t>
            </a:r>
            <a:endParaRPr lang="fa-IR" dirty="0"/>
          </a:p>
          <a:p>
            <a:pPr algn="l" rtl="0"/>
            <a:r>
              <a:rPr lang="en-US" dirty="0">
                <a:hlinkClick r:id="rId3"/>
              </a:rPr>
              <a:t>https://srb.iau.ir/library/fa/page/6139/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318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6AB8-5D80-5B46-4889-D4F8355B3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157163"/>
            <a:ext cx="10566400" cy="1139825"/>
          </a:xfrm>
        </p:spPr>
        <p:txBody>
          <a:bodyPr/>
          <a:lstStyle/>
          <a:p>
            <a:pPr algn="r"/>
            <a:r>
              <a:rPr lang="fa-IR" dirty="0"/>
              <a:t>کار عملی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7B611-4C83-C10C-0765-7CDADD963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>
                <a:hlinkClick r:id="rId2"/>
              </a:rPr>
              <a:t>https://www.iglobaljournal.com/</a:t>
            </a:r>
            <a:endParaRPr lang="fa-IR" dirty="0"/>
          </a:p>
          <a:p>
            <a:pPr algn="l" rtl="0"/>
            <a:r>
              <a:rPr lang="en-US" dirty="0">
                <a:hlinkClick r:id="rId3"/>
              </a:rPr>
              <a:t>https://onlinelibrary.wiley.com/journal/13652486</a:t>
            </a:r>
            <a:endParaRPr lang="en-US" dirty="0"/>
          </a:p>
          <a:p>
            <a:pPr algn="l" rtl="0"/>
            <a:r>
              <a:rPr lang="en-US" dirty="0">
                <a:hlinkClick r:id="rId4"/>
              </a:rPr>
              <a:t>https://www.scirp.org/journal/ijcm/</a:t>
            </a:r>
            <a:endParaRPr lang="en-US" dirty="0"/>
          </a:p>
          <a:p>
            <a:pPr algn="l" rtl="0"/>
            <a:r>
              <a:rPr lang="en-US" dirty="0">
                <a:hlinkClick r:id="rId5"/>
              </a:rPr>
              <a:t>https://www.internationaljournalofcardiology.com/</a:t>
            </a:r>
            <a:endParaRPr lang="en-US" dirty="0"/>
          </a:p>
          <a:p>
            <a:pPr algn="l" rtl="0"/>
            <a:r>
              <a:rPr lang="en-US" dirty="0">
                <a:hlinkClick r:id="rId6"/>
              </a:rPr>
              <a:t>https://bone.imedpub.com/</a:t>
            </a:r>
            <a:endParaRPr lang="en-US" dirty="0"/>
          </a:p>
          <a:p>
            <a:pPr algn="l" rtl="0"/>
            <a:r>
              <a:rPr lang="en-US" dirty="0">
                <a:hlinkClick r:id="rId7"/>
              </a:rPr>
              <a:t>https://www.journals.elsevier.com/journal-of-bone-oncology</a:t>
            </a:r>
            <a:endParaRPr lang="en-US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0855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OJECT_VERSION" val="9.3"/>
  <p:tag name="ISPRING_PROJECT_FOLDER_UPDATED" val="1"/>
  <p:tag name="ISPRING_FIRST_PUBLISH" val="1"/>
  <p:tag name="ISPRING_CURRENT_PLAYER_ID" val="universal"/>
  <p:tag name="ISPRING_SCREEN_RECS_UPDATED" val="D:\Arman\CWYW\CWYW\"/>
  <p:tag name="ISPRING_RESOURCE_FOLDER" val="D:\Arman\CWYW\CWYW\"/>
  <p:tag name="ISPRING_PRESENTATION_PATH" val="D:\Arman\CWYW\CWYW.pptx"/>
  <p:tag name="ISPRING_DEFAULT_PRESENTE_ID" val="{D09169D3-84EE-404E-B6E6-F5067F5DADDC}"/>
  <p:tag name="ISPRING_WEBLINKS_TARGET" val="_blank"/>
  <p:tag name="ISPRING_WEBLINKS_TARGETMJT" val="_self"/>
  <p:tag name="FLASHSPRING_ZOOM_TAG" val="45"/>
  <p:tag name="ISPRING_LMS_API_VERSION" val="SCORM 1.2"/>
  <p:tag name="ISPRING_ULTRA_SCORM_COURCE_TITLE" val="CiteWhileYouWrite"/>
  <p:tag name="ISPRING_ULTRA_SCORM_COURSE_ID" val="B24F40FC-FA28-4D53-B1CC-2D2277C40CA5"/>
  <p:tag name="ISPRING_CMI5_LAUNCH_METHOD" val="any window"/>
  <p:tag name="ISPRINGCLOUDFOLDERID" val="1"/>
  <p:tag name="ISPRINGONLINEFOLDERID" val="1"/>
  <p:tag name="ISPRING_OUTPUT_FOLDER" val="[[&quot;\uFFFD\uFFFD\f\uFFFD{538BAF9B-2E66-4047-A61F-69AE9D5B9C03}&quot;,&quot;D:\\Arman\\CWYW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publishDestination&quot;:&quot;LMS&quot;,&quot;wordSettings&quot;:{&quot;printCopies&quot;:1},&quot;studioSettings&quot;:{&quot;onlineDestinationFolderId&quot;:&quot;1&quot;}}"/>
  <p:tag name="ISPRING_SCORM_RATE_SLIDES" val="0"/>
  <p:tag name="ISPRING_SCORM_PASSING_SCORE" val="0.000000"/>
  <p:tag name="ISPRING_PRESENTATION_TITLE" val="CiteWhileYouWrite"/>
  <p:tag name="ISPRING_PRESENTER_PHOTO_0" val="png|iVBORw0KGgoAAAANSUhEUgAAAScAAAFACAYAAAD+q7qjAAAAAXNSR0IArs4c6QAAAARnQU1BAACx&#10;jwv8YQUAAAAJcEhZcwAAEnQAABJ0Ad5mH3gAAP+lSURBVHhe7L2HW1TLtu69/7Dv3rPPXnm5zDlh&#10;zjnnDCoqCAgKioBIFCVnEJEoIEEUcySD5CDG9X7vW01h26t1rb3Pueee+32X5xlPzVkz9Oym69fv&#10;GDWq6m/NHV1o6eyGSmstf2KtPN9dvbO1tnehbdTaO7rHrKOzx5Sux1Tval+r73zd+03reN2DNlp7&#10;V+9ne93n1jq6+sfstYt18riruZ7T1T0wZu7qnM0ee03rdDG9vmudtdc9g1+1zt5BdPTwelpX37Cb&#10;c4Zoqh/mvYaMdfW++cLscdd6a919I2PW0//WmLZdj1mz51jrHXj3xbaruZ4r6xt8j/6hD6bUvrat&#10;qa5ncATt3f3Gugb4HnqH8PRFE+uHcf1mMRoePob+MjKyUFNTh4GBIdy8WYS+vj50dXXhwYMH6Onp&#10;QXV1LRISrqGxsRlDQ3q/A0jNykXPAD8Tbnf3D2Fo5COG337ic4zwtd8aG377Eb387Ht7+1FYWISG&#10;hgd4/Pgpy4d4+/Ydnjx5gvz8fDx78QrD7z9i5P0n833v6x/Gu/e/Y4TXD/A9dPP/plL1+r739g3h&#10;7btP+PQ78PETWM//byfbZUubeT+3b1ejubkZTx8/wcljx5GVlo7Xr18b6+joQHd3N4aGea/ODgwO&#10;DKC9tQ2nfXzR39ePYr7/qMjLaHz5Cn09vbhTW4fKWxV4+2YEg/0DKCspNfb44SN0v+7CmdN+WL96&#10;DR7cvYfcrGycPemLF3fu41pULBpYp7+srCzExcVhmK/56dMn3KooR119Ld6M8H/S3cPPfdh89u/e&#10;8f/J93L3bgOqbtegn3V6b0+ePkd4RCQ/twa0t7eb9zA0NIQ6Ptv/FjjJvlbvbF+rdwckZ/vPgpOz&#10;/XeGk7P98ZzPcPoahNzVW9A4bzuDx/mYM1zcmTOALHzcmaBjYeS8rdfo7ec5NFvXO/QWr9mQBSeV&#10;A28+oKm1k9/f13je2ISi0jLTKDIzsxEdHcvvWweys3NMAxA4Wltb2GDeoaCg0MBJDUeg0Xel+FYV&#10;79FiwDQ48gFv3v1OWOn9skEN6VkFqRE2sDd48+YtnrKB3blzFy0EiCCl+zx//pyweoKnz18STp/w&#10;7iNY18TvQJ/jOgJPQOrm/0j7Tc3t5vs+PPweg3xvgtf7D79zm/+Prh68GoXnQ4Lj9u3bGB4cgj+h&#10;k5qUjJcvX+L+/fsGuoODg4TdIFraWvGGwHjd0Yngs+fwZmgYuXz/GYSZrh0grASYtpZWA6PCghvG&#10;7t9rQDM/P0Grk2B7ymN6nez0DFy+GI7A0/7cP42IsHA84fu7efMmP99oFBUVmfdbXFLM99OHdx/e&#10;s710E7TvMTLyzryHnp5+wrMXd/kahfwBaWziZ9zTh0S+h+LiYn5+Lfjw4YMB3VP+j/7XwYn2LTg5&#10;1znXO9vX6t0BydkEp3aV/CJ08MsmcwsmmaAwahYurpDRtoGTShez59jznK9zNXvMLZzYyFzrXne7&#10;g82X1skGI9Ug6zR1gpGzfR1K1v53w8mCSCZlZOvscT1bBz+L7n5CYYj1g6yneunuf2M+t/ZuNng2&#10;6EE27CfPX/G5+lFeUcUG38IvfQni46/gEZXU9evX8Yqq4eWLF2huauKvdCeCgs4axfOe6qa9vZP/&#10;0z48fPKC92mkOvqAoTd8LsKom59vP4E0MMz3IijyOzbC4wJgCxvxrVuVvN9rvHpFAFF1PH36jDAZ&#10;xnMqp3cff+c9hlFWXmm+nwODbwgdKj+2kW422N6+QcKyk//vPn5G/D/y+6rz3/D+I+8/4ANlVD/v&#10;9YKAunOnHmlpaWjle8sjbCLDww1wm/h+BqiU+vv7ef8BvHj5woCqm8CKjLiEXqqY2OgYVJTfQn8v&#10;v/dt7bhdyc/oVaOBVFpKKi5fisSnDx+NakohMAb7BtDM4w8Ik0jCyOfUKaSkpMDP9zRmTZ+B1StW&#10;IT8vl4AqRE5ONlJTU3C9IJ/AfoOBoUGq0SajIgXrZ89eGHh/pBykwOLzNVLFDvBzGMb9Bw9RUlJi&#10;1J+u1V8vlZ2Bk6u5hQ2B5Gyux5z3ZW2sE1yc4eQONPYcu28B86+A6ctzHCrHKh53YLLHLFT+1AQR&#10;ls6mOlcIuZqu/WKf5goi65qNmRQBYaNfa1cgfbYv4ePOnIHjrs7VnEFkAeRc7wwdd3XOJrA4l3bb&#10;1Zzh5M4EoVb+T6WQpJh6CQi9ruDdyc+plW5Pa/trDFM9dRIaL1404umz52hua0FaRjqiLl9GOxVC&#10;UeFN1FbXoJW/2C+fvzAN88qVq0aRvGRjec1f+j7CoZ3fx8cE1IDUEu/vgMlb435J5cglEZCGqZra&#10;+dpyTx49okqignpOpfSMry33Rfd9QTi9f/fB3L+edf0DUkpUaWyYUnNSRnLbOthm2gmF1s7XBPAw&#10;3rIRD9DdGmLjHqb6UF0jgdLBBlxaWor6uju4RRcsOjKSrmm1cYcEJplcu4cPHxr36OWrV4ihsnlE&#10;AEjttBBqeu9PHj0msB+hnAozLibWqCZB7C7hJ1jp/iN8/Ye8Tq5eO1+7hG5h04uXaOc9Eq8kYOnC&#10;RQgNPoecLKqqyxFITLyKjMwMKtOnRpW2UglJBUkttba2G0C9J2x/p8uqP30+b9++N9sVFZW4d+++&#10;ObefLqb+xuAk9TRmo4Bxtv8LJ5ogwvK/Ak5yV+wx92CS/RFOFiau+851athfO8cCx5qFiuv+XzGB&#10;x7m0267mDkgyG1+SKyWXtY2qRrGmLsJK99Jn0MrvSSuh0tTaYVykd3ShpEhuFhXjxauXLIsQEhyC&#10;tyNvca/+LkqppOTKjLDR1FbXUk3dYIPoM41HKkiulv5H1TX1Jh40NPzWxIAUC9IxQUoAa+H5glQ7&#10;1ZIUgFRTWVk579NmXEU1RLkzimW1tXWgkwBqam41579hvVwemQD3lOeq/hWh2UnF8EZqiY1TUGrv&#10;6iacB/CecqOPsGkjhG5XVZlYUkzkZRzz9EJ9fT1fiyDjcaknKalXhJJUiMqQ4GDU3K7GiePe6CQQ&#10;pYyknLStuJMUk8oSfmZtvK+AJYgphiQXT66e/hoJpmZaZmoaUq4lIioiAquWLsV1qqbwsFDk5mYT&#10;MHfNawqYcm31JwD18H09fPiEbttHA6fBwWHjSusz6qFr16eYGP83Uln6X0j1/cvKyRVIrsfaR0Eh&#10;8FhAWXi4M1eAfRs8fzz2x/rPcFLpChW5ZGPQ+SfMXm8A51QvcwbQt8wZThY0X8Dpq/EjV/vXlJMF&#10;jTsgudZZqLju2zrn/W+ZOyi5M1dAyeTG9VC9CE6O2NoQX1uvr/fHz46/tvq+NTd3GJBIyaSlZ+LJ&#10;s6dobGqE32k/DPBLLzjdvFFo4KQYzPng81Qh5QZKaiz6Je/h/WRVt+tMqeD1m5EPBkoWUIKLYPKW&#10;iqiV4HlJV07XxsXFs2E24k79PcLoNRviJ3OsidDReYqxSCW97uoxsRbBSfWyNrqUL3lcQHrP1vtR&#10;jZrq6TVdsBa6n11svCNs2J0Ei4LHXbx/Zmo6jhw8iOycHBOrUYO2Af+2trYxJZWammrgdI4urALh&#10;ijmpzM/NM5/Hg4b7uJ6XjyQCR7EoqSi5eS1NzXg1qjCf0019dP+BCY7X8V7VdAmDzwQiMTYOZ/38&#10;cDEkGLfKSvi+O1BXV2c6AxISrhgVp2C4Pl+5dQLPJ7qpgpKArXoBSX9VVdUmpqY/XfdNOFnQuMJH&#10;wWaZPfYtOLlC56+aK2y+Vm+P/bH+/8JJZmEjs3UWNK4gcmcWLq77tk6lBYutd4aNuzrZF/D5Sv3Y&#10;ccKpm+5UF8HQou8BPyOd29PP12f9a/3a8gdQcBqiy/fu/UcUl5Shpq7WKIrLdOvu1NShrqZ2rHdK&#10;cRevI154SPdGQW3FihTMft1Ft4L3rKm9a0CkwLQgNfzmvTGHmzfM71W3KeWeKVb1hspMoCsru4Ww&#10;sAhzLymE+/cf4n7DQz5bq+lxE5SkoASwZ3QBBaqh4RETg2mianlDAAlQbz9+NICSWyeXTu6eQNXV&#10;04PHjx8bNRN7OQoXqApjY2NNgxacpFr0nuXmCVIfeR/1pmWmZaCC732ILqXgpJjVFcK0g+op8eo1&#10;+Jw8hezMLOPWCVgClFw/9QoK5OrNq6m6bWJQlVSIz+m65WZkIi48Agd37sLOzZtx/mwQP9de3Kqo&#10;QHx8vOkRFUiTk1Pp3lJ16TOgSSUJSFKbA3weBculPqUy8whJ1Q0Pv8HfnOFitwWoJvrwsjFg6bi1&#10;0fPsde7Mwsmd/RmsnCHjum9NvR4yx/5nF83VLDict13N9VxrBiSjx8fqR+EyBprR875lFkSfTTAa&#10;+sJsN39Hl+Iojm1nyPwz5gwiuy+QWBi5mgWPs1moWLN1rscdkPjyXHfmDCC77w5EMntsLH1g+CP6&#10;3zisi0Bq42c+MPzeWD9dPoG6md/Vpy+b8PxVMyieUE8g5FAZyKV4QEBkpmchLycPBfk3CKe3VE/t&#10;OOF9igqj3TSK8vIKk3Igd00q5uGjJwY8PbSBN+/oan3ic9CV7OX+aJxILpng0svG9p7KRbGmhPgr&#10;CAsNQyvVmSCgxq0YzrOnT40aUAxGweurBILA9fHj78atUaxKwHtHtSVYvRl5b9IJ3tLFU1yri+qw&#10;iXBTw468dAlZBEMrlY160eJjYvGJKksxIsFJaQMDhIkA/J6gOxcYhK0bNqGecBaYBSZdn8lrBR6B&#10;SHEl9eQ9I3Tk1klNvSXkpJoGCQu5kc/4XuQKDvH+HbxHJqGTRxcvxM/fAOq3775HCF9L8aobBQX8&#10;7Hrx+MkTFBYWGtdTPXvPnj0bVar8jur9Un3qfyTlaXtX5Wp/4HP/zRko/6fDaQwgNNc61+N/xQQW&#10;le6uteBx3v6a/RU4CUrW/jPgZM3uCyjOdc6QsdvO5gwWe47ddoWMu3pXs8csfJzNGUz2uEoLpz5a&#10;75Bym6Sg3hk4qaPAwqmn/w0Vxkfzfaypb8AgG3Yty5jYeKqePjbat1QHSWyEN6kM7qKXMKiruQPP&#10;I0dRW3vHNJLKytum7NEvOlXKo8dPDajUWyYoKa2glw1KZRevt+6ZgKIep4+/f6KSGkQc3RzBQKpD&#10;8Rr1kim/qOB6gVEScr8qqCyUcyXXRgpC7o6Um4LB7/h6gt5Hkkm9Wu+NK9dtGrCC5+rtyqEbJxet&#10;g8BQYDqU6ukdldsAXbgeKheBpFfQ5Gu/4TWnjntj0dz56ON+G6Ei+MjFVWBcMJJa0vPKVdTzZWdl&#10;m46DluZm4w6q565IOWJ0BXWO/vp5ryrep4QQigkPRxkBlJOejnXLV2Lr2g0ID7mAksKbBo6NjY0m&#10;Dnbv3j2j+nL5o6H8skHC29yLbrgjFvW7+R9kZeVgiMe+gJPsPwtObaPu3D8Don/WLJw6OrXvgJGr&#10;uQLFed/VvnXcgsZdnesx532VzmAyyktKqXfYmFFN2nZRTV+Dk4WLuzoLn6+Z8/kyVyA5mzvAyFyP&#10;OUPG7rs75mrfhJHTtgNOPMfJ+oY/8LOiazCgrn1Ci3BS3tHwu4942dyGhkdPMUi1k89f4JraOjSy&#10;4edm5+F2ZTUVQjkePXjMRleL9NQMPHz42MBBqkmNRG6XAt0NVDWvCBeBSKrMgGmAn10ff0AIJqkr&#10;QUOumpIN37wdIUje497du9i7ew+uEhpq8CN0T9TLlZSYZFSDEiirqqpMQ5ViUmPU6youJfdGLqnA&#10;pA4tcsioJyk4xdEGqagEj8rKCtPzpthPenIKjh3xJKjaeb8e49o95+s8I1wFk+dUc2tXrUbgaT/u&#10;96CCLtkL1ulPqkiurhSTAPTw/gMDKgXGpfqkkrRfVVHJzyoNOYSW9tWZ0PTiFbJYV1NxCynXruId&#10;68w9nzyD5659mDVpKvxP+hj3s7W11biaUo6KgUkxhodH0h2Np2IaHnPz5AbL7VMHgnoS/wgnmgWS&#10;sznDyfUad/bfEU5/Zs6AcTVn4LjWuR5z3lf5V+AkaPwVteQMGdc6C50/MwHGll8zCxhXcz3uDjoq&#10;3R1zrncGk93/OpxYjrp11uTKtXZQCeh/z89UOW2vCQ65dE9eNOL6zRIU3LiJKwnX0M4vu9y5awmJ&#10;bJBNdDvuUj3cMqVcuoqKKgOo27drTJe/YKBu/7q6euPWddKV6xvie1a2M6Gn441sRIKUgtzKp+of&#10;GiBM+Fwdnbh25arJKVIQWaYYThFdmhcvX/K+9aMJi4+NUlKsxaongVHK6T1dO2dASWHZHr637+jG&#10;dnbC67CngVMLAbpn+w6TiySVInhJ3fTwXL22VNK6VWuQl5GF2+W38JTAVNKllJbUk9II8nJyzTNK&#10;rUhJSekJVAKUYk0f+Uzq3dO5BfnXjQJTcubFcyG4VVJM4JXizeAAQVSP1GuJJnkzNOQ8IsIjTK9f&#10;VFTUGKB6qewU4xOUbvD/U1hYbILkeo9Ku9DnICDfIkT/pi5/V3MFjVFJdtup3tn+cJ//ZXByBo/K&#10;r8PJwuKvmjNg3FkXzQbSTcnzLYi+uFbbNHvOt+DUaeFEWLhCx9ksuAQV12O2zsLnW2bh4rztzix8&#10;XM0et0BRnQWMrVPpWm/N1us8e67d/xqc+qmUpJYGRj4ZMMm90xASKSbByXRM9OhzVWcFf7S6+5Ge&#10;lYu79+4jKSnVuHW36baFnLuAHh5PTU5DpbLAn70wv9Ry6R48UOZ1jclXUg+bEjPvs4GO0J3q0PfO&#10;JHqOGEWmXjq5feplU6/dE0Kgg8AwOUZdXbjOBqxhIsotknpSHEr5QiNv3pjYUzHh1Ed3U4pJvVVS&#10;T7fKK3iPLrpuIya507h1bKTklFFMgwrijwbg1cV/OTISAadPEyCD8D15Cglx8fhI12iI+12vu1Bb&#10;U2Pgk0/wrFu9Btf4DEMEjeJBgpbiTlJQ6iDQc8oF1QsqMVPPLhgJTgKdAKVUAwFLSkjDXwS9UkKs&#10;4lY53eRuvHr5AmkpycjPy0NJcYlJdA0KCjKB8cePH7GMw507dYTne7qob41aUhKsejXl5iUkJPCz&#10;eY4mPkfytSSTYPo3CxBrgoo7+MhsD507c72PM4Bc9639ETzu7OvAca133XcGxtfA87V6VzPn0dQQ&#10;HL/UjlJ19h4qZRZEY+d80cP213rZ3JmA8rV6Cxu7/TWzcPmaWQhZs0BxVy+I2G17nt22x5237b7d&#10;dj3+BZBoA8MfjSkgbmNOssG3n8yQEo150+fZ0q5YESHP71QXf7CUjPns2SujfoqKSx1d+XT3Thw/&#10;iZamVsLiqgmQN9y9b3qMBCK5d/pFF6j0C64eOAGrl6qpsamNUBgySZjqsROwBCdlf6trX/dXF76G&#10;X0gZKLZ0PjjE5FQpp0gukdwhNXapErlNcrmU+6MgsF4riy7TixdN5v4UKiYlQhniSidQnlMf3cM3&#10;VEWdVC3DhFVKaipO+55CR3srfH18cfjgIeNCKsCtnrpkumkCjpTMymXL0UkQ6FmkfARMwUdwEmQE&#10;HF2nALr2y6lapKCqq26bOj23Ug0ENZ2nONTZwCCjwLQ9xPegYwrE60/3Vl7Ze6q8CyEhOOJ5iGqx&#10;kApKCaNVhDIVIo/pM5MrqucN4XnJSUnm2RS411i+vznnIcncwcmmDvz/FU4WOrJ/Bk7W/lU4uYPL&#10;t84TXJzPdWeuMHI1ZwBZ2LjWOZuFiz3Ped8VPtYEHud9W/c1k1sn1SQwve7j+1AKAVWTYk4yuXfq&#10;gBFA1LiVl6SUACU3pqSkmRhHH1XVMa/jbFBPcCUugY0mlA1WwyXemmxuAUpKpr7+Hp48eWayvU0c&#10;ig1P7UPfRaUYKFVBvWmKOSkV4D4Bpl//oaFBE1NRY1PA+1rCVdM1L0DIZZKpp0zj26RotC23Tq8j&#10;t0b5Pc0t7aD4Mab8qv7BN3QlqYTYiAWpXkJiiM8rF6iyshJRly9hmO6k8pU2rFtvcpSUKtBJFRce&#10;Hm6AceliGE55n8BTwkaxJcFJPYhSRFJDcumklNQ7J0Uk4AhKOm4h1tPVbRSVjmn4SydhIsAqL0r5&#10;UAqs6z4mwZPKUTAT1PSn4PzF0POYNHE8/E77oJ7qSUNglCyqP7l7ipMNDQ+ZzoR9u/fi3ijI/2nl&#10;9DVzBx93ZqHjvP251+1LU707l80VHl+r/ytmwfK1egsca38Aj5tz/ggjV/vX4fRnJsC427b7zuYK&#10;mq/VO5tA47xt9+22q7lCyJ25A5KzWTjZeJPgpDyz1vYeNLdpNEIvGpvb0dJKdUD3TnlJrxpb+YV/&#10;g+sFNxATHcuG10R1cYSNq5IqoMAEw7v5vRWABCOpJeXWyK0TLGSCluDU2vbamJ09QK6VuvZlUk9l&#10;bLACk0xgUGNTN33QmUA2smEDKPWAGZclMck0XDV6BcCVQqCYk4m38Pl1f8fAYL53vp4yxJXf1M9n&#10;E6iUWqC4lF4r+FwQntBlEhw8j3gaNSbwSIlkEoxy4Q7vP4CQs+eMGyf3TZDUgF0pJAFUcPE+dtwA&#10;UyDREB/BSUCy4+4UCNe5MsE1NyvHBNB1je6n96TAuu4vJSWIyV1UIL2spIRKqBrnAgMwb/ZMlNws&#10;RHtbm1FKd+7cMakVMo2rU/pDOp/H98RJvBGcLDT+K+BkgaPS7jvX2W27/18FpzGouNS7Hpf9nwYn&#10;Z7N1Fi6uZs9zd8yagOO8bfedQWTrneu+ZRZCY26c6/4olBR3Ujk48jsG6bpJNUlBmfGH3f2mcTe3&#10;dPB/oP9Jv+l6V8/PhfMX8fHDJ0RGRJpeuzu19YiPuUJgaJaCTpNjowG1CsYq/qNrFAxPTU0nuJ7j&#10;ydOX/B5a9a/xd4Oml04xIqkojbJXV7mSHqUIpJ6kUI4fPWZcJzVYKQ2BI5ENvJsNv0vxJcWbuK0/&#10;DXd58uQF7011NOyYlUAmtdRKhady+K0jMK5UAzXoaLpJxWzsAt3pUz7GdZTbpcafne1IB/Bj/bUr&#10;CWZsnKAjKH0g3F69eGlyneSuafiK7iflJDUkqAlKenbVSZkJNNpXoFqpEjeuF5iguoLkGhYTfTnK&#10;QFjX9VPpfaQLqkx8vU7t7So8ffSIz3ISP/z933DubBBuV99GcPA5k/+kP6VAKFamAL8SPeX+jsFJ&#10;ZuDkZqjJH/ZpApKml7BwsnBxPs/Z7HFnc4aS3Xe2rx/7EjDWXCH1LWC5AuWvmiuclK3cKRvN6nY1&#10;c3z0XPegsvbncHJX52zOEHLedzULF3fmDBbnfddj3zILHed9Cxxr9hx3x2QWTH+woVF40X2TKXN8&#10;gCpDMwUM0+XSd/XFy2bTyOV6CR5xsfF0ceR65LMRxbARtSAh7iqu5xeY4KyGekhtyMWQa6ecI42P&#10;U2+Sgt+ClmJDik/JFVNvmhmWQjXS1d2HWjZmxZoEKMVRFE8pLyvB+rWrUZCXi9dtrailG1ZPlVZe&#10;Umryhzo1/9LrTmPDI4Tj3Xq8ZMPUvdVLp+dWUHyAUNK2QGvyn3hQyk2vER8Xi6ysDMKwC2mJiWYY&#10;yfv3b/n+n6GkpJigqMfRwwdxh8pFLqbiSFJXctekhtS7J+WjHKzfP30ai0nJNZRykpKSehIoFJe6&#10;RbCpx69Y1xBY6vvXfQUkxdUEMSmlrtcdVEG9eDPMNtDRxs9Qzz+AR/cbEHkxlApqBoLPBiA/JxNH&#10;PQ/i4f17pkdVLqNeT5+lXmsMTgKAK0zstiucbI+eBdN/Fzi52n8JnPgLbQbpugGTzAEvB4C+PcPA&#10;fw84yex5Fh4CjOotbJzNGTB229WcofNXzS2YRq1/yAGljl7HAGkNadFcTgqG67uiuZGkcAQQNeiK&#10;W5VUB1Emzyn4bAgGCS4FxYs1p1Bjo3HDpBwU0FbsKT4+wSQJaqyXxoUp3UCm3iUBSvMSCRCCn0yQ&#10;UqxFLp3UkyD3gZA4G3gG6clJaHr+DHeonh413DfqSTEbMzi3qdHkRymB8/GzJ3hAd0jBdoFIQ2OU&#10;8ySFpn29ngYoq0776paPvBSO9PRUupUlSIiOht+JE2zYVHZ9Pbh9u5LKMANHDuzHE02sR9jY3jep&#10;H+U7iYJSdVI/UkGKGUkRKXYlxaTeObmMOl+qyY61S4iNQ79yqAg79QZKMek6uXUlxUV4+KCBAG4k&#10;oHqootRJoZ7MXnz6wO8SoRwRGgKPOTMwa+oks33ujD+OHDyEK3FxSKZyU4/mmyEnt+5r5gommXH9&#10;RqFkJ3NzBonM+XznOudzXM0ZSF/CyFGvUnLdHWz+zCyo3AHnnzFnMAkqHbJRCBkQucBJ03x8DUrO&#10;9V29X4Lnr8LJgsR52525wsfCxt1xawKLK4yczRVAzudbyDgfdzZ3dc7mDkrOZpWTplDRdCqKOdnY&#10;kGI2z543mvFqiudomo7zwRdwxj/QBMJfPHuJS+GRKC0pI8BeGldMgJKC0rQd0dFxJvcpn8qqnQ1W&#10;oFIMSsFzKSelEDiC4h0mo7yLDb+XrpygpJH4AhTwCfGx0Qi/cB7NL1/gMcHUQLfrPlVG/Z07uP+A&#10;oCK0lLc0rNkDCCqN89PfCN033Vdm5j1SysEosJSVruP6iwi/iIAAP9wsuoHiggJEnD/P9trK52tB&#10;4Y3rxny8j9OlemhUkeCjrHHFigQSuVz+p/2MS6aePsXC5L4JVIKZwKXYmWJISoVQEP8mIdTA66Wu&#10;5KJat1XgUvb9sydPMPJmCC+eP0VrS5Oxx48f0m19Ytw7zWBQXEAFG3ERm9evwdyZ0xBxIYQQT8Rj&#10;Qi0zNRmlRYXoJkT/l8HJnelad/XWLITstrPZuv9ucLIQ+o/CqbvvS9B8TSUJGvY8Z9Mxd/XWnKFj&#10;913rnc3Cx8LGnVnwWNA4n28h43zc1cZAM7rt7pirDZl4k4Lj7zHw9gMG37J+hEpK/wN+L1+9ajHf&#10;WYUnaus07YnGl31A86tm7N65Bz4nffFWvV23qpB4LWksiC0lMzzsGNuleJOU0k0qK20rSK5kSQ2x&#10;kHtnBulS0Wh2Sg1xceTrSFXRNamoMPein4TI8DBsXrcW9+/UGThpqpGcrBzU1NSaKUW6e3vMpGwa&#10;g/aKSuMRVZVynAQiq8oU1JeaknvpyLnqHp1Bsgd5udnw8jqMew13UcvXjeLr3b1Xz+95B4qLbyIv&#10;Lxu+J47jYcM9qpZPxmVSfCpb49fy8o3i0RxOik0pJiVYCUZSSwKOFJPpaaSLKxX1mnAL8D1tZiZQ&#10;jlN5cYm5XxI/R91L95eCfDsyTI9Pn1WfUVEPaHI901NT6NYWo6PxFWrK6d4SYJ57d2P6+HFUT368&#10;90nkZabRDW5GyrVrn5MwNbOfNQshAcEdUBRzsqZZJ02S2jfM+X523/m4zBlCX+47oPJ52+47gONs&#10;tl7mChXXum+d4+6YtS/ApO1RuKi021+YAEXQOILgriYA2WOfYeQ4371KEjgscFzN+ZjdtqWFhvat&#10;2ePOZs+zULH1dt8edz7HGSq2zvWYhYvzuc7Qscec9wUhmfMxwckASr13Ssx88wFDb3/na43w/8Hv&#10;AF2u5rZOkyMklSGQCCgaYJuclIKdm7fh3dAIlcMj06g0rYng0tzSalTRjcIio4ykUq4l8le87BZd&#10;EiU+/s778AeF99R5jknlXhiAacbH9vY2MzxFc2pLRX369AE3C29g355dSE28hhoqkoKcHDboYmRl&#10;ZuBOnebZHmFbUA9dP+oIsNsEltxIJSgqtUDuov4UONd76CFo+/gsmgFBMacS3svb+xjPvY9Swigu&#10;OgolRTfx4d1b1PP+8THROLhnNx7fbzBDWhSDSk9LRUF+vlE+Ao+G2QgqCtgr3qQZClQvUL17+5bq&#10;q8AEsDVu78b1fPj7nMKd6tu4fesW2s3YuypUV1XgdUcb+gignu7XaGttNupJf+/ejeDly+fw9z+N&#10;K/Gx+ER3d5iuZ3drCz7wnEYC6kpMFA7t3YnjRw5g/arluJGbScvF36SArAoySkiwcYGJq9njf3ae&#10;Ndfz3F3zGUau+19Cx53974CTBdRfMwds3JkAYbddYeRqOvdrZiHi7pjMAsWe9zWz0LHnW7Owcd62&#10;5gwcma1zd8yaM4QsfFzrXeFk923dwLC2HbASpLrl/hBKGm4iUMn1stOSqAv+VVMTDuzYjef3H+HR&#10;w4cm7+ftu4/8v/YahaVsb02+r8xy7UdejjbKRVnkymVyzIPdZwbhyl1UTErT82rmR6kmqTCNm9M0&#10;IWqQFbfK4O/ni0sXQ9nYcnAzPw8P792lgkhGAxWO5jK3iYhSUpq9cnhoiG7QY5g5wemKDRFMHVRQ&#10;inW9o3rShHIyZYmrpyswMJD3eYRLkeHYSxDmEnx9Xa/xgMdCggIRfSmCLl2niT81vnqBsIsXUEy3&#10;SUpH6kmBbqUPeB3xNGkF6vHTsQrCR2ApuJ7Hz+o+mptewc/3lImhKTVAwHszKIjeRU011WJbI8FE&#10;FdnegpcvnhlAybVTkujAEKF/Iw+5ORnIz04nkJ5QTdZQzWqM3+8Ume9wxvcEXb1QeHsexKJ5s5Cd&#10;nkbl5ASm/0w4Wbg4A+dbx76+r/KPYHGu+6+EkwWOhdO3g9zW/ggfWydwOB93Borz+a7H3Jng4rwt&#10;kNh9CxlXEH2tzpozhL5mFizOZoHyNXMHH93LAZ0/wslu232ZPX/4reY9+mhmDOgglDRAV3PYKxgu&#10;4EgJKW4z8v49fI4eRznVjgbgKotaXfM6pnMV46muqUMR3RXNtxRyPtQoJ81F9JrtQkBS2oGUk0rF&#10;p+QGqjfPeXI3AerOnVqkpiRRJaXj5NGjbHjhKKWSysvKRCwVTh9dOk1vovwexakENE2lon0psC4C&#10;prfXMUOnUhvkVmpgrFSczlFAXNedOXMGlZXluJ6fi6OHDiI3IwMDPd24V1uDQL/T5vUUiNZfCdXV&#10;jYJ8A6n01FSEnr9geu00/GXr5i1m6hQFwpUCoIG3jx4+QGZGmlFDyUnX4HX4ECpKS/Dq2VN08f3q&#10;r6KiFKUlhQTZGyqw5zy3g8qxk6/xnMoxn8dLkH+dbmR+Fq7FxyDIzweBPidw+eJ5HD28H7lZ6cjK&#10;SMGl0GADp1VLF+Lwvl2IiYz4NpxczYLDXZ0zWNyZe/B8ue/ePgPH2h+A8ZX6f8XsfTTlq+sxY38J&#10;Rl+aa7D7W2Zh4myu9c4wscftObbOwsX5XGf72rH/KJS+ZQKL3baAkdk6+9qqc4aQM5gc5gCSrtEz&#10;6xwNZ9HMAZ1065Taod5kuWYCjmI3UkJvP3zgL7MXEuMT0MUGHKxEQEJIx9Szpx6xujt3kZmVg5zc&#10;fDOnU0BAIFVTl1FLjY0txp2TghKolLypZaE0/UkvYaOgupSQ4k+aTzuebsy9u3ewY+tmnPX3x4vH&#10;j5CWlGgyu/UntfXo0SNzjeAkwGl+KUGqr6+Xr+PIuZJqkqsnOClRVEpLvYu67kxAAMoJjFu0JfPn&#10;42p0DLqVc0U3U6opilB890armTxC0c0bpnsfv38kRLrNmD/lNSlArizxkHPBJtFS6klxqGQ+a25O&#10;FjLSU3H69Clc5Od1l9C7fauc6qwLH96OEHa5hPNLfj78oe1qR3m5pvpt5Lv7wM/qMepqq/habbhT&#10;WwFvr4NIjLuMGIIp7GwAIs6fpZJKw+WI84iPisCT+/UE+WFs3bAGB/fu+tfg5M4EEnf11pyPW/C4&#10;7ru3/x5w0r6p+z8ETs7nuLP/ajhZ0Lju2zoBR/fUs+v1neHksM/7NuZkztfkc50a8Ntv4KS5l6Se&#10;Wtpf87vVbTK85baZXi7CKS0lBYEBZ1BeVUFXKNIEvB/TLdPgXY1Zk3KSWrpeUIgHDx6baVc0pEVA&#10;auc9FSjXWDqNi5O7V1RUwuN3qaa6DDSknFQ+oCuUSvftMcuzAf7wPLAfRdfz8fTRA1TfrjRd7XW1&#10;tWY1GMWP6gkE5fe0tbWalAbBR5CTKpNqUu6VIKmYlM6TC6m/uNhYM2XJw7t3sX3DBlzwDzDTmDyg&#10;23jCy9P0fn36+AElJUUmB6qzs52qrdvkO2kmTA1h0Z+Gr0hJKddI8SZlgmu4yf37d3EpIgzXrl7B&#10;i6dPzP1u5OWg4U4dy1ykJl9Dfl4W1eAlkzpwp6YSZcU36Eq2opXQGh4iSAe68H5kgHC+h6GeDrQ8&#10;e4i6W0WoqyxBYV4GwRSOV08fop7uYVVZEW7x+pKb1/E39bQZKI32uglO6u2wJijZbQsTZ/sr4HI9&#10;bsFjM3kdPXBfh5GrOUPD2dwd+9o1Y7D5C+c4mzv4/Jn9FTipUTqbrRMwXM9x3rdQ+dq2q1koWQg5&#10;m/M5zhCS2ToLF+dtdyaIWMDYfbvtvO9suqd9dhNHGqsXvMBS258cxzSvt+mp00R0mqGSEOJnrcHA&#10;/cPv+fk4hp04vlO9pqer4cF9ZOVoHbto5GRnIz42znSFa1Ds8xcv8InSRLDSeDcpI6mk0NAwREXF&#10;mPFsStCUCRJa/kmKJjU1g2UnQdVk4kSChhTU06ePTW+autLTk5Oxf/dOFObn8PUeUZHdQ0ZminGj&#10;FN/RrI9PqdI6qHbq6+uMy6nXl0qSuhLsBCzVDw7pfTpeQ1OchIWG4ibVS3dHK65ER2LnxvVIT0nE&#10;o4Z6HNq1A2U3C1BTXWl68fSn+FR7e6tx3wRppRQor0lZ4Uor0JJMcuuUeHkt4QouXQozcTOpp1tl&#10;xbhXV436miq0Nb2gKruIw3v3Io+ua01VOQpy0hEbfh5XLoXiwd0aZGclwT/gJG6V3KQr+NiUFaVF&#10;8PX2QnJCLG7mZ2PbxrU4fcILsZFhdPVCCKssA6rqylJ3cPojcP4KgL5lX4OTtS/rvgSRO3OFiLVv&#10;HXM1C5tvHXNn7uDzZ/YfhZPrMWezQPnatqtZCFkguTMLJJlrvYWL87Y7E1T+VTjJPrtwDldQpX0G&#10;c99RONl8Jy1+qQUP2l/zO8BSw1o0U8HLVy1oae0wWddPnj1D3JV4hIWFmcxmNUY1yjeEwKvGRvT2&#10;9xFSL804N6kV9dClp2fC19fPgEowknsnQNkeO83a+Py5lpHqp6pqNHEkR+ypF2VlJYRgJsqKbho4&#10;JV6J5X27qKruopKNuba62igWzZek8hmVyfPnTwyMBEC5dcrBUuBccSjN1aQUAi2YqXp175+hKstM&#10;S8JLNv6qW6VYNHumKbvamrF++VL4HPcyMSE9XwcBpuTMYbp2yrVS8qX+lNckSGvxTaURaOiJwJ14&#10;LQFXr8SZeJPiVVkZqSgqyKMSPE21doXQvYZz3L54LhDPHjXwfYwgOTEGxcU55r6fPg4iNSUeg/1U&#10;Tm8J9fYmtDa/oLqqoLorRXpSAuF5HR1tLTh6aB889+9GflYa6m7fwuEDu927dc4g+atmIfMt+wwg&#10;92YD2wKEK4j+DDzujn/reud9C56v7TvX/RE8jjwmd+7e5/rPcHIOfrsz2zhdzRUysm8dU0N2V+9s&#10;FjrO22r8riY4OG9/y9xBR+Z63PVcAUf317No7irtG/ftjdIElDfF19aUKYSOlgYXnCygzHJRBJKd&#10;V1znaOkv/Y/1vdJiBcoPev/xI2rpjvj6+ho4XQg5b9SL5vvu6OyAlvDWGDvFkjTGTl34WmwzKOgc&#10;3SLHCsLqMRO4tC2VpVSCR48em2EwVuVIPQ1ptoB8uT2JqK2qROzlSwZO+istLUQVG6CGe2hIieBk&#10;ZgBo1/JUWiapzwTcm5vlPvZAK/qqZ05LPbV1tBs4STk943OGnj+PZILiNoH08N4drFu2BG3NL/Hs&#10;YQPmTZuCiAvBfH+NBNs7Pm8NFZjiWT24XVlJl/OxSSnQfE1K0tRsnVoQYYD7mzduoruWQ9ezGulp&#10;KSgrLUZXZxs+vh3G/fpao8yeP36Ai8GBuEy1lJ50Ba+eP8DNG5l8z9EEci6VVBLhk4PC61moqy7D&#10;s8d30d7yAi+e3EcFgZmTnozayjK8HR5AO5/5cth5hJ47g3dvBlBZXvQZTlY5abIud2D5M3PAxf0x&#10;a84g+rq5V0nO2+7M3fFvXe+8b8FjTb+4Mtc6rfr6NQA5m+uxb8HI1ZyB5FznDBVr9jx3x9zByRlG&#10;zvvOALL7zmaP2e1vmTNwnM31uOu5ViHJOrqGzGuZXrgRuXPvTE+cmYWS/p2W9x58x2sIJmty5wy0&#10;CCcFxzW3eFu7BukOo6Ky2gS6P9JtE5xOnTqFAP8AeB45YkbXK6Nb8072UO0ITppXXDEmqZc3b0bM&#10;4ge5uflmX1BSprjiU5r7SZnkmr9JQHpB11BBbcFFyulmYQFdoVKU3ixkIz7LRhzKxv8OtXVVSE1P&#10;Mt343YSgBusqM7u7S+kKnQZIchUdC32q164XyXQNlVqgcXgWTpqwLujMGTb+XNyk3S4vwaZVK6hE&#10;muhW1WEtQVVNhaJsdeVhtbY289mHzLMlJyai4S7VjiaoI6CU26Spf/WnFIMz/Hz0p97GB/fvUdEJ&#10;ovzeEFBPCb662xUGiLdvleDdcC/PfEfItSMtLgJXQ4OQnxyLmNBA1FUUYmS4G3U1pchIjaeC6qNL&#10;+Bw3crPQ0fKSz1w8FmdSflNYSBCuxUXx3GsOt87V7BLe1ixY/opr584FdAXQ52Of1ZKFhUpnc4aJ&#10;a923TEBxV2/vYWepNBBxNgHFpU5Q6uEvs2OdNPcAcmefj9trrf11KH0NPn/VLICc7VvHXCFk953r&#10;nI+523cHIOftb5nuofhRO/8/yl0aJmj6FFPq4f+ql/+LPv4vNNhX7hxBpGODo2ASlDRDpmyE21qp&#10;VwNzFXO6RYgMUXlooG3gmUCz3v/GtesQdiHULBQg5TPydsSASYpIykUwEoQUBNfKwFJSmpRO0FBQ&#10;3CZhKqVAMSh18ysfSsFyzU+UkpqMzIwM1Ny+je2bN/M1T5rMcQWrr1JFaZydlJPgJCVXU1NN9/Il&#10;79Nnssx1P8FO23fv3jUxJw3F6eb9NVRGwfPwsIu4npOJ8qIbeEEls3ntKmRRkdTcKsO6JYtQV3mL&#10;QBima9vIz0Jj//R83WYVYE2d8v79ezNrpZ4zIz0N79+9RWxMNB4/esj3/RIpKUl8nSbU197GIF1S&#10;BbzbW1/RHb6NosI8NNRXE1hNGOxp5ntjG2t6iMq8VAx3vcLLxzVUQwHobHmGgd42lBfnoaerBe2N&#10;z3AjOwPlhddRyGeXi9ff+xolN/N4fgjdxAATg3ILJ1ezgPmrcHKtc4WTNXdwcoWI677reV8zq3jc&#10;HZMJTO4SKS1U3NX/s6brBKU/2h/dN2egWDA51/2r5g5A3zJXENl95zrnY+72TUyIoNG2M3hsvTvT&#10;MYcLpxkvR8xQIA3qlesmCMlVs/8vzXypz1HbApFUk8CkaVTsUlGaTkUj/Lu6HWPRtFZcw8OHRg1c&#10;Co/glz8Kvt4ncHDvPnR3vDbLH0mhKG/pDlXWyMhbk2PkSMDswuHDnqMzXvabGQsUZ1IvnuJTmt5X&#10;M2ZKVSkW1dlJNUTQXb9RYNaKGyZ8oi5FYv+uneglHBvq7yAyLMwEtNWNL7dKMafKigq+tlSbQKec&#10;qkEDIQXaBSgpNAXKNfBY+zoeeSkMhXnZVB6FdI1eYdXSRchKS0ZJQR5Wzp+HIh4boZs08pafVb8m&#10;w+s27mdJCRXPe35WVGa67w0+qxSSZhRQ+oCSKK9evUIQP6PqqUR/dwdqb5cjnYqm4W4N308o8rLT&#10;CJR8KsMcFOWn4PG9W7hTnofirAS8brqPOxX5yEmNQsLlED5HKuKjLlAdNhm37U5VOSqLC5CWEIu8&#10;zGQ+I1nTIkWVhuqyQjxuuPOfDyeZAzxf7jub7aH73wEnW/81OP2ZuYPQt8wZSiZIa+wzeNzByV3d&#10;v2rfAtC3jjkDx7XO+ZjzvjvoONufw8nh2mnGAS2g+aq10wS7lWApCOn/JTCZmS/5ndFnKhgJStal&#10;07ZjfvFhk1xpl3BSztOde/dMg7yen084XUZ6YjJ2bduOD2/5GgSFQKAAuJSSXDcpJQW/BR0fKq3A&#10;wLOmXmpJ2eFKI9DyRhorJyjpfEfKARUKIaDeQfUKKtnzNsGzc+sW3CeYlMioTGtNZavR/OohE6Sk&#10;YAQmwUNZ4IKlICUQybSSrgLyCsQrL0rpC4Fn/JF0JcYopyf37xK4R5GRkojivBxsX7MGL+iC9VEx&#10;vRkZQP9Ajxlao3tpJk31AMp0r1LCSukNmulA2etK1IyLjaGSrEJcTCT6utrR1dGM4ht5uBpPtyvl&#10;Gp4+umcC2vkZSbhCANVX8hlqbiIxzB/xF3xRlBGH/JRIlBUkYWSoA5nJMQgNPo2o8GBciw5HSkIU&#10;3gx04l5NOYHVx+0uFGan4kFtJd4N9f11OP1VcwXRt+0zcP4MOs7H7bYzgGzpeuxrJnfNHXysCSxf&#10;q7fmXOcMIZk9R9ufofTX4OTOBA539c7mfI4zcFzNGTjO5nzMAsd135qA4q7O1lvguNu328ptMtsa&#10;hmKGojhMA6Y1DYpmG+imipJ7N0AICUiCkz7zzq4Bvk8pTAegLJxkUlJy/zRAVgmYynNSvlM7VUtT&#10;cxNqqqtx/IgXf72r4e11FI0vXpog8NOnT81MBAqGC0iO6VE0XOUdNETl7NlgM6WKEi8Va1KQXEpG&#10;buC9ew0GXIKZ3DzFhR7SNdISUFrw4C7BEuDrY3KSlB+UfDXBBMJtwuN9KifBUQmYcuXkbin/SZng&#10;UjeKZ8m1U5Km3Mrbt6v5PRac/NjI41BA90ipBIrlnD553LhNx/ftRW9nOx4/vEd3VqvEvCSYtAxW&#10;DRViJsFTa3oCS0pLqQLv4E5dDY4cPmjUpXKxqqoq+Jk8QuWtEnR3tmCYbt1Luo65dBtHCLr7ddVU&#10;P4XISoxHalw4QRSLu+U5qLieiMizxzDQ8Zhguoorl07h/cArvBtsRcuLB1RGBQj290ZIwAlEh59F&#10;RIg/stOu0c3LRUFWCuLDz+Ppg7v/GpycAfOtY39mDgX1GUAGGk77zvZX4eRcurOxWNIoPGSu4HHe&#10;t9vWXAGkQbs2pvTlMcdxbX8LTq7mDBHX+r9yzrfMguZrJog4bzubhYrdtyD52jkGOjxu6+w9HXUW&#10;RJ8H8Zp9lhrEK1dOLp1MgLIxpl5NW0tAdRE83VRGze1UGTxH5498+N0ASqpJ6qmT9QKTEjFVagBw&#10;D1VIY1MjXZY2E3N6cv8BvA4fRn1tnQFBKRWNFJGAo8xsqSGZeuc0M0F0dKxx6aSs5OppZVrFpOTW&#10;qV6KSXASwG7XVOPuvbtUJKVmdH9leTl8T3gj7HwISgpvIPFKvJk6V3EnzVCpYSQP6V5J1WhxSf2p&#10;VA+dlJQC5IprtbS0QisLa+iKxqUp2/xOdaXpCYyhi/fyyUMcO3wAibHR8Dvqha62FsL3KWH3hvdu&#10;MQsMaKmmB6M5WXI58/LyqJRe8VmLkBAfi6bGl3yeTH4O3WacXGd7M5VfKYboFra/eo7CrHQ8vXcH&#10;5/198ehONRqf3mddIq5RPRWkReNmThzy0i8jPzMKF84eRnLsaZQXJCA9IQwFmddw62Y2Th8/AD/v&#10;g/Davw1BvsdY7sQpz/04cWgfjuzchnP+Pn8OJ2Xb/hXw/NlxR6LlH00g+TMbA4vL/j9jFi5yDb7m&#10;zlk4ubMvwfN5v2t0wv0xc4knOcPD2boH/tx0nqBiy6+ZPS4AuB6zsLHHLCSczR7/om50OSa7iKWF&#10;jDtzhpTd/6N9NM/pABNYKkYEAonlW143mhYw9I7Hud8zNGKWIdPCrl39Wj6L/0dCqo3fpeaObnRr&#10;UG9LG1oJj6GPBNN7BcQ/mYU1tWR4h8BC1SMwya3T9CbddJN6+hxd/RqN//jRIxw/5mWSJbVQwKuX&#10;z01vnYapSJ3YfCa5aoovXbuWRPV0ziyYIBdOcNJsB5qtQOpJcNJ1T59qgQQCqqrK9IJpipFOqqHY&#10;y5HwPHjA5D1VlZeZnCJNAHej4IbJK1IqgWCkPw3slcvoSFtQPKzfAFHj/BSDkorS6r+Xec+mxueI&#10;Ipg0dq2i5CZV4UFkJ16D/7GjeEXlo7FumvRtaFDLlPeawb9tdOc0h5Pm/tZ0vd1UZ5r07eb1fLMW&#10;nWYe0CDlx3ytFwSecqmqyotRnJ+DMyeOIzKYiifoDDKT4lF8PQPZKfFIig9HzMUAZBBCqfEXqKjC&#10;uH8CoUH7EXHOC5fOeePVo1q6gVeQejUSaVejqJrOwGPGZOzbvh7Nzwi5nDSEnwvE/Tu3//8HJ3cg&#10;cldn61X+AUjO2/8FcLJQcQWO3bfn2Xp359o6lc4QktnjX9SNwkmmebtdgeRsgo+9zu67mhSSeQY+&#10;q83+Vv0A7y0YCUrWBJrh91Rgw2/NQpkURKaul/s9hIIG9qpOw1l17TsKjRFCYojbgpNmJXjD8z+w&#10;Tu6cZifQfEjNdJuUaKnxbJqUX71osTFRCA8LxeBAnxkHpwno2to6CZfnxqUTnNRzp/wmBcoTEq4Z&#10;d04un/KbdEzwEpwEM4FNykmumGJISnR88uChaEP1cQuLPeabvKdWKrgOPs/Hd+9xOeISrhBOGlKi&#10;LHWpOKUjKF1A8NOfAvR6JsdQmW4DPx2/SvewpPgG4ujSVZUVm6ztHZvWI4P1B7dvo1vXRoH1wcwQ&#10;INPsAsr4NiulUIkpGzw1JRWpScnYtnGDmRwvIvSCAancz5DAMyi+kY/EhFgkJcQgM0Xu13XEhV/E&#10;ywcNdB9T0USovG55hp62Z6gpy0fD7UI8ri9FdnIEclIikBwXiNL8KyjOScDDmiLczL2GqLAAJERf&#10;QEVRLnZvWYOMxCiU3cjClcuhqK8qQy7dPAMnAcjZXAHlDjau5ghw/xnEHDD6Z8AkcwWNc5274+7M&#10;AsidOcPItc7ZLJCcrYtumgXTGFhGweTa62brNR7MGULW7LpsPVQrvaMwcYaM87bdt/e2da42BhuX&#10;fXfmfI4znAygRkHkfL6Fk/O2q/0RUHreNyYuJPdLMOqnanojt4xAkkJilfnTiiOlldXILyzCC7pA&#10;o9XoYCOuqK7DgydPzVxkIx/sEWX0sCHzXm+1vtLon+Ck6W01b7cmeFMcRwNdoy9fNtOaHDvqaeYf&#10;evToPtJS0w1stPKKwCQ1pERMqRTFoS5fjkZDg/Kaeo0LKHWjY4ozqU49fEo3UPBaq91qcK0m7B/s&#10;6TFQ2rJhPa5nZ5mZA25ev45eAuKsfwDStCoLgSQXTq6dnlF/em2BUYFwJYcqgK24lDLEVaqXzfPI&#10;ATNk5SZVTSnBcfzwQYSc9sUJqrS3Q/2ovl0xOsfSMGpqqoxS7OnqMopJSaiaYG7zhg2EzxUzX1NR&#10;wXXUVFaYAcNpSdfMsJvaqnI8uFdr1FPR9Ryc9TmJquJCjAzQtW56QkWVhrvVxRjua0V9JeF0l65s&#10;UTqe3C1BQUYU4iNOIzr0FIJO7kV1WSbiLwfiStRZk24QcOoQLof6EXJ3WbKegCrMTv5rcPoryun/&#10;wunP4eRszlCyZuHUrQbM0sLIAsl5W6b7OO+7MwsS131nsyDRtj3nPwtOOmbhpG0pGwsf/UkXaL+P&#10;qujpqxbEXUtFRHQcLkZGY8vOPZjlsQjjJk/BnEULcJG/5leSk3HMxwer123ECR8/nDodAO9TfoiI&#10;ikFGdh6uJqfhUnQ8QiMiceKkD/z8z5hlyTWY9xXVyrMXz40yURD6pPcJM2tjUGCAibMoCzo7O4ff&#10;KX6PO18b0Ch9QIpF7pUUUXJyKssnqKutZ6OvRTdBJnDY3CgHQNpwr0EzQD5AFht+d0cnhvr7kZGS&#10;hH27dhpl0k84JcZdwQCv99xPN4xQ1IIC7YSTXDuZsrUVnJfp9QVNDWmxvXnKp0ogULw8DxIcd3Dp&#10;4nnTY3eG4Ni6ehVBcIJKJxEJV2LM8JPm5kb4UTUpU1yDe2vp0mlOK8/DR5B49apJcwjy90Pd7Sq0&#10;vHqJ929HDJxyM9PwdrgfLU3PCdso1iUg9Vo8EqIi8LShFncqi3At+iLqCKW+jpcESxJOeu1CXkYc&#10;+rue48olf+zfthxBp3bD79h25KZfQn11HtWTD9ITw3EtNgQZyVH8JnzAvZoSKqtURIb4fXbrxuBE&#10;iGhmS2f7K3Cy5nDf3LuCNmXAHZxc6yxUnM9xPfY1Gwt605yBY6Hjru6v2h8B5eTGCVAClUsCpWMJ&#10;o8/m2HdAqmv0OrMvQMlGty2MHPf4XFrQ2ON239kEgq/WW+iMxpNU53y+2RdYRuHiag7wEDbDdM/e&#10;0HUa3R67hvfUOnMDeg2CVqXykOh1GWVTUVOPK0lpSM3KJYySEZOQiJCwSHh6+2LW/EWYNW8BpsyY&#10;jZlzPTCHcJo9zwPzFy6Cx8LFWLRkKXbt3Yftu/Ziw+btBlJbd+zBuk1bsGjZCmOrN2zEIU8vbN66&#10;FbNmz8bGTZuw/wDVRWYGIiIvISommsAqwMWwi3R1niMq6jJyc3ONFd4oNMmOUijPnz8jJEZMcFyA&#10;UMpA6MUwM4NBBVVQaVkZtKSR1v3XPOMai9fQoHhQg5lTOyIszGR+CzpdnZ3ISkvFGSqao4cP4S1V&#10;SWF+Pp4/foz8rCwU5uXRtdT3v9ukD8hlU2KoAu5SbHIxpaCUXyWXTr15er1azdvk72sG1CqFQANs&#10;z3HfY9pUZCcl4kF9LZ/lBSIuXCAQbuMYX7uQ7pqmStGKxJfCwjF/9lwE+vnjQvBZxEdH4cHdegMm&#10;fPqASrqKSQlxqCwvMXlUFaWFVFVlJos7NzMV9+urMTLYhcKcFAIqFEnxESgvykHcpXPISo5GDN23&#10;5LgQ5KRGIjUhBFejAtDZfBdP75fhfl0hXjypQk56NE567kAmAZWbEkfX8DpuZjpliDvDyYLF2Zwh&#10;81fM3XWCk+DiDk6uNgaa0X134PqauYOSNQHGXd1ftW/CadTcw+lzb52Fk8Biz7FmgePOdNwZNDJ7&#10;zLVeEHGtG6sXNGg22O0MHpmr8nF7XEqINkBXzcDJ7PO4uv3psg0RRvTWMPIeY1DSUkdJaZmYMnMO&#10;5i9ehg1bdsBj8XIsWr4KazdtxaZtu8z+pGkzMW3WXGNTZs7G4qUrsHDRYkyfPgszZswykFrMa6wt&#10;W7WW5UosW7kKK9asxRrCSdt79u1F4NkgrN+4HitWrTT7a9atxZJlS7F73x5s3b4NsbGxpltdg4GD&#10;g/kLnpEBremvucBbW1tMj5nAJDUkhXTp0mUkJiUZ9zAmLtaMxxNQ5NZpOhMpKAWuBacQ3k89dXW1&#10;dUY5pSVew+XwMBMUb218hZdPn+B6TpaZxld5Ty8IQw1dUbxKykhzlgtIen1lhmtb4FTMTG7dCOGl&#10;/KTgQH+6XbeQnU5AxMfA7+RxbOB7TCJo3tJd1YDcV3yt121tJtj9lvd++uixmZFASaj7duwyrmV1&#10;xS0Tc4ojrB8/uG/up+zzM6dPwcf7KMJCzhooKbfp2OH9ZixcXHQEqm8VI/1aDGIuauhJOApyU+B9&#10;aCeuXg7Bef+jCPI9gICTe3Bo90pcPHsE96rzcT0jBucDPRFLVRUbGYDAUweQdiUcaVcvofJmNh7V&#10;l38bTs5g+Zr9EUBaCdWhnlzNwuWv2B+A46bOnfWoJERcweMMI9djribofK3+j/YliGR2/3Pdl3Cy&#10;qQTO0LFm61zNHWhk9rg7iOi42/pRMI3ByQlQAo9cMGc42e0vTEFyQsjCqG/4vYkbkUMY1IIDA8NU&#10;ZiO4/+g5zl+MRMTlWOw/dBQTp87AKqqdGXPmG5s9fyHmETZSSrLps+fht0lTMJ6u3NSZs3j+NEyd&#10;MRMzZ83BlKnT8cu48ZjI49pesXI1lq9YhTlz5+NX1qtuxqzZZn/m7DmE2hLsJwh20JVat2E9Nmza&#10;SDW1xZRLly/DSgJrx44dOHLkiBlv5+3tbaa9jYiIMGPZKthY1TMm107umuJPSik4evQo8ql60tPT&#10;UVtXR3h08TxH9rZAoh47pQeoN04A0FLdvd1dxl2KpFpTSkF+TjbaW5pNjEeB58L8PHygGlK8SQFv&#10;uZ6OwPiASSPQlC2KbanOznwgkGlCuGNHDqKs6AY6WpvMIGClEiyZPYtwiOR/Axga6EUfX7+CbqtW&#10;3O0gdJUAqpkINIQnJPAsWujm6e9iSLCJPWlSuVPHvQzs4qMjkXxVdVVm9oDw82dx4axjiIm/z3Fc&#10;DA7AhcBTuEhLvXoZPscPYs+W1Ui/GokLAccQGUz38loYLp/3RkKkH1JiziKb7tz5M4fp2p5DXKQ/&#10;oXUUJdeTUFWSTaUVBl+v3f/5cPqWuQLoW+YOPH/FXOH0LbPAcQch1zpb/0f7j8FJALHX2Tp35gwk&#10;Z+u35ShcXE0gca2zyklmlvl2OccZQu72HcbXHSYU37wbg1If3ZuSCjbA2HicvXARO/cexMYtOzFu&#10;wjRMn+WB3yZOw4SJUzCDamj2nHmYRiU0fsJkTJw8FVOpliZMnIxJk6dROU3F+CmTCacZmDB1MsZP&#10;nIRJk6bit/ETzTkqp0yZilmzZjmMEFtEZTWXUJKymi7lNY2gmj2T956ElatXwfOoF/bs34flBJJs&#10;y7at2LBxI9asWYM9e/Zg29ZtWLFiJfbv3w8fHx9cuXKFiiqDSirT9NAp+C0XS3EeBZEX083U5GzK&#10;U3pHRZWYmGIC4Z8oEcvLKnCeqqm3iyqIYNHcSPW1tSa/STEduU4Xzp0zM0pm0tXr7Xpt4KQ/QUfK&#10;ScpI8znJpdQiDOoJlJJSHEpTs+i40qHKy0qNclKPWlvTSxO8PrJvNzbzPV6jAhoZ7MOrl1RkhNPl&#10;yAikJCdiaHDAvFZsVDT27txF5VOJlpcvqagGjWpqb27CEJVhVPhFKiG6wLlZqL1dgcHeLpQXF6Cr&#10;owWdrY1mypNNG1ZTbQXhRnYKdm9ajeAAbyrBaFwMOsX95Thz4gC8922kbcDm5TOwY+0c7Fw7F9tW&#10;zULA8R04fXQrvA9vxCmvrUiICkRDTSEO7SIwTx3B38YG946C6Z+Fk+xrSsmajjvMPYjcmTvwfM3c&#10;zSLgDkauZoHjCqGv2R/BZM0BKAd0BCXtf1n3pX0GkcCi0hVOtt55f8wEhlEzoHBSPmMmkPwBKA6z&#10;UBozN+eMxY9Gt8fgJKiNPsMA3Qz1iY3wF72p4zWCw8KxesMmHD7ujf2eXpg0fSZV0FRMmDzdxJGm&#10;zZxrQDSdABGgBJrJU6ZR9fyGn37+hdCZQEhNx8w5sw2YZrCcMoNAmzyZ507CL7+Ow7jfxvPaWZg3&#10;fx7vQwDpPNpM1s3iPadPn4H58zzg4bEQi5cswbLly8152t6yZTO2UDltI5ikmDZu2oC1a9cY07Ed&#10;O7YRcguxlIrLy8sTp0+fNgmLJ0+egq/vaaSlpSMpKdnMf7R39x54HjqCylsVpqEnp6SaOZfkBirF&#10;IOryZZMaoF4xZYGX0/2qKi9F9KVwREWEmcUutZSTVNNwf59x6969e2t66eTSvX7dSSXWaxI+5S4q&#10;GO5w7d6bXjplk+vv+bOnZn6lksLrePboPmIvR1AJ+WP3xg2IjwhHf3cn+gmVDx/e4yoVUTXVm+Zr&#10;0mDjA/v242HDfSqrAYJpGM2vXuCY5xEU3Sgwa8ilJl1lec/EnB7fv8tnzUJpYb6ZJE6zCWi6lML8&#10;LBzetx1h507jblURPr7VDAXAqyd3qIZO4lKwD3wOb8OJAxvh57UNOUlhKMu/ghMH1+HFg1I8uXcT&#10;WckXcc5/H+Kpqno7HqO+6gZePKzG35wh9GdQcg12f+tcZ/sanGzsyTkGZeFiz3EGzl81Xee6TJM7&#10;2PyZOQPIeV/qx7XeqiLnc6z1OgW3/xn7Akg0Z1fM2ZSH5Fpn7Q/QoZl6XmPNFU7m9Uav1+uZc+i6&#10;KVFSXf/05Ma69V/3DyCcSmkXG6rH0hXwWLIcS1euxZwFS/DrhEmYMIUuGN2yidOmYTLBMZmu1yQC&#10;Si6Y4DSF9RMmTcQPP/2In3/9xSid2XPnYBbBNHnqFFN6LPTANELqtwl06XhcNmMWITZ7BmbNnYkF&#10;iz2wwMMDc+nKecybj3lz5mChxwIspZpaQoWzeAGBs3gJtxdgJcGzef067Nm+DZs3rqd7txAHD+3F&#10;7j3bse/ALuzctZ0KajnmzZuDJUsWGWAFBgaYxSv37duDQ4cOmHmYKspuGXWkNeAG2bjv379H5XSf&#10;yukjywazoGV7Wwt6e7rwurMdF4KDUFyQh5z0FLpD4SYu5HvUE5nJ10xP2JXYy1RHBNA7/njxGk1r&#10;8uTJY0JJ07bwe0VXzxGH+mDApPFwAmFnR7tZ702Tv5XeLEAM76014NYuX4xTnofpOr7i9YPopALT&#10;tLwCpuCkQP3ZwCD09/UTcM/RRxBqYjzlfWlJq1sEqSapk0vYcKfG5FCd4eso5qQ5lwyYCKuP7wbo&#10;+kXA5+henPU9gvBzvkiKv4SUKxEIPXsCadcuofHhbRTlxOJGViQKs2JQUZyMAJ9dBONNvHhSjthL&#10;BNjxzYhh2fryDu7VFqGkINUBJ5kFiDu4WPvPhpM7cwebf9ach6f8K3CygHE1Cx9n8FjrHXDdl0Ky&#10;238dTq5A+sJGgeFq/yvhpJQGqStlb2sQ7vD7381CoUXlt0z+0a79hzFO6mjqDBO8nkcgeCxeirkL&#10;FlH5zDNxI0FpEu0XKqOfqX5++eU3unOTTJxIamj8xAmYRDfup19+NoD68eefDIBUr31BasasmYTR&#10;LMxf4GGANXHyBIwb/yuh9j1+Hf8LZuvY3HlYMJ/HCUOBahXdtDWrVptSk6eto6sjOC1fvAjLqJC0&#10;8MD+A3SBNq/D7t3bsGr1Mhw4sBenCI59dI2Ws4GvWbOS27vgc8obFy+ex/Fjnti9ayf8/U4jmi7Q&#10;5UuX8OTxI2h63UePHhhgl7Nha4K27q5OM03vyMgwzhFwRddz6c4FmrmX7tbexpE9u1BTUYb3I0Nm&#10;zuy+vm4MvxmCJoTTdCWPHj0cc/OkouwKL8oe1/JRStR8//6dCVYreN1PqKUmJhgltWXtagSeOoEP&#10;b4d5XbMZWKy5q+xfWOhF3GWdVgDWjAj5VHCalUBun1Zb0Xzj9XeqCcQ+3Copwt2aKly6GGLmXbqr&#10;ecL5vNW3SvC6vRHdHU2oLCvASc/dOB9wAtdiwjDQ1YjcjHiEBnnjUV0hbhUmIODEJmReO4+KoiRE&#10;h51EYU4Mrlz2w8VzR3A57Dih7YvIUB++RibaGh/gb+5g4mrfgtBn8Py5OSskmfP2n4HJ7eRvTvu2&#10;ztTTXGHjbt9Cy+47l98yZwi5mqBk7XP9n8PJ2c1zNXuOBYY79WTNAudzsNsBH2dzBpMxnTcKJnuO&#10;rtU9HDlcb6mYlMn9EXfuP8a50Aj88OsE09WvoLZ61eYuWIx5CxZg+qxZWEgXSjabKmYuVYsANU5u&#10;GeGkgPYvv/6Gn38Zhx9+/Bnfff8D/vH9d0YV/TzuV/z6G+upor774XsDJm1//+MPZv8XHtd5U6ZN&#10;xRwqm+kzqcamEnK/EWCE2dTJUzBtylQDKQsoKahlS5Zi/dp12C63jqppw5rVJt9ICZEHCZ5jnodw&#10;zOsQdu/cik0b1mD/np04cmgfjh45aPY3rluF3Tu2wvMwXbHIMJxh4z90cJ8xfz8fpKUmm3F5Wnb7&#10;998/QWvWaUEAjUt70HDXDI3JykjDyFC/yeROT03E86cPcXT/XpM0OdDzmm7fTQORu3fvmOs1B7nm&#10;+laulNIaBCWpKCko/ZWVKZO93ai2A3zeakJO99ckcwLgojmzEEQ4fXz/hjB7b2Y/sC6o5i03E8v9&#10;DjNhnab7raupMWPrzlAhasI7PXtBAV3OwV68pfLSSrxac+75owZCJwXxl8MJpCIU0c0b6HvNu75H&#10;eXEuGmrLcD0zkW5ZLcpupCM7NRoR5zwRGrgHwf5UoT5bkZ9+CYmxgUiiRV88gQtnDtIV3Y+r3L98&#10;0QfpSZfQ8uq/GE7OIJL974aT3bb7zuW3zBlGrvavwknmDkxf2CiAvgUnG0fStsDjDCVrfwon9dbR&#10;LJwolsyQkIzcAhz38cfUWfPx22TFhjwwZz4V0qx5mMty2gwqJCqgKdOmECK/YdyECWNg+pEK6Sfa&#10;jz/9+gc4/fCTA1D//t0/jGoSlGTjxv9m4KQ6Cyyd8/d//DtVltzAHzF1+hS6gbMwZTJfl27iRAJw&#10;Ml9vpmJPhNSMadMNpJYvXYYVVE27tm7BGrptq5cvw0aqizUrlsKb7o9G8h9kIz+0fzf2UUWd8vY0&#10;ZYDvCezctpGu4CocOag4014EnjkNT88D2LljCw7s34WTJ4/h3Lmz0AongpMUlKYdkUv3mNsaGpOT&#10;k2GWTEpIiCW44lCk7vgD+5BBt668uBBpyVdxr6Ee16/nQSukaIBuS0uziWNp5gApJ4HJwklr46Wk&#10;pOB+wz3s3bnNuHUdLY2oq6408zktXzDfuI1STlocMysjy0BJf3JHleKgPwFLQ1iaG7WUeKdx5wQm&#10;jcHTaiqfPr4zuU6RYRfMYpiP79cjIykBXgf3EiDP0dbehGcE7Yd3g6ivvYXEuHBkJcehvDALN3IS&#10;0fT8DmKoikICtuFq9HGEnduNh3X5KEi/jJtZ0SjOiTOAir18ioA6iAtBXlRV/mhrfvy/Ek5fguhr&#10;5goYCxnn/W+dJ7PHXeEkkLhCyNXscUHE3XF3Zs/9DJ8v3TjX+j+ae1i5wsgCw13d2DEnMAk0rvs2&#10;O/uL9IBRKAliDjh9BpcDTlReI3ThPjliS+XVdfA8eQo/s+H/RPuekJnOBj93nnrcptP9mmhiRwpM&#10;T5s+DZMIil9/pcv1ww+YMnUqxv32G6H0E8aNI5R+/oVu3S/4jXXjxo0z56n86We6dLSfeN4PP/5o&#10;rtW+OZeQ+pXn/Duh9G//9m/493//d3z33Xf4/vvv8Y9//IPX/oQpkyaPqaU5s+j2jR9PQE3DzBnT&#10;6erR3fOYj8WLPAipRcbWrl7B+tmYM3MKNq1fDZ8TXvD39caOzetxYPd2eB7Yg8DTJxES5Ge6y3du&#10;2YD9uwgrH2+jtCLYWAMDfI15UmF5sk6K6ubNAjbwErxgA5cKejvyxsSPSqmM+ro7UHQj34x/uxJz&#10;2YxT0zzamk+7gPDS4gF9XR1ofvWSkKkxbldpaSm0ErAC5Q7l1EVQdRt4XUmIZ/0bnAs6Y+YqHxke&#10;QiHvf/v2LarDlThE2GoWTMWyUhKTTRBcQ2qUGd9B1VVeWmbcPY2zu3njhhkYrEU36+/UGtfu0yel&#10;L7wzwfD0pKsm5ymNZX5WugGqoPXy+SMqrzvo6mwxKu1yaAhOHTmAHAJK4+xuZF9B6NmDOOu3A3GR&#10;R5EcdxKD3fdYH4mUhCAkxQVi0+qZiAr1xvkzh+C5fy0yUyP5rO3/34CT87bZp/1VOFn7K+dYE3Rs&#10;6Q5CX6v/bJ/hZKHzLTiNgchdnQuMXPdNPpILfFzhZAbfOgOM9W8l+d+8RUpWLn6bOgMTp83A+ClT&#10;8AvV0K+E0U+ExTi6YIoLyRWTyzVzFuEwdy5mz56NKTxX3fyLFi1yQIiQ+ZngEXwEnR8JIIFF9t0/&#10;vnOUBI7qf/rRcZ4gJBOofuE1Ewgc3XciX1/3HM99wU3n/kZgTp4wEZNoCorPpmKbNHE8pk6ZhAkT&#10;xhFO87B61TLMnzcLs2dNw7JlC7GG+4sXzMH8OdPp8q03qkgA2kcXbj/VyBGqKD+qIi1l5HPc06zn&#10;f4Lu35WYSJylegoO8kegvw8CCLEAuncnTxxlwz+K8IshZqXcIEJDauoeVdTTxw/M4gDK5BactHJJ&#10;Md0m/1PH8eTBXZNpXclj3XTlqsoIpIb7xt0qLCw06knBcK1jNzg4YMCnuZYqKhzqJynxqglk60+v&#10;W36rBCePe2HrhrXoJRA1NCc1OcUcV2Z4+MUwExRXLpYC5FJPGhD8hG6pXNTbvLcA+PHjWyqsIpPr&#10;pDhWSFAAbuRlm6WhQFfx7ZsB01t3q6wQN1imJMXj+cP7qKeL2dH0FPmZCYgK88NVAqihNpdKKgL+&#10;J9YjKV4rthzA1ZjTBJYPdm9ZiLaXNchNu4TNa+dSRUagu+PZ54C4O/BY+7Nz/gxOru6bNVfYfMss&#10;hOx1X8DIdZ/mHAQXSOy2qzkfc4aKM4i+tm+3Ze4g5FqvoRwyd3ByBpLz9resjybX62tu3rfg5Oz+&#10;9Y6O41Pqg7Lb33+kG9fTj2Mn/fD9T7/h+59/w4Qp0xwBbaqfH37+lfU/GyjJ9RKYFAcSjKZJQdG9&#10;m0z1pH1tCyACiYBiVZP2BR2ZBdPf//53U1qAWXjJdEzg0rWTJk0aK/U6uu+PdA9lBlJ06wSneXNn&#10;E0ZzHIAaP47bszF3zgxjixbOw8b1q7Fx3UosnD/LAGrF0gVGNQlCe7ZvNmuqSUkJUlrDX4mHgpfU&#10;VOzli0i+Fkt1dcLsy/0TpDzp7pwizE4RVL5UWQepwI56HUYFVYbcrurKcoSdP4cqqquHd2uxaskC&#10;0z3f/OIJ3Ro/c07xjQJUlt8yK7IotqSAuNw5zeEk5SS38dWrF1RVxWgiVGKiL5uFCPRXVHSDxxsQ&#10;GhJkpuxVYmYD3cW0lFS8f/fOpA88fvgIw4Sd8q+0Zp168vTXQTCeOumNq1RkH96/o8tYjyBCWFBS&#10;72I0oTpEFahgvtIWhgfIhfZmJF2NNdP15udm4P6dalQUF/B1n6O18T5SEyP4nu6h7MY1JMYGwN97&#10;E0LO7MFplheCBCh/HNq1AqXXryI8+BiCAzxxsyAFPe3P/8+Dk9123neuM/U05146gcQCyLnOmiuY&#10;ZPZ8HbeLG5htl/OczRlEMtc6CycHoBxZ3c5gcjVXGLnavwInuXDOcDLbqhu9pwbzt3V0w+u4D375&#10;bTL+8QPdronTCKFJdM3okv1Kd+y3CfiBcFIcSHBSTEigEnCs8hFkvvvuewMma4KIUVHc1nk63wGq&#10;CQZaApXDXXNAS26bNauijJL6kSDi9bqPIDaeak5Aksm9+0XPxmsmT5qAWTOnY9nSxVRTc+jiTaWq&#10;m26U0/Rpk7CQqmnFUg/s2bkFq5bT1Vu1FBvXrjAA0pLYG9esMOX2TeuwnipL8BC8vI/sNd3lxdcz&#10;zQj6C2dP48TRQ2Zy/rDzQTh98igS4qKorNioCaggun6CRQ3BpJVLgvx9jXukebLV6C+FBuMOXbEg&#10;v1N4+fSRyeLWVCqvO1+bWSs10FdJlwLUgwcNVGJ3TFxKgWvNqqDgew3dPEW4tcacXLGEuGisXb4E&#10;H94No66u2qy0osUUAvz8DYiKCm+asXXPn2qO8Do8ffIEr16+wN49uwycrufnEXipPKfQ5Dnt2b7F&#10;uHeCk55dcFUQ/nVHC548vIuaqjLepwLvqA5v5GUiIjQAd2qLEB8TjGcPqxARQoj7H0Bk8FH4HN2A&#10;A7sW4Zz/btwuTcbh3StRX5mH0KBjVFfX+HrhdPfC/r8BJ233Chy2nmYH/mrbwMWpfqzOyZwho32B&#10;yeRK6bp+HhdsRoHjDB3n65xBZI+Z7UFrFk4OxWQAMwoiq6JsMqaFxZ+ZOyhZ+5pyMjMfSL0RaoPv&#10;NA+SYzbKdwSTYkynTgfh37/7Gd/98AsmTppON2q6ycpWAqQSJWVKnPyNamT8BCoigmkCQTBp8kTC&#10;6xce+8XUKVYkyNjY0Y+Eyk8E2g8/fG/KX34hRAyEHPEjB9D+Yfb/8Z3cOcd5Msex7wycVP74w4/m&#10;GuPSEXgTCSi5dAqAz5s918SeJkz4jcd/IPzGYc6cWQQUldTcmaacN0fxKYJqxmSsW70cO7dtwpaN&#10;a7B5/WosWzDXAElwEpSWL5qPlVQ4GrqhmNPp44dwPuAkUhMu497tUiRficLFkDM4engPstOv0e2L&#10;oCsTadTVkQO7EHouAAf2bCfADpsM7qy0JNbvQfPLJ4TVPWxat8qs36Z7pxMuD+kGDvT2oms0U1zB&#10;cA30VSqBguSvXr1kfb+BTG1NNV3J4ygpLjIrpyRdu2bqS6igVi1bjP7u12aKlM72TjNNjGbc1J+m&#10;KtYS6Io3aRiLBkAbpRQYYGZnuFNXi99//4D21kYTYA+mgvrwjm3jdRtuXM8hpHpw/24d2ppfoKXx&#10;mVlnrqLsJt3X++jpakVs1AU+QyZheBhlNzMw0P0SaVcv4PSxbQg/dwTXYv3ge3wzSq7HU03twNOG&#10;MmQlR+JhfRlOHd+LKMLtT+H0Z8dlzlD6XPdHGFkTUNzVOZsrgNyZPedbJmhZ0/7Yddx3hZNA4lwn&#10;OGmifa0GormsVTrDaAw+X7Gx40MCAaGj64e0/0d3zpod8iLwWJio3nl/DE6jALJmgWS3zf7oNV8Y&#10;QSQwvVYWu4HUW5NYab609x7g377/Gf/+4y+YPG0mpk6dRZdoigGSVJK68k2MiRCaRCBNnz4VU+g2&#10;jSOQ1KX//U/f0c37medRIXFfcJhMaOmcX3/9mUD5B2ElMMl1+5H2A122/0ngCDqyv+P7H+je/fBv&#10;+O77f+O27B8E1Y+E20+jMPveuHDf/4NQo4375VdMEDh/ISQ19o7POm3qVCxc6GGSKfWcAtTMaZMx&#10;d+Y0LFvkgaUL5mPpwvmYOXWSqVuxZCG2blyH3YSUwLSZwFi9bBGW0f1bPH829u6gulq6ECcJmItn&#10;/RHsfxIXAn3NvNdZqQlUCOG4EOwP35OeKC3KowsTYWZ1vHDGhxCLovtyycSrFGjX+mwa+lFecgO3&#10;SgtxYO8O06ATr8TQxSswM092UpH092uqFLbBzk4MDw+bMXXKDtcim1JRikMpUH7qxCmztJTGy2nN&#10;Of0p12r92jVopdt3NS7OzIxw6MBBdHd1m0HJgpMGEWuKFt1Dc4vLVbx8+ZKZWkV/79+PIDc7g25b&#10;HKGaicG+ThQX85lvUTVR6dXVVmF4sAfNr57idkWJWfDgxdMH6O9pRwLf/7Mnd6jYbiE40Btd7U/N&#10;LATnAw4h7KwnzvntQ0iApurdTttBN28nctOjUVbIzyzIG1lJUf994fRXzBk67kDkrk7XmWPcdwaR&#10;hY1znZYnstPD2hVBnM8dg89XbOw4G7/Godn7OBTUl1ASNKSeOrq03NGXLp3r/pi5wEnmHEv6Gpx0&#10;3iDVkhRUhxb85PtSguWTl01Ys3Eb/p9//x7jJ0/FxMnTCBS5XlRNcsEm0ggnBcHHsbELJgLMRNYL&#10;NgLRd4SPIDSBdQLCRKoXKRi5WD/9RKj8SFeP5wpm43iervle92H5E4+p/PlnKSKpKYKKgPqBcHKo&#10;K4KPLqQU169UY7+yHEdIqu5X2rjRepU/Kk+K9xKYZs+eiXlz6dYRTrNpSxbMM1BSKUDNYt30yROw&#10;duUyo5AUb5Jrp5iT1JOgtG/nVgLNoaiOHdyNs6e96Z4c5K89Xarym8jLSEJ8VBjOElqVpTfMiiRX&#10;o8MR6HMMCazPSrlKJRWOM74nTHZ1eVEB7t25jXLCKTL8PG4W5JglngQn9YK1Nr8kkBwJmIo1KddJ&#10;kNKqKdrXlCpSUvo7F3TWZH9rcUxBSn+VdCHXrl5lZiHIycjA7coq7N+7zyyqIJeug4qp83WnGWis&#10;KV+Gh4dMdrvWqZO7+I4qSb18menJJvhfQghLFeZmp9CVa6Jyeo0H96p5v2G+2ge8bm8yrp2Am5mW&#10;CG+vA8jPScX7t72E00kU56fyM4pFsN8Bwt3TDPotyIqmu3fUKKrQs14ozE1AVVku3eYduBzq/7m3&#10;zhksruYMJ2cQfds+g+efyWdyNgsT5/2/as5QsqZ76PU1ONjCycaVvogxjYJHizgKUEbx0NSIdY7i&#10;VjruiB05YkmuoLJ1up8ZIDvCf6Am5iecNILfGTIWTlJMbZ0DY/vO57juyzS+rddCyAVS1iyQZLZH&#10;TvWCkz1Hf7eq6+CxZKXJX9KUJuMmTsT4SZNMWsAkxXFGEyQFp58IhH/Q/bJqR4AxsKEJPoLMT3Th&#10;fiW4xhEavwkiBNJvtPFSXFRgUwi4Cb/9ivG8ZgLvbUz7PD7uFwLqRyos2i8/fodflQVO+/mH72iE&#10;H1/v119+pKL7lfATAHnt+F8wXsmYk34zpWwin1evP47PMXXSRKOQ5ijuNH0K5s2ajhlTJmLR/DkG&#10;UDrmQVdPAFo0b5YJiiu+JDBJOW1au9IA6uCeHdixaQ2O0l0753eCjcwHV+i+lV7PxrXoCKOoMhPj&#10;UHuryEw1q3NCAk7RjYk08EmMj0ZU+AWcC/BFQV6mgZIac9K1WKqTbDO0RdnezY3P8WaY3wUqJ61l&#10;J5WjoStpaWkmpUBzPWlfyZlSRJERl9DR2m6mH9bflStxWLliGaIvRaC2qsrMUa4ZLz99/GQC4XZ1&#10;Yl0v6L15I8gAGRlpJpn040d+t3q74KchKwkxqK+pQGpiDF26VLpv+YRSL928Xrp21XzdV4TQoFnP&#10;TospVFeU4+WzRwRVAcqK85GWGIsHdeXIT49DRPAJxF3yx83cK4RSKJLiggmtKBw7tMlkh39814Ww&#10;4FME+/m/BieZPf4lgL5l/zVwcobP1+qt2fuY/VFw/BU4WcVjY05aIMEZRl+Dkw3K9xNOUk9SYYKc&#10;OzjJ1FMm5eQORO7hxHIUMF+zb8GJ3qX5Ky6vwm9Tpht3bvyUGWY4yjgNKZk6BRPZqBXXUQKkzdT+&#10;f/7n/8Df//3vRjUJSFJNctekhH5h3XhCxpQ8NpP3mMZ7/EZITCYstD17+jSqlamYyteQTSMIVU4m&#10;tCbxnMmEznjB59efMJEuosrf6P6NI6CMcftnuY9UWLJxvyq4/rMB08wZU4yZHrl58wic2eb1ZkyR&#10;SzfdQElwEpi0vWDuLAOlhfNmY9niBXwuKiqPOdiwejl2bd2IhRq7x3vNmT7ZuHprli/Gjo1rcPr4&#10;YURdPEeX5AjOnPRCXNh5ZF6LQ4jfSVy5FIqY8BDj8qUTOv4nPNn49iLlajziqJ7SEq+YaUdOHj9i&#10;YjWp3E+Iu0x1kk/1dcmspPL0yQN8oFulmS+1vJRcOgXGlTEuYMml09i6Hrp3WiRUiZXKWVLKgOrP&#10;nQvC4kULEB99Gc8eP8ZRTy+TmqDUASmnyopKE8/SuD1NvaIhMVJO0Txf2emCk+ZU9z11HHXVt+iq&#10;daCBgAm/cBqhIT4oKkhFR9tTurDX6TK+xEAv1dabfjx79MCoNS1d3s+6h/dqkJ4Yj/fDPbgSGYLt&#10;6xbhUshJqskgwvwcokJ9ERp0FA/rixBxgfXRwQg5cwx7tq50uHUWQH/mwrmHkMP+ePyPMPoamAQT&#10;d/UyC40xeDid6wofZ3OFVB/hoWsESrsvs8ed72ev08KMAlE3z7PwUdnBe4zBiLDR+v1dBI9KzWFk&#10;y7bXPWYaGsFJYDOgIhE+B8Y/m9Zb6+x2rA5j6nSea0+ci3s3Bh4BR+qJ5gqisXNG6zSPtwbvjlAw&#10;aYrc/MJiTJ3jge/HTTCq6ZcJk0wmt+JFihv9JPBQvfzPv/+byc5WcHvC+Akm32gcVdSPhNAvhMOv&#10;v/6AH/7+P/AzldR0unSzpk7GNLpzCzVrAM+byPNmT56E+YTSglkzMGvKJONKCRSz6GJNnSgw/WLK&#10;qSqlfAihSbTJ3J6gOJb2VS+VJmCxTuUvrJdJTTnUE1UZATeJ95rB+6uXTjZn1jTMmy2bjulTJvAY&#10;n8djNpYs9jD7AtTKJQuxjEpq9bLF2LNjC5XUPAOr+bxu7YolWLdqGebRDTy0aztCA/0Q4u+LgBNe&#10;8KWLV5SXgXiCSS5dkO9x484V52dSPXnj0J7tJqgsKKnUEJCz/j4mCVPzIilVQcmNyilSgqYUiJYt&#10;b3xJKNH1krvW39tnYkMa1tLX10PXrp/AajNJk6HnCcPiYmRTWZFOOHrMC0sIZx9CqbjoJrZv24K+&#10;3h4z5q/iVjled3aYKYrv1teZPCilFij36Tzvo3ynt1RtGqeXQnA2vXxMQJXhjN8xHD+yE4f2bcS+&#10;3Wvgc2IP0pPpTvZ3mZwoLd5ZUVaEFqq+oYFu3m/E5G9JWSbFXUI84XTx7CkzO+bFoGM4un8Tjh3Y&#10;jBOHtyM82AeRF/yRl34FFUVZ8Dux/0s4/Zl9CZ8vzd7nc93X4eRa/8/CyRU8rmah4w5Omo3T1jsD&#10;SsfsuWPXjQJFrysYWSAJTlJYyldST163li7qYR1LgUmmlUMsnAbfSBlpmfEhQsKxbU2wsqvW6r56&#10;PVOv80ahZFXQ1+DkDCELJWu23vk6xZd6Cc+YhCRMmj7HJFn+MnEKfvx1PH74WYFtwokNX1D6x/f/&#10;Tij93QzKnUB1M4UKRAHoH777Dj9QLf0kxUQVM4FwmsZr5hBMCwmCRXST5hI+8yZPxAzCxIOwWjl/&#10;LhZMm4L5rPNgOYdQmk0FM2vSeMwkSKbRNZtOF202FdCcyb9hLoExa+I4TCdoprJeNkXQEajo+hlQ&#10;0cZLORFSk3hsiuDG+0387WezL6hNJmRnTJ2IaVMdQFI5fdpEAotqau4MzJsjBTUTs6maPPjcqxfT&#10;lZszCwcJoL3bNmM+388SKqyldO+8Dx+AB/cFp82rV+DyhRD++gfj+KE9Bk7RYcFUAqeNe3dg52Zk&#10;pySw0QVh99YNJlVA6QhK6oy5dJEN/YCBVXxUhAmWa8aC7PRUqpNgExTv6Ww3Y98a7t6ja3XV5CRp&#10;AjxBaXh40JiGxzzhuQlxscjJSEfNrVuE0yezOOaiGbMQfibIuHgB/qeNSlayZl+v1qsbMLMmaMYE&#10;DVN591aLQLw3iaMvnz02uUyb1q7ClehLvOoj2lueIfnaZdTeLiQ479Nly8Ip7z24U1NKF/SpCYor&#10;faK1+QXejdCzeN1q3L0qurf6PLz2b8fd2yUGPgEnD+Dkke0E0xYcp0WF8jM5tg9lhZn8vGIRffEM&#10;slNjvp0h7k5JCTy2lHXT7bHnfgaTzvkMqDHQOO2rtOfY4+7MQslCwrhdggXNwuRbJvjYc839+Hra&#10;t1Dqlxrivurt+do2x3lMr2ndOJlAYvf1LHL9BKX2Lr7/PoJ2gK87qpxaO7sNtAZHPpjzrXJyhpNg&#10;ZQHV1tlrzjN1TnAag5QLlFxNMDKLVLoAytYLbp3dQ2ZyuITkdCxbvR4z5y3EbI9FRjF9R/fNgOnX&#10;X0wsSb1oih0p4D2NMJnIhq/g9D/+7X/i1x++w2/c/o3gmvrLd5g14WcsmzER6z1mjtmq2VOxmipl&#10;7bxZWDlrKlbQ3Vo5cyrPm4wlhMQCQmL+FKorbU9zbM+d9CvhxTruLyRA5k8exzoaQTVn8ngDrtks&#10;pwlYBNN0gmeWeg1ZymbwGe32LMJR+zpP58wkfGbwtWdMn0h1xePcXrpgNjz4bAtpS+i+zSMsl82e&#10;iRVUUeuponyPHMS6pYvgMZ3nEFwnDu3HppXLsI7Kag2Pb1+/xsBJSintagwSYy+ZILjiTGuWeuDS&#10;+UAqhlDj1h3ev9skdB7et8tknqvnLvJiiAFAytU4s0CBEh6VRzTY14U3A31mIYbB/gHT5a+M7uTE&#10;a3TFhgygZBok3NrahOCzgTjj60v3qB6vnj3B1s3rsWTWTMSEhOAM1V2BxuxRZd0sLCC7PqKl6ZVZ&#10;clzq6QNdMM1f/vHDe4SHUjk9uGumRTm4aysqiq+j+EauWWdOg3pHhrsM5F48rUP0pSBe08c9/mC3&#10;vcC9O1V4TzBpdWAN1ekmoOS21leVUhn54UZ2Mpqe1uPI3k3wI4z8vffjalQIGqqLzJzj+QTXtZhQ&#10;JMWG4Vrshb+W5+QMHQd4voSTvceX56j8Ek4OOHwGk51T3Pm4q/1H4SSz51oI2WfQfp8mf2OpZxGQ&#10;ZB2EhKBl3Dha+2uHUlJ+kura9d54jUDiWH12CC0dXQZM2tZaa+1UTM3tr0dVlHrh+s1qta5wsoDS&#10;vVo7esb23cHJHZBkBj60sW0nQDm2tRouzP67D0ArFV3AuQtYuW4zps9dgJ/o0v38m6MXTvGj7/7x&#10;d/z93/4HfiSAFD+apB46NvBffnEEphUDGs9yJtXSYgJEEFozZyo2z5uOHQtnY9eSudi+cBa2etAW&#10;zsH2RfOwgepkPV0jlet4/rq508w1K2cTWHMJrjlTaITWjAlYNHU8Vs6ZhhUEhkC2jOXimVPY2KjI&#10;uC+QzRJ8CKg5VElzZVJpiiPJuK16uz+bgFLdXLqSUkEeM6jqCNu5hNUiPsOCGZOo9iZh1fyZWD1/&#10;FtYumIN1tKV8rT0bVsNz904spiu6hNDatWEdf/UPUl15YM+WjVhLcB0lcLz27TBxpvOEkoLgcZcu&#10;YN/2jQTVUVzPTMKpo4ewf/d2AyfNvy0VpZiWAuNVdIWy05LM4FpljysXSkNdHjXcpUIpM2Pi5N49&#10;f/ocRTcL0UbFM0BwyW7cuE5I9cH3pDeCAwORm55OoBTi4L6d2Lt+PQKPHsUpgvAZgVVeWmJcOCkn&#10;DeyValJWuMo7tdVmBZeQIH88vFeH8JBAxIafR+vzh3h6twqF2Yl0UdPRTBdPSqqy/DrOnTlGeBbi&#10;6eNaVN66QbXUjN8/DOPTe8fCoLcry3D08D4CJwKJMeFUnbtwjyC6GnUBgScPIyUuHLFhQagpzUfC&#10;5RD4nzhoki8Tos9TQVE5dcr10C88y9f89XcHJQHoS/B8CayOTl37Zd2XcHI2gcEBpq/BSbCw2xZO&#10;1gycXMwVRs6me1joOODkeL629m7z2gZCPE/Pom2dZ8HVQ/D0ExZa2rpDxwUTAqidn1Un3293r+JD&#10;VEQEUWNzG8EliGo20V6C5rWx/iEqLKorZV23E3oDBJXW/XeGk9Zw03uTcjIqSvU6xwDqs9nZAv4A&#10;pxFC6K1WQnHsm7jSKKAc50hxvcfI+98J1j5ciIgyqmnClOmYMFmTuE00btuPP2koCV049b798gvG&#10;jxtn4KSxaRMIJxMT4v5UukoCw3IqEEFm47xp2LV0LnYvmY29S2dj/4q52L98LvYtn0dQzcPOxXOx&#10;bcEsbJk/g8CaiS20DbxuA6G0hlBaNXcy1sybgnUe06i4plNhCXiTsWqWw5bPnIRlM6lyCJAlfM2F&#10;VFgLpoynEWSE40K6bFJiS3nOsllTsJjnCHCLqMx0janX9dNphNKSadynElpOFScg6Z4C4SZCdL3H&#10;bKymglrO/RVUfaupoHavW4ttq1dhKeG00mMeDu3ZgbVUTp4EzYpF87F94xpsWLUEJ70O4HyQLzat&#10;WYaYsPO4cOY03cKNSIqPMtnjAtOW9atNzpTgpFQFqSfFnzSJW1R4KNVImFnOqbzoBhru1Jq15np7&#10;uvGgoQFPHj0yyZGKOWlSOsEpOfEqNF+UZtb09fIk5FLMfZSecIGuXMCRI/DctRNPHjagqqLcLKz5&#10;6OF9M7BXYJIJWJp36ukjuofRl5F25TJyk6KQlxiF1PgwVBbnoqfjFeIun6dbV4L7dysQGuyDsBBf&#10;nD/rjaSEMFyNC0V1RQGG+jvQ09WCxw/rcTX+Ess61FUUI4X33L5hhVFG2clxdIs3Yv/2dQg764NH&#10;9RV87nhcPOeDw3s342KQj1nogHDqJly62Di7CZSvA8rZbL2FloWTK8QskFzrethYHWrrj3ASFAQL&#10;AwfBZNSknKxZSNnSgshCyHn7dZcDNL1SOHxt+770zHqOQSVHstS+zheg7DP1D9DFkovWP4zmlg5T&#10;9lFi6/PSMtdd3T08Pmy2W1rbeS/Ftfrw8lUTWts6zHk9vY7Pqp1w0usOUcLoNa0rJ5U0/PaTAZPU&#10;lWJPRl3pnDc8R/EqAs0xX/eXPXHOZvObDKwIpc/KSbD6aFZA6aerGZuQTDduMX6dMAWTpk430+Q6&#10;MrD/3fS4/fLrzxg//jf88pMCy5MwVcFqAmA6lciM8eMwm7aA28sJg02EzbZFbLxL52HfinnYv5JA&#10;WjkHB1Zpew72LJ+DXcvmYueSWdhB2754Jm0Wti0UoKYTVtN5j2lYN59gWMBt2kYBirBbTxVmwDWT&#10;bta08QTKbwTLeEKFwKGtIjhkxl0kZFZTga2eRfVDmK3g8ZUEnLXVrHMYFdscqiOWa2ZNw1pev23h&#10;fEJyJjZ7zKXNwXpub2K5caEH1syfi1Xz5mL5XD7zmpXYuHIpldcUbFyz3PTg7d2+BauXLiRwVmHf&#10;jk3YsHopQgJ9sWvLOhzYtgXJcdHYs20TggJ8cO1KtFFMc3m9hsQoKC7lJIuOCEVeZiounD1jlhI/&#10;7X2Ubg3hkJlmgt1a7LOOyuZOXQ0ePmhAXc1tdL3uQFXlLbpSdRiiS7Z90wZ+NjNwt7oSIXTJNCNm&#10;WPBZeO/cjWi/AMLyAh4/asDbd29MELy4qNC4dVpMtKW50QBPf4lxMYinmrmZGoEH5Vmou5WD5qYH&#10;qK8pR152Ct6/H8YzKqXG5/XoYH126mWEnj1mEiivxpxFSWE6stITUHg9FXExIbhNYL0d6ERN+Q2c&#10;8tpH5VRKhXkORXnpOHv6GHy89tMNbaByK8OVmDD4eR/CRX6G5894/8fgpFINXg1bsHEHInuevUZ1&#10;AoVe52twcjZXOCneYwH1NTgJMFYR6f4OF9LxvpyfR88i4KhO8ND5gwSDnkPX6V56Vp3T2kYXzWyr&#10;x6/HwEcg6u0bILjazOenlWXbtUz146dmXyaA6b2202XT6wwTNv2DfL5ROMkEpKbW1+b9aNu6dZoW&#10;V/YfgdMgjznU2Qc8fPISXt4+Js7007jx+N6kCPyAf/v7/8SvCihPcmRSK4FRQ0HmUCkoTjNl0jjM&#10;mPALXaVxxo1bN3cGNlMJ7SSU9q7woEqahwNUSodWzadamkPlRBstBa3dVFO7CKfdS2eZcueimdhB&#10;20VQbV80A9tZt3Xh9DHb4sH70zYRXhuprtZTZa2j+7WOrt4GQmv9XNXPNG7iWoJpLV2+DdxeT9W0&#10;geDZxOMyba+jYtpAN1LHNhEoso2E0gbCSeV2QmnHwnnYMo8Amj+H183AFrp0Wxd5YDPBtX7BPCzn&#10;e123fAEhtALz5H6ybu2SRdi7dRM2r1qBVVRPuzavxY4Nq3DKcz889+7AFtZ77d2FI/t20d2igjl9&#10;wuRNTfz1RxNzUqa5SgFLqQWKO2n82hI+z94dW82smRrTpqlzFS9St35/n2MaXy2QqTmXsrMy0HC3&#10;3qQOHDt8ENuWLycwXhJKgXQlUxFw4ih2rFiBUG9vlBbk4dPH9/wutpugeCrV2evONgwN9qK8rJhK&#10;qhMfeO8rUZpKNwmnvbah9VkNmp7V4c1gG1KppEqKNPTld+BTP1pe3UNs5BlcjdVyUEFUesloqL2O&#10;nPQo5GYqOB+HmsoC1FUVouR6Gk4fP0B39xgV1CU+2zXCKQ3RYWdZfxDpiTF0X/MQcymE5xxHXmoC&#10;Yi+dVUC8xzQoCyeHe+dovLYxf810XI2+qZm+qxOgrOkclfY8u2/rHPfXeQ5AuYLJGU4yQUnqQoCy&#10;YHKGkzOgLKRUOlzIz9Dt4j3a2ruodjp5XCrtS+Vkr9G2jsl0vkrBqadX13fyHAeA9PmpbvjNW34W&#10;rXj85JmBlgP2js9U8NP1gwTToEAzCiaBSMNkmtu6xvaNSUEJZF+YA0LOMHKGk3KXBCSHK2chpcxz&#10;RwrE9Rul2Lx9NybPmIV/01i2H3/Az4TS5Cla3WQCflMSJOGkoSZzqBZm0g2apiDzhF8xf8o4ujqT&#10;sZagsGpp7/L5BNB8HKQbd2TlPBxcNgcHBSnua3v/stljsDpAVbWXcNojSI3aHkJLpu29PN/aNqqn&#10;7VRR26mutnN7xyIqr0WsJyS2LZiJrXIPBUjCRbaVoNo+bwZ20Lbx+VQao8u2y4NApO3k9o55M7GT&#10;btpOgYiQ2k2FdHDZIhyg+tnF7T2E1C6CaRfdu51y16ieti5ZiLV0SzcuX4jNq5dg9tRxWE1wbVy+&#10;FDvo7q1ZtAB7Nq9n3TxsX7cSh3dvw4Htm7F97Wps4DnBZ3yNctqxZb0ZpzeTrqjcOiV0KiiujHFB&#10;asViD3jMphojmMLPn8Ol0BATIL8SH4t4qhmNj1PAWhPX3W+4a4Lb1bcr0dnuyBK/Qnds7fz5qL9N&#10;l4uvGUc3ctvaFdjI93HB+xhA8AwP9eEhVZiSLPt6uwirt2hrfYWa6gp8+vDGDD85cfQIzvp5I9D3&#10;IKHUilIqocribFwIPoWyshx8eM/vcstDFORdRUyEHyIuHKUre8BMs3sp9CiSrgSyPI7Uaxfw9H6F&#10;WW5cMaSi/BTkZ1yh63ZyFFBJCAkgsHduRBQhVXQjk+83ED5H9yM27Jw51ygnNTSrnhR/UkDYWWl8&#10;zXTcwkmNTw3cwkemcyyI/iqcpE5k34KTAssC1J/DSeUwX/vz61v3SrB58bLZHNfr6biu0XOolNpS&#10;vX1eA6c+B5w6R6HzsrFpDEwyuXX1dxuMcpK7p8/ULG3Ne7e0avFFxz1d4dTSTsjx/cj9+hacLIAs&#10;mFzNHZyGWK9cLH1uyWnZmKAky8mEjubknjMLs+nmKAiuHjr1yk2dOhkLqBhmz5mOieN/wcyJ4zB/&#10;6kSsoPrYTCjtGIXSnqVy3+YbtXSY6ujIqnmOcuV8Y9o+SDAdYv1Bgkmm7X0E1gHC6xBhpmsPmvPm&#10;EmS8H0uzzXvvW+KwvYsJuCV0F5dSldH2LCZECKp9bHR7F7CeQNm/mPXzZ2HfAt57Ea9fyHuNlgcX&#10;8/7cVnlk2UIcWrKA2x7wXL4YXiuW4CiBcWLdKhwioA4TVId4ju59YDm3Vy7H7mWLsXUpVRNfezWh&#10;uIguo6MnbxF2b1xn4LRz3WocIpB2meD5dtavoa3Hzg3rcD7QD95HD5mcKeVJKZlTWegaTKwJ7JRK&#10;IFhpDN+G1Svgc9wLnvv3mLmYDlJ5SR3V0qXTPE36kwv27OljEyPKzs5AX083Bvv7kHwlDmvmzsOj&#10;+lpEnvWHz8HdWMv3vY3v4zzdxJZnj+nCDaC8vMTMaKAcpNedLRjo76Yie00F1Y3blcXw9z2Jfbs3&#10;42r8RXoEj6jqLqOeCignM45gq8QtAqqhvhi1VXkms/t6ziXEXj6B6EvHjd3IjTCzDaRdC0Hp9WQU&#10;ZCbQ9YtBQc5VJMWHEsj7EUUIFV/PMKppDb9PJ732En6n4X/qCA7v2QLPPVtx/NAO/E2NSy6KGpG2&#10;1aDaO7pM41OdNasSVC93Ro3RUScF4oCTGqEDOJ8hJHNWVVaJWGBZSDkfkzkARfeKQFAPmEp1y9v1&#10;9V73Emo8R/U6V5BxZwKUgRGfs6uPcpQgbmxtw2u+p1eNzXyNfp4n5dRtzte55vUJQwXCu3l/5Ss1&#10;UWU5UgUGzfW9g0N48OQp2rv4vnt6zX5LRydu190xn4uUk0pHDKrFmO6reJOeV881TADJzdNnJ8gK&#10;VnLBDLQMnD4P5jUA+kIRfWm2XqkGKm1AfOitxtlpcO8I/M+GmOzvRctXYK6Hh8lbUoa3ZhHQnNwL&#10;2EDmUWXMpAs0gy6cx4xJWDxzElZRjWxhQ9/JBrpr2Xzsphu3R0FvAkfxJaki2ZFVHmNg8uS2FJSA&#10;dIDKyULqACHktXoBjq6hsTy2ehE8VwgMHoTFQhxbtRhHVizAoeW8nnbYbPOehNZhvq4U2RGqtcPL&#10;WE9oHFzC81h60u3y5LmH+YyHCDOZF7/4R/m8x3i9zIvXHV3F8/iMx9cuhvfaJQTWAvhuXI1jKwWr&#10;RTy+mPfzMOUxKqVDVEx7CK7dfI3dPFfu7CbeezPvu5PHd65ZglXzpuHI9vU4dWAH9m9ajfUE6H66&#10;eQLW0YN7sJ0Q2reTcOL1CxTvItg2Eny7Nq1H4ClvkzulAPuWtauovHZi46rlWLdsCQJOUsH4+5r5&#10;zWuoiHq6NABYCl0/ss3IzknH+/f6Qe1A6NkzdI8X41n9bcQTeBepno7v3YmtCzwQecYP96rL0NXe&#10;iIb7d/DwcQNuFl7Hwwf3qMR6zTAZqTHFscIuhhBOW0xvXGvrCyq3EORmR6OyLBNREf6EVDThdAM5&#10;WZeRlR6OvMxLuHD2II57rsXlcE9EXvREkN9unPXfaxRU+c1kQiyayimRloQTnjsJLy+U3khDaNBJ&#10;qidvE4s6738C/t6H4Ou1H94HdyGGauoLOCl24gDNa9OoHIByQMoZTtrvZoO0+7peykIQUuP+Z+Fk&#10;z7fHZK5wUpe8tgUK5RSpznTbE1K9LkCyZpWTXkM9Zx18L4LJMyqert4+PH363LznoeE35j2PvSaf&#10;Z8CoDUKTr6HXVKqA4NhN6LQSQl2E2qNnzwkD5S/1Gmg9e9mIR3Tp7OcpQD17/hIPHj5h3Wtz3yGq&#10;JgtTgUmmz049dIo3yf0SoNQD5wonCyJ35gwn5TNZkGm4jPKa6hoeYu7CJQZOsz0WYOoMKij1xNGN&#10;m6VucjaOtXQDFtM9mTtzChYSUCvmTTdgkmKyYNq5dC6N7piJJzmC39YOOSknB5wcYDq8mvtrF+AI&#10;S4HLwInHjxEUx1ctxHE28GOrBQOHebHOi9AytorAYHl8DcG1mvW8t8qjgslKB9gEkuPm2kW856hx&#10;+4TuvcIDJ0e3vdewnvc5sU5gWgRvlrruFCHls24ZtxfhJEvvtUvNc+iY7n2EiufQisWE62KCar5R&#10;jxs9ZmALP5fT+7ZhB1/De88mnNq3BQc2rsAu3ufAhpU4sGkN9m5Zi3WEnue+7VhOV1PJpcv5Q7CJ&#10;cNpECMn12799i4lfeVIpLZo9E8s9CP/NGxF5Ptisuiv3TrNnXgwO4o+mplHpwcjIIK4lxqODkNJE&#10;N1fjLuPkrh2oKshBdFAAkmMjcYYu2rJJk5CvLO9nDRjobTdT796pr0Z8fDRyczIIpTsmUP7oYYO5&#10;T+LVGL7WOXR3vjD7eTmxCKPrFnGebtuFE8jPiqLrdg5XYvxRVZ6C27fSkXr1HI4fWYvzZ/chJGgv&#10;Yi6dRGykD929Q7gaE4iSgkTCKNkMTakozoLv8b2Iv3zOBL2P7N1i3Lv48GBs5md9zvcY/I8fQkN1&#10;qQNOApIUkxqqYiaqsxASgBxq6nNcypr2LdTU+AQhCyh3cFLDtxCycNK2hZQzHFSa8wkHmz8kONis&#10;a+0LVgZOauw02+gFJWuqM89AMEnZqHzZ0oJeweTZCwOPkbd0rUbdLkFJzzPAa7v4enoNgenh0xd8&#10;7VE409Qjp9iSlosWyPX5NDW1or7+Hp7yntqXm3e7upb37uS+Pqsv4TTylgDh68kttr1qRkERTlY5&#10;jammUThZCNnSOW3AlgKUnXblzXtez/cn1aTlm77/5Tf8NO43/PiLY86lmTOnYzGVwcqVS7GcKmQR&#10;3bmlc6dj2ZypBNNUNsKZ/EWeS7Xkgb0rFxBQVFDLZ2HPSrpMhI3U06E1HgZOUjWHllHhGEh5OPYJ&#10;pyNSVXTjvHi+12qqEsLlOMEkYBxjwz42Co7jMh4TfLyNsiEg1rBk/cl1S3Bq/dLR0gGQEzRbnlq7&#10;jIBZbiBzcg3Po6rR/QUmH8LHd91S+PA6nw3LzH1O8N4qT7H+tI7xnJN8LZ8NvAfNm9t6LW2f3rDC&#10;vI7nSio8qrOD/BwO8xl3LZoJ321r4bd7A/z2bsLxratwbMtKHNu8Agd5Pz8CaRNd0LULZ+Pg9g1Y&#10;MEP5WT9j5YI52Lh8CVbTJVzPcuNKvp9D+wmozZjy68/Yuna12fbzPoYjdPEO7tlpln/S6rsa1tL4&#10;6hl6ezpRX3cb7S2NwO/vkZQYh2O7tiM7PgqnCDklhAadPEal54GUqHD0dzXj0/shlJUV8vv2gt/b&#10;LrMwgVZNKSm5QfeuC0MDr7Fv10YcPbQdXW2P8G6kA7dKkxESuBfeRzbgemYUaisycZ2q6X5dLq/t&#10;BD6y3bTfw42caLqoR3Al2ocQPUw7gsiwE7z2EKpKM1B/+zoqS7JQVpiO/TvX4rgZsqKloM5g77Z1&#10;uF2cj+jQIPgdOwi/owcQ5HsUf1O8SXBRY5KbY5WTgKRGp+NSAjLVWWip1HkOt6WJ9+jgvgNC7uD0&#10;JbQ+pxKooVrVZUFiQWWAQzAJTjJBQnASpKyiEpyUj6TGbq+XCWyq62Nj175ykASnxrZ2vGptNW6d&#10;3k91TR0h4kgH0OvK7bIgUQ6TQPiC0LlH9aP8Jq3AKjiplGm56G7eS9sqHz9+au4rd1GfzcNHT8xz&#10;ya1T+Wbkgynttl6rsamNSokQIZAEJ0fM6Y89cc5QsmbhZE3JliqNaup/Z8bPVdbeMTMN/DJhMn6b&#10;PA0TpkzFbxMnmsUIli9fRtW0CB4mU3oals5mHVXTGqUJWLVEhbCXLtF+Kh5BafcKwmnF7DHFJEjt&#10;I4AOEkwGSHTBHAqK7p2gpLjU8jmEkocB0DGCS+DwEQDYyE9QzZwUgKhmtC1l4wAD4bGekOExo24I&#10;Ex/BRABhKZic0D10jPDwWUP4rObxtTzO0oLptKAk8PAaP17rt3E5/DetRMDmVfDlfsCWVaP7KxG4&#10;bTX3V8KfgNF2EO0Mr/fXPfhMvnymM6rbvsY837ld6xHGhhZ8YDPO7tuIM7vX4aLnDgTs3ojznrtx&#10;fPs67KK6O7hlDbbwva7k57pu8TzCfwYWz5lpMs1XL6bLuHkD1eoMY2uXLqaqWmFcv8ME0/FDB3CJ&#10;KiqYLp6/1s8LOWvWvtNqKCNKxuzvhi/dooPbNiExNJiKbR3SkuKwgYotgNc+rqlAVUk+wfYIT55Q&#10;QQ1J1WuZ8yE8fHgH1/MzjUrqbHuO1ctmIyctCm2vanGrJAUZKSEEzE5UFCUgLy0c6dfO4/mDm1Q7&#10;u1FflYY3g82oqcxGfJQfXbrjdPEOIO6yD6LCTxBU/vA7uRMZSeGEUopx6ypLsgmrHHju34xAnyNI&#10;iArFPrrEmddikJ92FWd9jiIh8oLpyfuboNPY1GLg84JuiQClxiUThCycBDBbZxWVM5xevmrmeQqs&#10;S13IhVPjlAJSMPm1sS429D4CRfWmjtd38l5NLe1o4717pYYIBYFLjdcAh3WyPiqZNt67hdcJTkYx&#10;ER7G1SJ8dK5UiLbt9doXpAzsBhU8p0vG91PDxqrnfTPyDvnXb5gAtiNGpB67Ib4vwWWADfwt4dSP&#10;Jr6vB0+ec7vXKCN9FvqsanmfFn0ufB9yEfsIJMFJn4/g9JTKTHBSrtSLl03mfWtbz6bnkrITtAR2&#10;m/CpUrEok+80ao7VdkdN+8a+VE6fTdDSMaUQvIPmkDsdFIxxE6dgxux5mDJ9llmFd6rAtGI51qxe&#10;iQX8JZ8zayoW0J1bpUzueTOxZbEj+K08JeUr7SNs9lIR7SOM9hJM+1aOwmn1Z7dOgW713B0mkBxK&#10;ycOAyZrgdJRgOk7InZRyofkQRD6E0ilCyYcQ0rYvIXSaDd+XYPLbSCgIPnT9jPqRIhGcWGr/FKEj&#10;8yWcfKmYVPqvXwG/9YTQphUO8BA6pwUklqoTiM5sWW22A7evJYDW4BwVUPCOdTi3g+7J7vUI3unY&#10;DqZd3LkeIYRRMC2E9cH85b+4bxMuHdxqLEzjw7z3IuzIdkQe24Vr/p64dGwPLhwhpPZtxl6qRO+d&#10;GwiNldi3cRUObd+EtYs8sEo5VlROG1YsxRqq1x0b1hkoreIxxZw0dk8Lb544fBBnTnob0zzeF0OC&#10;zEwG9+/UYKivG9UVpWZak4Djnog/H4SoM/7IyUoxWfQFyUm4V1dF1ysWHa0v0ULV9IrKS3Mw3b5d&#10;jAsXAnD/QTUaXz6gy5WDFYunG5Dcqco1LlzKtXMEjRce37uOguxIguY8Lp47RFh64tHdPDx7UGrc&#10;ve6OB8gmvILP7MW5gD0IObMfQaf3Iu3aBSTFByNW06Tkyb1L4z0u49CeDTh72guZSbEmCO5DtXTu&#10;9HGsWTIfsXTxrmckOuAkuMidk4ujRmeVkXXpnr94Zc6xbpxVVDJtS201NlFFcL+j0+H+KSblsD4D&#10;t5ZWRy6QGq3ubYDXTrXV1W2UjALWitsILoKJVT5WZWhb6qpF7iPv6QynTkGPikOqx8LNNn7dT+5Z&#10;d7/UkwLd/aisqMLduw3Gnbt77z5KSssNnBzqSSpPCrHbZIMPvHmH+4+f4WbpLTQ8emrOV4+cPq8b&#10;N4uNipJ72M5rBajrhJ0+Q4Fb57VSqek9C2gq+/kM6skTqPR+Hj95YUo9r96nnnmYr2l69N7YXjpH&#10;vtNnY93bDybY7QonQU0Djfv5Wbx59wnPG1uwYu1GTKVymjFTq6JMNWBauowNYs0qLF40H4sXzMVS&#10;jc4noNbPn4Wti5TZTYW0dA52jcaX9hMqB1bRVSNgFGsaC4bTtL1/FcHE7SNr5sNTMSajmD4rJ2vH&#10;CDlvwumEVJKgRPOhwvEVqAin0yz9qFD8CChf7Uut0KR+LJS0LTA5m1wzmT/dNmOEkQERgSQLIIz8&#10;qZT8CSsBybG/EmcJnyDWnafCCaXaubBnI0LpooWOlhfosl1kQ5JFHiSEqJIiD29DtNdOXDmxDzFH&#10;dyGaQIo7tR+pZ48jO9QX6cEnkHH+FBKDjuMSoXV61zoDqe0E/rp507FrzQrs4Ge/jT8MGwkhZZ0v&#10;95hrBhdLRWlIjFy9HRuUO7XOWIj/aTbai/A97mWGvGSlJuJ6dhoe3q0zc5MX52fTJTqMQG9P5MbG&#10;IurSRcyfOhnNTx7h3gPNVX4MDxtq0dHeiLTUq1RQ95CQEIHc3CSUleeghm6XFM7hvWvxuKEEZ/0I&#10;iwClCPB9xAci5WoQcjIuIshP4wGP4U51Fhru5PEZLqOhrgADPc/R8qqa9wjGae/NuBbjj9SEEDzg&#10;sdSrF+B/ci8CTmmiuZMI9D3M/QNmCXMpuuOHdpvEVc2RtZmqdxUBdc7vpANOFkpqcGpEtpEKJjL9&#10;+t9reGBAIzipd0vX6Xw1OIFLAJMCcwDqs8KyIBLAtK3zddzAidbW1WV6v1o6O+mGOOJMykNSaRus&#10;hZNcoHY2ZNtbNwanUaWkhi2w6Txdq2u0r2Em6qkTnMzz8FkEpx4CSUoxKzvXxI/66fpZF1fPq+cf&#10;prrSOXr/DQ8emfcs5aX3WVtXbz6fysrbxqWrqqpGcXEpqm7XmOPpGVn87B6b19R99fkpUbNfLmrr&#10;a/Ocjx4/N89vFZ8AqyC5hrl8DU5aeXfw3UczZMU9nOg6DoxQqAPJ6VmYv2gpli1fCbuQwJy5c7CK&#10;v9Ae82dj7aplWOwxC4tma7jGNGxeqIzuedhjUgZY0k3bRzV0YIUHDtEtOUSwOHrn5hilpG2lBKg0&#10;+U4ClIBkTMFrh1I6RrApCO5NyJ2kSpJSMmCSEUKCk0wwsmaB5aNyVDHJXMFkTNDSOYKY3LCNUk+O&#10;7TOEUqCMQJIFbV3DfW2vwlmqoaCtq41qCiGIwvZuxqX9VES0yAPbWW7B5UPbEOu1y1iM504DpoST&#10;+5HsdwRX2eCu+R5C8hkvZF/wQX64v7EbkWeQHxGA1HMnCSm6OP5HcXLrKirNxTi2fQO20ZVeMXsW&#10;1i1cgDULPbCI7tyiWdP5f5BrNx3L5s8xoJJrt23dGtPDd3DndoRTNWnSOg0Uvhp7GbdHFxooyEpH&#10;fPgFnPc9jjDfU2ZGBcENH96hoCAbu7auw/On9/iNAIKCfHCQai8jLRoXQ0/yxzob70YacfrEJqN6&#10;slIvovTmVbpnfnTTDuNmfixfyw/eXuuQmXIBxQVxrItBxAVPFOZGo7PlHt27Rqq6UwgLPoLE2DMo&#10;L7yG6rIM+BzbjojzJ+jOZaD11T3kZcQbMOWmxcFz3xYzIFimSfs0SPrEkX3Ytn4lj+1wxJwEJgFK&#10;DVKuiBqjGqYalEo1XDVOqQvtq9S5Oq5tCyddJ+gIPmqI9nyda+sFJ+0LAC8JM4FJ1txBFcbzNUul&#10;guvKM7KAkqkhmx4vwkhxJ8WcFIeS26VxbhZiRl21StE5XD2rogQnqScpu9cESiFVzzM+sxInC27c&#10;REZmtonPPHj4GE+ogEw6BdVcH697+eqVWQWjvv6uefY7dO30mQjaen83eS8LvAZ+Tvo8dZ/wiMuo&#10;rKoxSknvV+fq9RQof9XYauz5iybzzDIT5+IzG3dUsB2FkXtAuVdOGgqjwPpHvpkXVE3rNmzB3Pke&#10;Zi25qVM1t9E0rFWC4PrV2LppLVYs8TA9cyvnzcBGJTkunI3di5QwOR/7FQQnnDRW7iC3D6pLn3A5&#10;JBAtp1vHYzJH4qUC4rMdAW/1xAlMMgFJAW6ZgMTSmpSRgY8TnCygpJzGQKVtQsaacfNGTWAydca1&#10;0/kOUBlA0bULIKSsndm4kippNc4STiqlmILp0oVQSV3YRXVE5RRBFyNy71bEHNqJKMIp6iCVEl03&#10;KaZoumkJ3vuQRBil0HVLO3PUWOY5KiWqJcEp76IfcqieCsJ8URpzDsXRwci56I/rEYFIDfKm27cP&#10;PtvXmwHRCydNwnrCaeU8bo/OeqC5olYvWUgoOWY+kJsnU4pBYnQUbhUVIC8rzcwBpSWl7tZUmZkz&#10;i6icEi6F4mpECPISr5r7xYSF4uP7ERQX5uBK7EUkJlzGyJtepKdfwdrVs5EQH4TLkT6IjvZFYUEU&#10;zvpvR1zUKbqBmoe8l+BLR4DPrtHg9jF4HVxFSPmjoiQRGcnn4X9qO0puXOEzXEff6yeE2Wk01Obh&#10;yb2bBM1xZCWH40Z2vFFkF84eRUfzA9wuy0VWSjTu15XwHD8E+XqZ3rqLZ7V9HCv53Uu9EoUtVFBj&#10;ykmNTYCR2yLYCCyCjWCixuoMJ5lVWNZtk2pqbHaYcet6bSqCA04WZtrXfXXs4ZOndDsINr5eq6Bh&#10;gDbI8xypCWZgLQEk0ChhUr1aij9pKpLXhFQfG7m21citetIgXNttb6Gm+h6qIt1fr6tnyc8vwJ07&#10;dw0s7lMRnb9wkWDQ6zTi/v2H5n210e3UrIOat/l6wXV+Bg28ts24awqkK1bVcP+BUUyCkuJNJlDO&#10;z6LwZhGuJFxDHV/Dfl76LPV6jhhUMz/3Rt5P8TyB+7Nrp46A13x+KSSBSOPsBlwA9TU4vXmv8qPJ&#10;0Trq7Ytx4ydjMl25mTP5i7xgPtatWYk9u7djw7pVZr7shXOmY/UCuhtUT+vnTMO2+TOxm/t7Fivx&#10;kS4b1ZNJkFymJEvlHdkkSwKKLt8hHjO9czTVmaC3gEQ15W3Kz2biSasIJWsugDpFhWWB9BlOhA5L&#10;CyHFl2yg28JJpXXrBCXByZ8KK0hAIqACN6wwdo5q6eymVaYM3rKGxpKqKWTbWlwknMJ2byKcqJz2&#10;0n3bvw0xB3cikgpKUJJiknJKPHUQqf5eyCKQZLnnfcasMOKMw8IDcDP8NCriQlAadQ43LgWimOXN&#10;yCBcoUtz8cguA/+NCzywij8aC6dMNjCRcpJrpylaNI5PU7JINe3evBEBJ47j3GkfunWeZjoTuXZx&#10;BJRW4i26kccGfw0xocE4tH0jrl0Kw+blS5GWEGeU0pvBblSU5iHgtCeys65i375NOHxoHbIzw/Fm&#10;+AXiY33hc2Ijtm6cZVy4F48q8fJxNRqfVRJMnvD13mpyl6SUBKcH9fl05yJx8ugGAkkuZjiKrl9F&#10;zCUfwicVGYmhiI/0Q3byJTQ9rUHjkyqc8dlPSF1CYlwo7lbfxNWY88at03CVi2dPm9lCr2cmY/qE&#10;n3Gv5paZ5tgoJ8FHv/RqpCoFG4HIwkQNVo3REYtxpBFY9aNG3E6wtHS04/5jqo4Xz6lsXlPNKF5F&#10;t5DW1OzIn9J9db5gaNxFvpZ6u5rpKnXKFTT5QlRWvFczrauP7g6B8Zqge9HUbOJTfUp25L30TFIk&#10;csXKym7hxYtG9HNfCZFtfB49u84RbHWOI9HSkRJh4HT9Bv3tfLx//9EoKS8vTSuhJXeGcOtWJV3L&#10;XkKmiXDsR01dLXLz86iY6lFSUkIQNZjpUrVkT1ZWFs+/herqaiqnu3j69KmZnzk1NRXXrl3D9evX&#10;x1xefZZ6FpX6DAR8Ac4Ba0cQXZ+7PqNubg+OvDeuazevGaYbp148uWyCj3XfbAqCNQFNSZedvH79&#10;1q34Zdxv8PDwwIrly7Fi6WLs2r4ZGzeuxSK6dCs95mLFnJlYM1vTmEzHBtoWDfGgejJDTggewcfa&#10;YZMI6UiGNKXSBAgkxZUEJa9VhJOMLt9xHvNm/bHV80x5gua3loqJ0DrpYqd4rd0+vU4qitCi+axZ&#10;YI5JZX0GmN3+rLCc3UEdU51MvWyBhJTs7KaVBkYqz9HFkwlMZ+XSSTntXG/UkwAlOF0mnOKO7EYs&#10;QSI4xR3djWt0R66e2G8AlUN3LTf4FK6f90VO8ElkB3sTUCdx/aIvbl4KMNtFdO3upkUZK4sLRvmV&#10;8yiLv0AldRo+W1Zg9/JFWDThVywinJbOmIllcxT3m2Em6FugWRM0zm7rJmzhD4rDxVuG4wf34cie&#10;ndi3bTPOnDyOlCuxVFB5KMhMQ9BJbxzesQ0nD+0m5KahIDcNv//+ifYBCXER2LNzHQ4f5Hu75E9Q&#10;7UV0pC/OBx/Gad/t2Ld7MfZsW0RVlIKnD8qQdu0iXbBIBJ7eg7AQLwOphBgqQEKp5EY8rsUFIDL0&#10;KCJCjtCVO4zw815IuXYe2WlhVERHEXnhOM6c2kMX7xwaam7gTkU+rkWH4AbhqEnlyouyEXrmJE7R&#10;jQsL8uN9+FndLjPqqSArhecTTmqwaiSCklydzKwco4jUSNSI7a9+cUmZqRdUVAo0Fk46fru2BhW3&#10;q1DfcI+/2l3oEKDoFsmNekyF1ERFpev0enKL1CBv367BEyo2uUSvCTEF0F/3qEeObl5bK+FE5UUw&#10;dXb34Mlz5RkpWZGqgnBU3EfPph630tJyo1h0rFOzALBhCnh6Lp1nx8PpugaqIrmuAlBxUQleUbUp&#10;qH306HHCKg8fPnwkZO4RQPcJ5FoCsxs3i4tw/UYBSsvLqLjyDZzqCaruri4kJCQYCJWXlxtAqbx/&#10;/z7Onz+PpKQkvsfbJmDuGPzrSNHQZyFYKdYlgGpbn+tngPLz57ZcV8XXNKvmEJXSX4GTlp0SyF7y&#10;vU+dM8eMn5sxfRqWLF6ILRvWmmxls+rt9MlYPnem6Z3TKP31LLdQPW2natqxYOZnOI0Baa5DHdlt&#10;lXTjlCIg8zSQmgMv2jG6fYLTMZngtGqegYyvAY3DBCuVnwHkAJTdtsccx1USSFJaij+NAsgCSXV2&#10;325bOEk9CUi2FJRC6NbJgmnn6NYJTioFp3DBia6dXDq5drGeu41LJ+UUf2wPrhzfi2SqH8HpRqgf&#10;cs+dQjpduwy6LTkhJ4w7V3w50ABK5ZO8q3hI1+Z+dhzuZcfiQe5V1KbH4NLxPThKBbdy+kQsmTrJ&#10;jItbv3gRNlHxKEC+lv+vbetWG0Ap/qQguZI1BaUgnxO4GnUJ5wNOI+xcoJlypbLoBqIvhOBigD82&#10;r1yEDSsW4HWHfmxfm8TLkpu5OHRgK5ITL+Hd23ac9tmNHVsX4iLVUNK1szh8YIVx067FBRJQyRjq&#10;fYatG/h/PLIBIYEHDaT27VxiFFRp4RUzhk5l3KUTBlJSXG3Nd3CnOptK6BAuBB5GsP9B7Nq82JQp&#10;hHIg4R7Bz6u+ugj4NITe9peICw/BiYN74blnOwoykuHjdQArPGYj+PRxx9g6NWApjOSUNBPE1S+9&#10;GrNgogYtly87J880LusCWkipFMRuFBaioqoSVWyM7Z1085obCRqNR+vBnbvqun9JWLQbCFbSDRKc&#10;BAZ1xwtQ6pIXJLRcTSfB1tjUaO7zSuPX2l+bRiyV1UMY6tm0r+eRepJyamIDV4BbSZZSVwKX3C+Z&#10;3oMavUopQMWK9H4LCgqphMrMM+Tk5CI4OJhQa+JzvaRfnk5o3+P7aDJwSstIR2jYRR5vNuuGJSYm&#10;Gnfvxo0bBkLarqurM4opMzPTrJKh7bt366lMn5nn1eekz0+ft34QlKCp+JPtWNAPgp5TUNd7sSkT&#10;UlDGRmFk40rOpro37343yun9JyDqSgJ+mTgREydPNrMLrF61zCwauWzxfMyn+7aMIFrBcg1N05Ns&#10;oVravnAOdiychb3L5o7BSSDyokvmDCiZcemWzMJhlp6sN0Ywea6cbeDkTVgJSseNcprrgM0ofKSK&#10;nOEjKFlIqbSqyZqvevXkyhFKziCy+9pWnXrpVDqC44sRwFKAsuYMKKOiWJ7ZrDjUKmMhO9YhdCfV&#10;0y7FnjbTtduO6EM7xgLhgpR17TLOHDPKKfvsCWQGHkNG0NExtVQafRYV8edRmxSBpuJ0NBalobEk&#10;HS+KUnEvKx53suKQQ/cv2vcIvOlSblvqge0rlmDtwvlY5TEfezZtwOFd241COrp/z9ism0ox2GqG&#10;uOwwwe6ws2eoTKLobgUjlQoqMSoS+7duxrY1/HyOHwR+f4OPH0cwONCFi+fPwJ9u3VO6a5focsZG&#10;ByD5WggK8qORm30JXodXI8h/F4LP7EdNRQaKCxIIor289zGk8rzE+CCT9a24k9/Jbdw+RbfyFFVO&#10;BJLiz8Dn2Bbcrc3Hq6flrItE2tUQqroQRIf5wPvwRrpvB3DswEbE8X3fUA/hzSw8a6jm+9yMNYvm&#10;EcizcbvoOmIvBpsk1QPbN+JvUj6NTa1UMw1ITctEKRu63Dz90re1ac6i3jFVZWNS6o1SvRqS3B9B&#10;Q4pBikJuzD0qjwcP71M9tRurvyc4vTD3lQKzrozuoTrFeFR2UmU9efKE9+wiBFrY2AlNwkUun5SR&#10;FJZ6xXSdVW5q8Oohe8Fn04DcVjZs9coZd6+8wjyvzpc6Ufe91FQF4ah8JSmuhIRrqDCpBfcQHROF&#10;7OxMVFVV0F3LMKCsI1xKykpxvfAGzode4HM00Z3rQ0xMjFFF9+414Oqo+yY1JSAFBQVRYV034FIg&#10;XWrtLmGk92h/CKzbqee0peCp9yMAy63rUo4X3TqpJtm34GTrySfcf/IcS1evxfhp0zBpGuE0dwYW&#10;C0pzp2OBhqQs84CH5kmaOQnr58/AJo+ZZszYDg1TWSTVRPhQ2SjIrXFoFk7O7t0hQunw4pk4TEB5&#10;cV/B76OEkdcqqiW6dl/CicZ9KSfB5qSJP1EF0YUzABp142R+6wWbRQjYpNQBQUcwcsDHQihgI101&#10;pQcod2kUSPaY2ZYRTv6EU8C6pWOunSP+5CjPrFsGfx0bhZPcuzObVuAcoXVh+zqjoGQR+7aYgLiN&#10;OUk9CU5ST4KTFJSUk1RTfqiPUUzlscG4fS0M9amX8epmKpoJqNbybLRVUikXpeNhQRLu5lxFYdwF&#10;RJw4gJ3LPbCRPw5rtCzVzOnYvGKZmflAwXFByO+4l5mmRYA6cfiAUU4qg0+fQmiQP1KvxiOJ392E&#10;SxE4c/wolsyeYpIblcukv5cvHiE0JABnA48jIz0Wa1bNppJKxKMHRUhNPo+wi0exc9tcFBVoBZg4&#10;hJ47hHMB+wmhHYTVAVSWpsDn+Dbcq8vFGV8tmbUUJ7zWGyglXzljYlH7di0l6OLR1lSDs6d3oygv&#10;Hi8f3SKoYqCFM6PDTlJReSGGYMzNiENVWR7KCjLNIN9gH2+j4m9mpuJxbRVizp/DMn5P//aaIJBS&#10;Kbt1ywRx7967x191geU1mltb0TcwYBpT4c0S86svJaIu9D4CoLWjgy6UZn3swK2KW2x4NXQLM1FR&#10;WUF4tLChNREozai7U0uQqCfwuenxam1rIyyaSfRBvKDLc1dDPuj6tbXSfaRK0QoTjY2vkEG1UlZa&#10;huGhYTx+9BiddHf6R2MyasR6DgFSyuvRaM+ZrLefqoP1UibP+cyCpyAi+PX191Mp1aG0pBRVhFKA&#10;fwAKb9xEa0srsjLSkJedhbqaapQV3zTrz1dX36a6KsbNokJE8ZepqOimWRI6KCiQ936K5KRE1l/m&#10;eVW4UXAdCVfiERl5ia7eVQNXva4C73IlCwuLHC4xn13qTUBVjEtK1CoodUYITgJtd99nOMlVc3Xj&#10;lFWulVRUmvmf3rzHB8IpIioW3/30M8ZTNc2eM2t0Ce5ZmDFlPOYRSIvn0c3jF3jD6KyUmjRuy8KZ&#10;owmXc7GXIBGc1AsnOMmFE5QOLp1loOSpmBO3vWietGM8/wTBc1wwkksn5cRrTnDfm7DyJqxOrVY8&#10;aQGhQZeN9X6EUgAhpNKP5WmCKYAwkmn/zEa6ZaMmCEnhnKHqkannTVARTHTMT3lNghbVkcxfoKKd&#10;Yd2ZDUsRtIkQM7Ai9NaxpAXweAChF8hjZzYuM2UAz72wfQ3OE1QXd67Debl6O9YifP/msXQCxZwU&#10;f0r180RWkDfS/Y8izd8T2eeO40bYaZREBaGMyqnuajgeZsTiZUEKnhemore+GIMPytFadR0tVQXo&#10;vFOKxzfSUBh7Af57N2HDvClYM28mGykhtXgBVlBFecyajvnTp5iYkxZUUMzpHIFUlJsFf++j8D16&#10;xBEUT05AepJWLbmOypvXMXvSz8hNSyCWfjcZ4KmpV9H86jH27lqP417baVuQmngeEaHHcWDPMhw5&#10;uBIH9y5BckIQMlIu0F1LIKCOwPPAGsJoNxJiAnA57AQqipMQf/k0Th3dTFV0lq8RTuAQ0ukRRjld&#10;CDpsFsmMDT+FrKSL6GppQF/nY9SUZyI14TzCz3kjxP8IaisK+GwfUZidjJCAk6i4mYdgX2/EhoXA&#10;/9hhPK67jUM7N+NvXXS9Ors6kZ2bjUw2zGcvnlHp3MWrpldo6+SveF+vUTp5+QXmF76m5g6qqAZ6&#10;BvvxnABpo7p43duN3PwcXp+BpJREukGFhM9LulqvCJmXVCV30N/fR2V1D7m5uWbFUi3kp4nbnxFK&#10;tysqzeTtzU1NVDHlZr5jTRORmHgVd2pr0Uy1UkxwNr18hRYqKqkmgVIxG+teVlZWmThTS3ObifG0&#10;EQBSXQ8ePCLsOni8wqz9pRVOnz17htSUVIIox6yWqgUJu/g8CVRDqYLK7SrUVVXhanwcSgmp4ps3&#10;kJ6ajKzMdLMiahFBdf58MMFTb+bbSeJz3q2vQ0T4RSReS+CvUyry83KNMntACAmceqaiIgKepcAp&#10;YMkVVVKo4CrlJDAJugJuB+Fkst+pnjRRnODkDCYLJyVjqvdO6QZvPnwyvZIr167Hv/37Pxz5TCtX&#10;YM70qVgwZyZdubk0uniL5/LXeaFJCFw9bQK2sW6nki4JIIFpP+GhHCbNx3R0zcIxMJn4kuBEiAlK&#10;R5fL6MatmO0AEq+xdoKq6yTvc5JwOrla8JpDpeRBECyie7UYZzcsRhCBFERldIZACqQFEURBVEyB&#10;LGVnNy83FiilRCgFblzJfSqcDSsMfAKoggQlY1RBAWtlS+C/hnBSXGrdQtbLCCUpMoFwrWBIEK5f&#10;NFav8gyfR9vBhNQ5WsiWlWY7ZOsqhO/diMtUT9F06xK0jj/LlNNHjGpK9fNCit8RZJ07hpsR/gZM&#10;VfEXUE84Pc+9hpcE0IuiTLTfLsAAlUT3vTK01hah99FtvK4vxQPCKy3UD0cIyh3LF2DTskVYOnsG&#10;lsybjUU0uXSKOymL/KQWW+C+yst05RKjL6PxiWapvIWkK1FmSaq6W0XYxc/pemaiUU2pqQnIzcvE&#10;+7cDCDjthTN0r4qocA7vW4WTXhupiDZh/+6FdNNOwpcK515tHkYGX+LooXXGlPWtuJOC4jfz4gjH&#10;vfA+tMEEvIP996OyOJkqzR8XAg8hMykUJbx3OkGURntQdxOdLfcJzVRUUjHu3bqSim8HCjKv4k1v&#10;mxnk++BOJd7Q7cxJSqALuxNLqfLvV9+C195t+NurpkYqpBYUl5YgOTUFtXfqUEh1UFd/xwSD+wcH&#10;cIeuTXzCFVRTGd2qrKTKKiPQOtDSRlV0tw73HzaY6Rs0Sjo9I5kgy6JCqiEoXtHFqzULBGrO4pts&#10;5DH8QDWHcTeB2NPdhQaCUOtolVAxaRrSyopSQiCVaiaPDf2KmTP50cMHSEtJNvMf3yfgtDSzFhpU&#10;rEe9Zh1UVIr3FBcXG1eroqICt27JbplYkGJEWlJHa3xJkTXxPWti+CgqnMuR9JkJl+dPn+D0yRPY&#10;vnkTbl7PR3lREfJysvhchBNhpNkIy0qL+b7q+LrXzPpfmYTVpYgwc73AJSgV8T1qpsHCGwUmXUHu&#10;m9y5UrqzUk5yIV8Ssoq3CVL3qEplGkAst1lwEnC7qJ40+4JyuRRvMuqJbtsXLh23LZiUE6U8rRq6&#10;5z/9Oh6/jvsNK1euxKKFdOEIJvXOLaMvrxkdN65ciFUEkubq3kp3bh/r9tG10JzfewkgM4MlwSQ4&#10;GeVE0NjA90G6ckcIqCN05wQmmcB0gsrI9srZYPdJ1p1aw22aAOVPMAVuWkLALEXwZqoAAimE8AkW&#10;CDYrHrRsrBQggresMPvnTN0Kwku9bo5txZDkslnXzW8N3b8xW4LTyjrnMwhIDigtNKXqjFqTG2mO&#10;c5/bApQ/gXWGqipQioqmZ7iwTekGKxG6cy0uH9iCK1RN8TQpKLl16QFHCSiCKtgbpVRNxZFnUJcU&#10;gfrkS2hkg3xdXYhXZTlov1OMgec1GG68i8FXtMZ7eNvyAK13y1Cbl4LLp+la8Qdjrccs4+Isnj0d&#10;Sz3mmGC44CS7FHLWqCWpKS2uEBYUQKUSZFbUjQojrGIi2Miv4HZRLga7NY93LdtcLr/3zfzhf4pz&#10;gd6IjgwwXf9eB9easXBHD68hoDbgwrmDOHl0i3Hjnj0swSkqIf9TO03M6Xp2FDJTw1B8PR4Z187j&#10;pOcmnPLajKzki4TgZYSd8zRuW25ahDl++ug2NNRcx62bKQjj51JVko52vu9KQvro/i08vpfqqByn&#10;jx3Ah5E+9Hd3IONqLHZvWmss6NQxBHgfwd8EHMFJAFLAV13mZYSFus8fPXlsAFVeUYbo2GgUUhGV&#10;lJcQRBlUUU/YiFrpzpXQvapiw8tD1OVwXL4cRigUIyMtyaTVl1BmPnt8H4/u30UyYaNlb7TdSmXV&#10;1tJopmqoqaZyqq5AHf3Nx/frcSnsvFlYsLqyDLnZ6TznnoHVi+ePzRzKAtaTx49QXl6K2prbZnmc&#10;e4RcXFwslVkO3aVnhFSlcQvlbpWUFPEZb9M9raNC6aHbWsdri3ExNJhguYLw8AsEUAH/ASmUt3sQ&#10;FRHO5+Bz8R6CjaAjCFVXVaL55QuEh55HEmGdRpdOYBJwIwm5GwX5pjzGL1AVldqdO/XGfSstvUU4&#10;lRtYlbBU3OwlVajiXlVVNSY/Sm6d3GepU6mpto6usZiThZOzapINy6V7q8HByiR3wOnCxQh8//3P&#10;mDp1OhYuWIgF8+eb5baXEVJrVywmnBRYnYMlsyabeNOuZR6OhEuWmtVyn9TTMgKLYJJbZwPgShc4&#10;xDq5eF7cP0pQqTfOgukkG7npbVvFxk4F4ghqs/GvX2CgpDJgExUTwXSWgDq3iYCiOgqmS3WObpkx&#10;widE8KESOq8ESe4bJcNSquqs3C9Cw7G9ggqJaogQEpBs7tTp0TqTQzUKJwOiVQvgs1Jw0jmOY9YM&#10;mEYtQK4fTZAKoptnFBQheY4QvUgX7/K+zSbedO3UAbpzXiYwnhYgt+6YgZOU052kS2jIjEFTeRba&#10;awvRUnMDI00NGGl/iI/dz/Gm4zEG2x7jPbf7G+/j9SP+sCbHI9hrv5nFYM+GVVizaC4WEVCCk1ST&#10;plNRGsG16EhsW7vaxJ9Ur0UUzpw6ytIXof4+8N6/G/kpV9DZ/AQ3CzLR1eWYG/xefRUuBPsQUJ44&#10;4bXJpAbER/li745F+H8Z+8smSZJuSxPNv3K/zIcrPSMzfbrPeaEqGYKZmZmZmZmZmZmZISOZOTOS&#10;mTmrat21NdLrrXO6Re5kiZZZmLubm7ubPrrW1q2qORl+hFEQhvuqUFEcj6yUAGXpZMoTGdAr6kn2&#10;I4MdFIS2VwZRlh+j1NP4QC16WovQWpeNOtq63FSep7OCKqpexZc6qSZHemsxO9aOjYURPh6FjPgw&#10;FGUkEGTt+P3bO2ytzqOjvopASkN9WSHcaW8XJ4awb50gekpLc+rMaVRWV2GWquHW3TtYpFrYoMW6&#10;dee2smli2yTuskubtra+gtW1Rbbyu6x8lwiDG1gmnPpJv0b6xp2T61Q6fRjo7cAgj23yudNUVD0d&#10;LfS0A2o80JULZ3GPsLl86Sxt0zzt247aLs1Poa25DoP9XbhI6PX1dCgoiQJboaee53VsrK0qSD3g&#10;tczNTivbKEsoSxB7gYC4cuUS4bOGvr5uKqW7mJ2dUnPYbPG67vBa1zdXCIkllPOHFej18j2Gh/oI&#10;023U8zvoam/DA34HWxtrSr2tE24NBNIGt/dpCWUJnub6OjTUVKO7ox0jQwMoLMjDhCyI2MDj9bV4&#10;8uSxUkiihCYmp1TQvr9/UCm6Dx8+qR5C6SmU+JPASGzqJlWViknRtsoAZQGTjO3TxJz+K5yUrfup&#10;nLir8psSk9JgbGwGaytrOMhy3Ha2sKdN8PV0ha+HM3wIIm8nG3jKPNtUTaESCHcUleSAZFbgRIJH&#10;5v8WW6cmjZOESwJJVJPkNGXwbwl+qxjTX8HEoultU0FtsUu0bwKmEsKoPEyGlDgrOFVSNVUQMJUC&#10;GYENYVQp4BEgSJyIlqzUjwqGpZz2rZzHSxU4aMekEC4lfKyAsCkSEHGb50EwSvHkNbDkEbTSO6gA&#10;JddFZSiPqce95DmaxwVYewBTcTCeu5RwKuP7inKS61JwJKgEmKKkWhLDVEqB5D2N0taNKIuXhSVW&#10;xJM9tTjb14CbM314uD2L5xdX8fLaNr4+vY7f3+0CX57g909P8e3tQ/z2/iGPPQI+vMAj2pv57haU&#10;p8ShLj8DiaH+akiRl/TgsUQFUVWEBKipVRoqSpAYGabWzMtKisPUUA96W6hiRvoxQng1VxbRZuXh&#10;8sUdBabHrKeDfbxPB9vQRYAO9lShr7MUkSH2SI7zQGaqD62bP8Zoy8TWib2Li3TlsQC0NmRjYbqd&#10;6krmXUpUQJoabkBxTiTqK1JRmBVOAOWjq7kAYwM1mBluxPpcL58j2eFdah6n0rw4gqgBE/1NytaV&#10;5SYhOSoAnY2VVHiPCbYKbC1MY7SnnaoqmXCywCTV4L5ThMTVm9dZcbdQUlqCoeFBPH/1nHBawPzS&#10;vLJtU7Q3o6MjhNAdSsSntFJXWOHG2OJfw+XLF3Hu/BkFpkHaOoHT8JDk/nSgoqKAQGrExDD/7mym&#10;DOzB3MQwNgiZMztbVEQXcVXgREDMT45itL8bQwNdat34uZlxrPF5UyToFT7nLH3o+uoCervbMD01&#10;TpUyq2zjwvwMnzOG9ZVFwm2OAFmg2hpFZ1szbdk4AXcaE1Rx8/zwy/J6XufM3ARBMqSmn6gqK1bp&#10;/60NtThPldVCuBQX5uHMmZPqnEO9XbjMz7fC95MpKlZp1zpbW5XKam1sQFpSotovLSzAJq3pCNXU&#10;xNg43r19q3KjRJWu0CLOEfqSfvDgwQP8+PGDwJwlnCTPSizeruoNlSIKSnoWn9LySZ6TwOnzd9o5&#10;wklmyPzPto6AIrhklksZDHzr3gPY2DrAxNQMZqYmkLXy3djC+hBMPgSTo40p3OzN4UM4+dI++Nqa&#10;7c3X5CLj52RQrxMSCR41s4AoJrF0P0sy4STqaW84iiMkA1wByY+KxF+mPGGF51ZKAe1RQSDhwW0h&#10;K3qxxJOoPkoII4nrSFxJE1uSALXGShXy3KJaZFvE9ygmKFThdRUTnEWEipRCgkWzLaAVlaLZz3e3&#10;Vfv5VIAFvGZNkWN7xzWPy3PlPISSBMsJRdmWEIwCRFFvFT/VXIWkISiA7tm8ppggdCRHYDA7AcOs&#10;aBNFabR4Oaqn7nRvPS4OteDO4rAKfL+/exafqZh+vH2A3z49A76/wW9fX9HOvMIf394An14BH1/i&#10;x7N7uLY2jwm6htG6SpSmxiKIQI0O8EZUgA887K3QWl+BuPBANFaVEAopSI4JQ2ZiNApS43FxawVT&#10;/Z0Ybm8kvPJpx0rwcPc6Hj+8R0dyEgV5aehoreI9W8r7Pp6AqkBCtDtC/K1Vz5z0yFUUJ9Dq5SDY&#10;jw1Rgi/am3IUtCS3KSPZF4/vn8apjTEUZIahojAOfe0lSmlJqoFkh2+s9GNtvg/9HRV48uAi3r+7&#10;h7JSiUU1oot2sokWr74sndcciIK0SGRShXbVl+Pa2W08uXsNOyuzyE2JRUJ4AEsg9l27dY1g2qA9&#10;W0dJcQE6qW5u3rrKijKnYkeLVEQ9PZ1oaqrHnduiYM5jYmIEHXzeCgEmsaY+VvgGfnEDpHN3VzPt&#10;XR3GRrpRWZrLSl9BcqZhsLMRAyxDvW2YnxmjmlqiJdvCxiorbU8betoaKBmraZnKVRkmOWcmhzA+&#10;0ouzp9YJszXIuuyd/PLnZiYVXOZmJpTakjXdB3s70UdwyTii0UFCsrYCs1MjfO0G5qZHsbg4jbHx&#10;QVq/VgyP9KGd9lOWhJb1wzZ4DlkieoWqbJTnSoyNwshwP99zExUlhRiiAutmi/SUMLx++RKG+/vU&#10;0s8rC/MoLy7C+NAgivPzsCNJmtNTKrh/5fIVlfv16s1rbGxuUimdVekHkj0u/9ra2rC8vKxiZ9ev&#10;06JunVQ9oZK3JWkWj548V4tzahIw1RCWT3srtfzZa/cTTlK+/fY75lfW4ejsCitrG7VsuOQ3uRNO&#10;wby5nQkjZ8LIjxUyyMMR3myd/B0sEO5ii0g36aHbm3UgmSWF4JHZKgVKMqNlGvcFTHvzMTlRORFQ&#10;fExSBUQ5CaAUiDRAki2LpAiIzftr1rfYLI2FErVSyHMLjAp4PtnmE4pSBE5yTP39FwBpoCRFgYmw&#10;KaCy+0+Q+vOYNYsGUHvHNK8TMBXyexA4aeJWakt4Sk+e5theKoIMf5FAuSdqCCeJP7UlhaEvO14F&#10;yMXazdbkq6TLM921uD5GS7c6iTfXT+Lb8xv47d19fCac/pDVcf/4AEon/PbjPf74/SN+//5uD1Is&#10;nwioCwtTGKqpQHVmEuIDvRDgYof4ED/4cdvfXo+lqWF0NFSiu6la5QjlJMegkrZuXnrkrlMorNOl&#10;DHXRmWzjx/dPWF+exfnzO6irKcHJzTnesyMI8bNHW0MeMpKozuy0aduacOvKKqbHmmnfUmj/zTDQ&#10;XUGHs6jsnQCou03Gzc1hZrSZgHSlhUtVk8811mSx3vRguLca1QRRdUky7lzbUvf4o4cX0dVZjhuX&#10;1hAT6oouKsvtpWEqpzhU0BZX5NEGJkXh4c3LePPknprTSQLhyVHBVIu22Hf9xkUsLc1QpcyhKC+T&#10;nrQAp3ZWac1WMDszgrHRXnQQCCXF9Jqby5SKp9FFNTRIvyilu6uJVmtMpcf3dTfRklXR6tRjeW4U&#10;LfxCKvLT6YMj0VZdgrb6UkyOduMy/e80wXP1yhl+YQtq8b2RvjbUVxaitrKA1o7A62rE/PQwVUoN&#10;lniurfU5VLNFGCTcpsd5XbRhE6MDyjK2NdURRpUERCatZAuG+ttQV1WAproS2sgulk4szo0raI3R&#10;j8v6W4U5aWpVVhVIpKrLT0/C7OgQpkcG1XilmckRnDu1pWJfskRPbmaaWuTwFZVje3OTgtEpWmJR&#10;TLLtob2TMjU2huXFZcxMz6jUiqs3rquscgnU9/X1UXk+U3lcFRUVSjEJmARYp05JusXedDMSg5L5&#10;rZ6/fr9n5wgf6bmTKXxltgEVGJcJ6GjnRDF9+e0P/PjjD6Tn5MPU3JLqyQ62tjZKOUWEBcPD1REO&#10;Nua0dY4I8qa1c7JGkKsdIj2dCCZaBqqIPeXk+CecFJC4L711ss0kVLJYZPDu3uRwjkotSfkroKSo&#10;v/33FJUm6VLsnrJ98jdLngTNWfKl/ARSHuGRS8Uj+wIm+VsVUUE/Fc9fwSQqSAMl2dcUjcIq4rn3&#10;VJMcE3DJ3xpASeFz+H2oIDphtBe/EmhSSfHvMiqncgJJA6ly/q0J0DfEBKiUgq7M2J9pBVnY7KjE&#10;6b56XJ/qUSkDH++dx29vd6mYnuK7KCXCSJbultkn/1BFJgP8ht//+MztF/zx2zs8vnEBm2MDqEpL&#10;QEV6ImL83OFJxZscEYi+1lp0sOGOkt7KTMlzylQJlyWZydian8SDaxeUgnp+/wYunt3AM1b4r5/e&#10;UKEvoIf1c3y0Cyc3ZtQ4t6zUYKRTwaQlBODU5gQdjayrJ9ngybR63lRKAVhb7MPSbBdVWJaa1XKS&#10;Vm2svx5Rwc7ISw+nrcugIipHR1MppkbaqMgSkJ0Shgs7s7hxZQvzs9148ugibhNWZfnxfCwEdaVp&#10;aKvNJVxLkZcShfGeFvQ21aC/rR5jrNuS9yTMKOBn3zc3M6wq89riJH1qPi84Ev09jaxkPaxsdejv&#10;bkBFaQ6aKL/WV6ZJ4mnaqD7apym0tVSgtamcFX9YwaSdYKoozUZNZT4/bB/qSrJRnB6PZvrfVlq8&#10;5tpCknuUVm4HI1RBFy5s4ea1MwRbA/oItKKcZAKjGg/vXMbEUCd2CCSZxnOop5nKqpZfRDWPydrt&#10;04RPCYk/gPevn9Lz1hMy1RiiZ68tz0NVSSZqyrJRV5GLppoCfqmyhn0jn1eFtYUJtaBfNlucnpZa&#10;LIwPqMnVS3NS+WPLsAD+ALSWcv5R2lNZGlqUk9i/6fFRpZwk3tRUV0voDaGsqBD3bt3kc3r5nFIq&#10;vn5Mjk/i9KnTuEz7Kx0K165RnW5uqQRNGdoivYnDw8MqpWJnZwc3b95QWe6anjoZc/iM29cfPuP7&#10;H3vLh9+XaYTfyLp2v4E82hvK8mVPNclzPnz7AQ8ff+gbGMPe3lFNjeLgYIe4mCi4uzjA19OFLaa7&#10;glOguwPCvZwR4emIOG8XxBBMopySCR2ZEiWV8BDl9K9CtSSKifti62Rgr8Sc8vz+BSdRURolpQLl&#10;sk/IiXISKMm+pBjk/iwCphw+L8fd+k8I5bjt7QugNEVAlevK4242yONW9gUuAiE59lcoSdGoJw2c&#10;ivm+/xlO8pqfryOgJD6lAuXeBOjPrQBKcqAkxUG2e8ByIqD+FSivCfNGc1wwOlIi0JcVi6myTCzV&#10;F+DsQAN2V0bx5MwcPuyexW9v7uMP2jj8/pkQ+voTSr/hd5nQ5o/f1BS7clwKPR6+vH2MZ1fPYaa1&#10;EQXRYcilkgh0toGHtTFSo4Mw2F6HAdaFzvoydDdWUAXbw83aFDm0d2fZUHfUlGNjYRzXWcdu3ziP&#10;T+9f4eWLxwRTL1oaqexOLtAeFiKLoEiO9UNveznrWD7rSyo6WwoRF+WGrLQgJMZ4Ym6ynfWwEeWF&#10;ibR5/lid70dztcwgkInq4hQ6nULs3pKly/Nxcm2adbAU5QVJ6GgsoCNJxOb6KB7cP4fB7mo+VkAr&#10;GoWmyizUlqSiva6An6UWJ8kdsaWlualUVGlorSlFIkFcmpOOfdMTvQRLPXroR8vyk5BLL9jRWIL+&#10;zhq01PJNClJQmJ2E+qpCtSLDwuwILVW3yjStqSIBu2qpgnrQQPDMcNvZWskLS0NLdSEKU2PQWJyN&#10;NiqiKlq7VoJmbLCDzxvgawYUnDY3Zqm2KgnBJvrYDLTxC7x6foMwqSUoqknUGkIjnQDJJG0r1AJ9&#10;d29eQg1h11hbiof3rvF5hAWvT9Zgb6rmNeenqNdUFqShMCMWo4TtINWfTAE6OdjJL6sZmUnRqCnK&#10;xXBXC8pz+b51FUiMDlWQa2usUWvGV9PS7awso7O5EZNUVNNjI9haW0ZPZ6ta035uepzXUYoHd2/x&#10;+jvV2LVT25u0vhdx985t2t5lPH78SOVVLSwsKPUkmeTV1dUYHx9XsSgZOCy9ipL/JGPrJJ1A0gxk&#10;EPN3CXK//4grV28RTB+omAimHwTT529UUZ+UopI5wmXepht370HHwFBZOgtzCxjo6cDfxxOeHi5w&#10;o3Ly9XaDB61BkK8rQr1dEUY4RRJUUVRTka6S2+SkbF2qKCWqHAGSsnas3BmEkBrYywou06Fk8Fg6&#10;K7zKbSKEZKvpuVPj6X6WdHcrZEoeFGGQTQjlEAzZBJCUnL8ASAMkDaSkCJSyXa32HiOEBFzZLlZ7&#10;+xpY/aX8VUkVEjgCp39ZOhsFpwJe07+O7UFMvU6KAI+v2wuYi9Vk4edXqorfSRGhW8LvoIz7FX7O&#10;qCag6qigmiJ90JkYjM3GIkyWpGCrowJPtyfw/Mw0XlxdwecnV/Hjw1P89v2DApOoJpkS9w/1q0kG&#10;t/Sy7ikpgID67QO+v3uOi4szqEiIRj7hFO/vibgAT7haGKChLBfNbPw76ArmRrpQxropq76kskI3&#10;leejh8CSFU1Oby/hy8eXuE7QrbORr+JrGuoK6QIaEB5EyOYnIiHKh2AqwOJMH2qoaCoJoZ6WYoz0&#10;8P6nPcvPiFCTz+VSJRVmy3TBochODcfSdC962yoJrha8fHobyzODuHn5JMVDpVJQ/Z10I13VuHVt&#10;E+1NhWivz2M9LkNeWhgVXzSdVDDqSzOwQAF0/dwmlVQpMuIjCaQ0zAz3IYKft6W6DPvEg3Y2l7NS&#10;5yI9PoCAiuOFpWCYFzjYWUmFEcKLjKXqKMfsRA9tUQfaWytQSM8oH7arvZqlCnk58Wqtq45mXkRG&#10;NCqoglLDA1CelYTGkhyloOqozObG+zFMpTY+0o2HD64Tcj3IlyWICbBRHq8sScfG0ig2FmkLCZr2&#10;2mLkU/7lp0aztShR0FuYHuQXOsQvOBWtDWX8Mhv5xaaiOFt6MnIIsgwUpMUQOsnIS47kj5aLNhK5&#10;rbZM9RDU0B6mJ0apZY/lC5FxPH2t9agkSMXulReI4qokxav5vsmEdS3ObG8o+9hJZSU9kPW15aiv&#10;KUNWejKePrhHUO6tlHHn5jU8fHhfpTNIz+HDh7uQ8XVNTU14//69UkoCJwGV5GGJmpJjsgKMJF9K&#10;IqZkwMs4O8kUv3dP5sh6ie+ynPgnmTrl25/JmV9+SKD8O9thoHdwCIePn1AzEIilCyYow4P84Siz&#10;D3i6wktSCGhjAn1cEEwwRfl5IIoVL4LHYlkZxdYl0EolsSSzpBFWYudSCJw0HxZCSHrr1CwEAidW&#10;doGPlFRXiz+BlOJi/udxTR5UpsCIQMgjcP6EzH+B01+h9F+Bpbaienhd8nopoqA0MNIoKM12TzkJ&#10;eORveZ6oLXnuX+H0n5WW2DyJPxWySM+esnwSLBdI8VyiuuScpfy7jNCqooKqDnBBU5gnmlnJN5uK&#10;sd5YiKnyNFyb7sCLszN4cn4Or25t48uru/j921ulnkQp7UFJfrU9OP2r8DFRUHzesxuX0ZqfhRI2&#10;ojE+roSTB3Ljw5GbGIFqNrwpUQG4enqVymMcA02VKMuIpwKJxhDdjqiQEdalb19e4xbV0zjFRGVl&#10;DpXMFHY2Z5BPQGQkhSDQ2xbxkd64fnFDdfmnRPtgqLOa0OhAcVY0ImnfCrOj6WjoMggXUVppBMsi&#10;4TQ20ETFlKumP2mpL6IjGaEKq+Z2GDN8/cRQM1lQiOLcaHQ15FMtJaMkO4Z1M5WfIQyVuYkEVDbO&#10;bszj8+tHamaC2BB/leOUEk0YZiRjn4Cgh7CpL89AZrwfSnkxBSRlWW4sVUUVclNCEUl529lIyVaU&#10;iq42iSlVoSg3HpWkbSY9ZkFOLBLj/OlXM2it6pAWF4ikMB9kRAWhkpDqbSinckpFI6Fwluqrk0qp&#10;p70G8zMDGBlo4QemfCVMOhvLKTfDsLM6gZNLY3wNwUBFlpcUhpQIHzSVZfH64knfeJxamcKg/BA5&#10;SbRm3bSQGWxRclFFpVcmz0mLQn9zBUoyYlCaFYcWKqspqqaJgXbUE3ql+WlqCRopGfERKlu1iYDM&#10;SIhEdlIsJvp71Nil1Bg+VpRHOK1RMTXTthZw26IgVUDFJSukzk6OITk+Bsu0gLt3bqoETwHU6uoy&#10;Xr6U7PWTCkLyT8YgygBjsXSSOCrj8d69k9k896ZEFmsnRcbZ7c1i8BoyO6Ysk/7i9XsFJRkM/O7T&#10;NwWnD1++4OuP35CYmgZtfQM4OzsjIMCfcPKHp6sTXJ3t4enuiACqpVDe4MECJH+CiRZPlJPAKZoV&#10;M1rUEytpPCutWtzS3Q6JhIDAKcXLWsEpjRVUAuNSUlnBBTwaCMk2zc1SgSrZ2UwVzfEsPncPTnsA&#10;EtgIhKT876CkKQpCPPbX43/+/RNEGjjJ9r8WAZIGTBo4abZ7vXV7gNoDmgNK+H1IKaLdLVA9eXs9&#10;hBqFJX9Lr6FYxVKqywrCqTbYDfVh7mhhxZ0oTsZGayk2WW9ur47i3vY4Xl5fxcu7Z/CGCuMPCX7/&#10;LjEnqqU/IfWXIsf++Kb2v79/jdXhfqWcZJkpByMtpZxiA9wxKhPHNVfh7oVtPLt1ERtTVPW9Lbzf&#10;q5SiGupqoJoZwmCPxIEbsEBlM9DbSCVzCn2ET115JuIivBDq70hVFIk7105SnOQh3N8JHQ3FWJjo&#10;Rk5KOBvwYLqFdoqNKNTyNQW0r0uss7s3zxJWVYSczBUux+PU1LsStpmhoxrtb6L7YB0riCETElhP&#10;S1k/U6iSllmvGtFVV4SsuCAM0dZNsj6uTA8TUsusn7SeVEwCplAfd+zrJ2ja6vNRlBGOlHA3pEV7&#10;kmwBSAhxQXNFOkoyI5AU4UGPSXVTkYGSvFjlIcsKEnjRkUr2CVllX46103en8ocK480sQGkgNMZp&#10;G0v4QUTNzAx1KLvWSED00rotTPerDydZo338wAP8YaXLsbVK1BbVDRVRBR9Pp3yWkhbpi3jJJM5L&#10;QnV+MkozY9BSkc3zR6O9Jg+dtKIZMX58TSzaeLyWVjU9ypcQisfsaLdSZK20ra1UYbkp0chiS9RS&#10;XYxmwis/LZaQSsf8WD9VVoXyvVWF2YRnBK+1EZfOb6OyrJAWtoJgHUd1RZGCkwTL05MTcPXCWVxm&#10;kXyr8+fP0q6N4sWLZ7h27arKXv/69auycz09PSpTXdST5EPJUB7Jb5IETLF1opwETK/f7M3wqWby&#10;fEUlJRPvEU6SYqBSCz59wduPn9REfbFJybCytYOzi6w/5wsXZweVfOlkbwVXJyvERvgjkBUtKogW&#10;IdQPEWyNI3ycEeZmh3BZRZeVVVbxlZkvBU6ykKVmaadEdwukEDSaLHEpyWr4yh58NGCSIsopyclE&#10;wUlzLIdAEDhJfOmvQPqzN+5/A6r/Wv4E08+tAEkBym0PLv8VTHtlTyUJoPJ4vRpY7ZU9uGleKwAq&#10;IXxKCKlSgRA/v9pK7ErUEx8XMJWotIa9eFYJFVQNG+66EDc0RXmjhpCar83BtakuvDi3gldX1/Dh&#10;ziY+P72MZ3fO48OrB/jt23vC5xvhtAeh/7X89qf9e3b7GoqpnPIIqIQgwoQNSTivqY73aGl6HLpq&#10;S7A5PYQWWr1bZzewsziB5cl+3ssFrPRtmB7pxAwb7rM7S3i0e5UNcgpFABttWrKkaF/kZUYhk1Zt&#10;lMAoZX1aniZ4rp/BWF8zRvuasDAlU/XSJbGxT40P5nPDcfHUCq6e28BYfysC+PtlUDgU5SSooHhD&#10;VR5G+NrK4jQ01mSioiSGbiOdDiWFiigWHWRDB23kJM/dQofTVlOEi7SfYutuXzqH988eKls30t3G&#10;ezQA++opQzvoCav44sxYH8QEUK7HeiM5whVF6aG0RYGID3FGXkowspICkRrnjb72Mkq0aJTTApYQ&#10;THFhblQcAbRUGZRvKUiP8UWwuyXSo/3QQxJ30f7lJYby70AUpsegu7GM0pO2kEpnuK+ByiSVIEig&#10;usnD+nw/1VEMcuIDUZwagSIqqZK0CKowginCG0mh7pS3gepYGYGUmxBEZRWMHG4rc+KomMKRwS++&#10;mN64vjAZTbSJsh/GG6m7pQL9HTWkOu0hv5hS+vXUmCBkJoSjsTwPWdxmJ0Xy+ippISvRVFGM9LgI&#10;tXb89vo8xoe7kRQfhZ2tVXz/8h6lVFQtDbW0qIOIjQpXmfDbm2tq0K9krMtwnbdv32B5aUnNUHCX&#10;aqm7qwuLC4tYWlrGq1evqbBkrODe/OICJhljt6eYXiprJwpKZvl89+ELZJmsD7R1mq3MBCrTD8tE&#10;fDHxCbCnanJ3d4ezkyOcHGzh6eIIO0tj+NOixYb7IUB65cJ9KZ99EeHrinBWxEhWQkkliJFCqxTj&#10;aqWSMJNZGWU5cZndMtlTwCSzXu4VScpM42N7UPoJJlcZ1iIw2rN5qfw7g6/T2DoVBBfVQtBooPTX&#10;1IG/wkr2NblOmsc1x/e2AiYBjqQKCFz+Vzj95+D3Xtl7DS0lr022e5DSvH7vHEUCKX4nf8JJQclB&#10;QapE4MQiYNqDkwMqfJ1QxuuuD/ZATZA7etIicWm0FbcWBvDq4hJeXVvCm7s7+PH2Hr6+eYSv75/h&#10;998/EUD/GU4SJJfyLzj9oN15isHGKlSkJyAnJhT5SVFIDvVFKRv5NP6e6ZH+uLy5gFbeu/1NlVRU&#10;DazcnXhw4xxWZ4dUuKatoQQr88MKKHUEgoQ9Zkc6EBHogo2lEdqwIWXPIoJc1XOba4swMdwOmUpX&#10;4kitdcWoLc1SEJLHWqnMygvSFJxkmt3TG7Osv+lUWWGsJ+msX3UUL3UUK2GoKY8n4BppFctRV5pC&#10;keOJMtbRtJgAZMWHIDc5CjVFWQj1dkFieBDV05IaftPOxj+D9WxfWXYkqvJjaYUikZsUgCh/W6RG&#10;eSgwledEKSWVGOGOCoIoM8Gfdi+G3jYUqVRTyeHuVDfhBIar2q+kFSwntFIjPRHtzxstkRDh4xU8&#10;lhbphfyUCOSTvnVFaSijGiogYOpKUxHPFicnJYRAKMDCcCtq8hORQZVUnEw7x/Pm8TzNhGgazxsb&#10;6EBJ6Efy0lIRiGlRXkrxJdAfF6WGEGr+SCYsZdtVm6vev6ksDUFeNqgoTFHzyRRQbUkCWEddKUFM&#10;sCWFUznGEVTBpHwu/W8eLWieglNOUgJGuylV+7oQHx2G9JRY3L55BV8/vqNaSkR3ZxuGhnpRVlqo&#10;Fjo8ub2B6spq3LtzFzvbJ+n5b2JtZVXlPsm2qKAQ169dxzUel8UObt/ZVYmXEmuSzHA5JjOSaqZP&#10;EUgJuNRsC4SVPFf+lrF4shbf289fMTk7R9Vki6DgIDg72MPS1BAeLlRNMvyBqiki2IuS3R0xwT6I&#10;ZYn0d0OAszUCHM0RTiAJnKJdbRDlYokYljhWXBm+opnPSRVW7DT+/efcTbIvx1hk2hQZa5fCY6ly&#10;nCWDqiaTz5M4lNg6TdqAAEigI0UDoL/CSlPkbzmuKRpAyWMCuVyeU4rs56vyL4hJKSBUNKDSqCMB&#10;lADrX2D6ax6UphCMfL7AqYTnKOX7SYypjNtyXkcpz13Ce0lKqbcNygmocj5WSUjVh3qhkQ3jaksx&#10;zo004eJUB97c2sDLGxv4+uIm/vjwCN/fPea985LK6etPG6fpvfuD/8n/944pdfXjE86vL6EyLQkJ&#10;vm5ICfNlvfBHR1kOmosy0FWZj6XBDtw6s44e3suinEqyEqhulqjiN1QMqISKaHq0Uy3HJApHrFdu&#10;erRa2PLy2VXcvrpD9xMEf36HidH+GKb9k0UIzp6cx90bZ1FdlInW6iIqrSAe78OZzUU1qFiKTBZ3&#10;dmsJ3i62SKe7uHX5NMHUiGK+T0GGhIciCR7WOwqYbtbtdlrHdaqxSH9XhPk58/V3sbU0rRbRbK0q&#10;wVh3K/njqUp+WgL25ST6ExpUH1RIiWEuCPWyQFK4KwrTQgihYLWfHudL6ZVDGxSMmuIkZNP2xRMG&#10;YV68KQmM9Ghvtc2I8aGKCVKWMMrPDtEsmTzWXJbKrS9q6EvrKfkqcxN4wfEopqzMoa9NCvfkexEi&#10;5RmEThaBEolYP0eU09ZlxfoqEFbyAwpw4oKcFIhqCxNRQKCl8DEBWCxhWMdj1XlxVE7eSOQ1tFdl&#10;KbDV5McjKtAZwd62bDlkLuZk2rVUVBdmIFWmZuWP3VErKilU2Tqxd2W5KXwsVHng7uZaStVcZKcn&#10;qqRQyVSXf9JTl5eTqcboTU2O4vWrZ3j86D4mxydw6cJFjI+O4cHufczNzGJzfUOV2uoaNd+VzAa6&#10;tb2joCMTzckkfwIkTdxJVJQMGpakTDkuz5F9zSSAagWcpy/w4es3tLa3w9zSAlHRkXBxorVzsCGc&#10;HGBlrIcAb2dE86ZOjAxUiinMh2AijDxsjOFnLxniZmq6lChau0hnC7WKbSyVhZQ4lkRCR4pMLCfg&#10;+d8VAVciXyeDgjUDgzN4XIrASWydGirCSixwEdjI9q+Q+iuIpMhxyQ7XPEdzXI7twYvA+nlM9jWP&#10;/+/gpIkZCZw01k5ApIk/aYocl2OFBFQxz1FG5VRB61tO5VlOxSQKqUQ9Zv1nKSVwBU4VvMZaWrzW&#10;GD/MVWfj4lgLNnqr8PDMND49OIsPDy7g29OrePvwKj6/eYzfv3/gHSQg0igoAdNP1fSX2NPnN0/R&#10;XJyHxACKBDYy6RF+mOlqQDvv2Wlub9FmzRNQTaU5ePvoJs5tzKme9zvXTuHhnQtKDYkKSqdzqSnL&#10;Qg5tndg0AdJof7NaaCCIgC3JS2bjnYaq4gxUl2RifrIPj2kFFwikhtJcxPN9J6jKrl84ibvXzlE5&#10;tVNFldFF1asVe7tbanD/xkWM9DYjg+/V3VyBPjqVYrqbVdrcs2sTWBzrxvRAK5Kj/AmzUHx5+0Sl&#10;8jRXFqMyPxMzQz2oK8mlaIlnvSvFvuQIN6WSBESxQQ7wdtBDoJsJUiLdqZo8kEGLFx9GWGWEq22Y&#10;rw2yqViEhuHe1ojwoQUgHEI8LBDpyxaVSkYdZwlxN0cUjxWnSUDbg7aRIKTHrcpLUFuxYmlUSCmE&#10;U2qEl4JSTQG/pOw4hNMO5FL+FaeGsZU3RgzhIzCK5PvFcT+P15BF8JXw3KKU5P3zCUYBmGzlmICt&#10;NCNCHUugOstKCFQwzOHjYiGLMuJVL6DASXJGMuPD4ONshaRIfr78NEI4Ss1xLCOkC7KSEMsKPjrU&#10;rWJOH969RnN9LcpKClFMe7e9tYaXL57Qut3E0MCQUkljI6P44zdZb34Gg/0DtHxbqCgrV3NXXbtx&#10;Cyur6/iNj8ssozI9sqgisXUyi8FfJ6ATpST7/5opc2/9P1mUVP51dHaoZcUjI0PhRsXkTwDJhHJu&#10;DuYIoUqKDCGsI4P427nB39VefUZPGxP42Boj0N4UEVRN0T9tXZQClPkenAiaBBY1yZwoI0JHAyPZ&#10;yjGJPUlJ4n4SXyNwUhPQSeHzxPplstJreusEIAIXTfn/9/dfy19hJkCSsXSq+19t92yfxvopQP2E&#10;079iS/+CkQZQRYSRWDQNqGQrAW85pqydxKB+FoGQghPvTQFTkYeV2soxAVdNgAvVkzu6UsKw0lyE&#10;1Y5S3Nscw5tra3h4bpFlDk+ub+Hlg6v4/pnq6cdHQkjym0Qp7cWb9rYsCk7f8PHdU7RWFqEwIRKV&#10;mYmoyUlCOW3dYEMZVgiLHy8fYG2iX8Wg1qYGcfviNq6dX0d9JRvT1EgVtJYyMdSGxel+tNYXIz7S&#10;F3ERPrh0ZoXWbgzmhocxSNC9e76L7JRo5LJxHupuwsrcCJ2ExIaKVWdVSnwozm0v4/zJFUKolQop&#10;RS3rVFeej5LcVLx6fBcdtJeZiREqblVZkIr1OZl6NwIDVHFttIVyvqmhdpTmUtENdeLK6Q06lQI6&#10;lUJc2lnDnStn+Jpx1r8s7MuK96X/o1wkhKQInHydDBAf4oQYWqhIPxsFpJhgJ0QHOcLbyRAVebGU&#10;afkKRr6Ohko1CZTEygmEggklgVMElVWQq6kCRUyAgwKZQKQyJ1YprCgfe0R52yExyE0Fu+Ppe7vq&#10;CginWFTQemVEeFPKuqvXiwoThZYY5IwId1YCbgviA1CdRRsZ7oFQnjfYzUzBK53XEk+FJYqrUNSV&#10;WEO+n1jQ2EBHdZ2F/OEyE8KQEReC2uJMZfE66suosDyQlRiJpsoCAs0PabGhyE2lXaXKiiW05mdG&#10;UVKYg/aWBuRmpmOgrxsZ6cmYnhqjatrFlcsX0NzYhMX5BaWUdu/ew/DgENpaZLzgLAry8nH/Z+B7&#10;eWVNqaDevgE1Q+a37z8UeAROPwgtNRspHxcwaYCk6cmT58i0xvIvPT0VdrZWiCacvD1d4O3hSPVk&#10;jgBW4GA/F4QH8behnQsgsHydbeBpT7tnbQQvFlFOYYRVBNWTCogTKGLrpMQQUgkuMo8TJb9ASooA&#10;iUWpJVFWAqafJcHFQkFLZsZMk+cQdCq1gMez+LgA6k9wsDLvlZ/g+amIFJzYkmtg9Of4up9Fjqsc&#10;JC9n5PHz5POzFnhK9/+/Msr/38BJAyQBkQZGmqLUE+9LSR2Q+FOJh0Bpz9IJhARKfy0KUHxNJdW+&#10;BMhrQz0wWZqG9fZSbFE9XZ7pxNOzs7g814Nn1zbxavcSnt8XQL3+qaAIIgWj/wqnr/jx4z0GqU7y&#10;4yNQRTiNtlRhY7wXmxN9qCWo7p7fxNsHN7A40k1l0outhTFarTl0t1ZibKAFVSUZCk7XL24qMMmq&#10;J6KiRD0N9TQogLXUidWLUYsKDHU308IFo6GyEIkxQQomk/1tmOd7NksAfmlKzbJ55ewGRvva1Gq9&#10;va1spPPTcfPyKUTwXotjvZG61MUyTiU12tuAndVJ1bs+N9qLc1sL6GgoxQTPe2Z9no+34eal0ypR&#10;WgYs56TGoKuxBvtENYX7WCk7V5oVgQhfa7WfnSA9bpa0AGxhnY3g52rCm9sMId5WyIj3Q2F6mFJS&#10;ciyB8JA0hEh/O1ZmH9oHZwUuiUUFEk4CJlFXSYSYv6sZyginQtLUy06fysoOoZ5WyCZoZF/gI9as&#10;qzYPBcl7SkkUUqq8h8St+LxwdwuEuZkjK8obhYlBKM+MRByh4+tgoCAlUArzZMvPY6KakvhaAZNY&#10;Qn+qMLGciWGeVFKh6Gkq5/UkIoVSU6SoBIy9nSxQRpkb5uOCOFbqFP5Y5fzyu/kjrK3OoqGuAlER&#10;wYiOCEU1rV0jFZQMjN4bK3cR1ZUVhNUE5udmcGrnpLJ3ZSWlaiugkql+FxYXceXaNbx68wZjExNU&#10;SrtqBWKJN6mYEm2bxr6JYhI4yayljx4/xnNu793n8799w51792BnZ6PGz4X4eyGM8t/ByhDuDlSy&#10;QZ4Io3KSXrpgLycEsoL50b65WxvAy5a/qZ0JgiTuREsWSQiFObFRIVBEPcU4m6kS72qBRKofAU8i&#10;i6gjjWJSSolFLXRAWCVICgEbjjQqiwweU0FyAi2N58uWnjWldkRBSXCcf3tRtfyEgwSdJYhdKIDg&#10;fjHBJD1jMjuB7Ks5mH7CSuBUQLsqyZKSNJlLeKjcJO5LfpLasoid01g6KQIdDXz+hJFAiO9fwGsR&#10;IBXzWInASrPPa1JqiZ+nhJ+rhNdfzO+jmFAqdLNAkZsloWVDe2eLKn8nVAe6oIH3VndSCBZrcnGq&#10;rwYLLUW4tzGOx6dn8fDiCl7ePYd3T67h/fN7+P7xpYKTpBaIpZNePE1vnYIWgbW5OIGipGjUZSZj&#10;rJUKpCIHq+M9GCaoRljWxnqwThtWR1vWWVeEK2dW8eDWeTy5dwmRgW5qAct7N86gtjwbI31NSjVl&#10;Sf5fdaHayuPZdBCFWbIKbzwi2EDXV+Qjj2qskY30+EAbrWK1SsRua6pWvdbPHt1Bd1s9z1GK9YVJ&#10;pMZFoDQvHSE+4rISVWK0KKsKNvyTVEo9vM55AnW4p0mBriw3GZdoSS+dXlarsozweHZKFCEZh1a6&#10;mEf3rmGfQEhiTQIlCYjLNsjdFAmhzntwcjWGr4sxgjx5swfYIyHcDbF8LF6C0CyipCRgnpcaAi9H&#10;AwWvIMItgFCSGJSASWJTyVQ3sSGsKB68oQmZYG8bqjQDFZ8ScAkwsuP8EEtAlaSFY6itDM3l6crO&#10;JROCqaFuyI7yQW60H6L52iAnYwWoeH8HZFApxfDaBE7K9hFKop4k9hTL9xf1JEHxbILKh88pohXM&#10;pqUszorDSFctQRlNBRWkpKb8mH6saF2EVoQ/7aqnM5WGfHZPnFybUwOa25prkJmWCC93VpCsdJQX&#10;F+LCeZkjaktlfAuYbly/iva2FjVJ3frqqoJSeWmZsngyQd707Ay+/fhOuNzF0sqSApJM0ytTp8i+&#10;wEigJKvLyBJborRu87mPnz3BoyeP8fjpE5Vj3NzaAlsbAiIhGrERgWp4ioutKX8ff0SH+Cg4BRFO&#10;frRuvlRIXlRKXjaGtHRG8KetCyGIwwkPKREESQTBE05IRTuyUXHag1OCUkh7a9SpWTFZUVXhMc3a&#10;dZJ2kMRKm8ySyscyCAAJlqfyPdP53hmEYi7hKL12+az4EiCX/QJu/wqLYioT6bKXaVM0XfcyjYlA&#10;SeAk05nsZW9zy6IBlCZx8s/kSRYBk+Qp7eUm8TV/hdLP9xUgSfkXnAgieZ4UARHBU0JlVMbjAqcy&#10;CYQLjFjK5bX8fgRWFQRafbC7Sspsi/HDaG6cSszc6ijH5fF23JGFDnZm8OrWSTy/eRL48AC/f3yK&#10;jy/v4w+qp9++f8RvPz7xF/2KP2Soi5Tf5O/veHj7Eh1CMgqjQ5Ri6ue9ucAKvzHVjz4qkOqsBAzQ&#10;5lWzQR3vrsfGPBvKaarxjVnEhHjSii2oHjsJigucPPi7yjhX6XmT/EJJD5DeN7lfygsyCCdPLM+M&#10;4N2rRyrwLYnTnbRrcZGByMlIwoun93Hz+gWEBXqroV4djdXwc3dEXUWRCmS31ZSphOfq0ty9hGvC&#10;7d71s4RgN9VWC7aXp1CSlaSSp0VVpcUGYKyXNnJmEDKjwsx4H148voN90hsXHWCn7JvEnARMYuvk&#10;mBRRUaKapIitEyBpIBXsZQl3O12E+9lSXXip58gx2fo6GSkYiFoJpYrJJHiSCZeYYBeqLQt42Buo&#10;Xj+BhwBKACZWLCvcC8lUT4XJwSqYLrYwmsCKD3BEZgSBQ8glBDohyouVgudShcpIYlti66TIayQg&#10;LoCSHr4yKitRTtLL58frkphUOm+g3ORwdDeWoqYoDbG8saqLM1QvghcrZ1pcsJpzJoQ3v79UbBdr&#10;LM8OYW15Ein01JIdHhMZjKrSQmSnJWFjdQkntzdRWlqC2ZkpNf94VWU5pibHsb62hvTUNGSkpate&#10;vI2NDTVv1odPH9U8WqKCxLJJAFzSCMS2iWKSYxKHEmDJHOQyVk+ee+PWTbV81m9//I76hjr4erkj&#10;PioEsZTTHo6WCA/wUNI8PiIAkcGeCGVFF9XkTevmQSD52OyBSeatlvX7RTVFEkBRhEkk4RTqwO9c&#10;1BOP7/XeWRNSNkhwk/QCByopB/5t+2fZOyaPyYyZMue4DG9xoJqyRSofT5PeHG7TaSkzXK3V/OK5&#10;hJCaZ5wAyOZ7ix0r1qijn1DSQKXE+y/7PC55RzKPk2Rzy1xOUtQ4OV6DBk7FklApyoufXQOpv4JJ&#10;1JqkAmj2ZSt2T9SSwEkBin+LXStVislaQWgPUDxGOMm2nM8v4X6FsnQuaAr1RDvvrcnCJJxkA9uf&#10;HYNbc314uDmFD4TSm9sn8eX5dXx6cgV/vKFyei0pBg/wUXKgvtKm//5exaO+fnqB376Jbf+EH/x7&#10;tKUGJfFhOD0/ivuXT2KyuwEjbdVYJKTKqXr6CJozy+MYoW1bJrSkoosTCKLya6srVjlIJ9emVFDc&#10;ycYAr57eQ3JsCOrL81UM6cLOGoKpepprSqlgYlVs6dPbZzi1voCp4R4FqCY+VpidivOnNnD1/A5i&#10;wwMVmEZ629WimCV5GWiqLFZj5OrL8tWoj9nJfqWYFqcGsLU0QRXVoVRUMVVaS00hxvub1DxPw7zu&#10;UX6mrKQIAqwZ08PdEhB3VQASaxflb4NQbwsVEBcFFRNoT+VgrmydqKJAD3NaOFcVfxIlJbASWyfK&#10;ShSTPO7vZopQH2v485ioJrF1YqVEHQmYIqh0Qn1sCTV95CQGKnB52+sraIS6m6M4gRYqNRzhlMzB&#10;fK0oKgFOoCMfdzFDGtVXHM8RSSuYIMCiChMbJzASuAXwPAI8sXWBziYKTI0lKSrtoETGCvG5WXG+&#10;COZNlhzph2oZ9kJPHhXgwi+tUg3VCWLFCWVLncTH40N9EBXkQUVij0G2SqP08fGEVj79v7ujNaJD&#10;/dX69bJ22PbGKoYG+jAyPKhmyKytqcLS4hymJih7k1MxMjSCR/cfElyn8UQWDn38COub6wpSssiB&#10;Zv06Te+crMAiimltfRPv3n/Czdu3WW4ptSWv+fjpA2qqK2gvgxFDMAWxkob6uSkoJUYFqW1smFy/&#10;J38fJwUnb9q4AHtTBDua0cbt9dJF03JFUe1EU/2IegrjY5G0enEERiyPSZEM8mhXe8QQTGoJKYIm&#10;0lnyo+x5DjtV4lwlq9xelWRXWnk+P4XASOXxdO5nSCGwsggSVQiwLAItj9+3Sq5kRcqnpZP40B5M&#10;JLZE5cPnSXKkFAlSy98CIAFRoadASwAkgPrPf2vgJFDbs3j/WTUpQLEoIMlxpZQ0iolKicdKqY4E&#10;RApKP7eimDT71X5OKtZU7mOPSjaalQGSUuCO7uQQwqkcyw0FWGoqwM5AHa4v9uHu9ji+Pr6E17d2&#10;8OHeaXx+fAWfnt7AB5Y/vrzAH99e4cu7R/hEYP3x/RXV01s6u7fYYcPYTtu2OtKF1/evoZsVuyAp&#10;HJNdDTi3MIZaqqZTi2OY7G1UOU73aeui6AKaqvJRwHs6JT4IWysTKpkyLsKb8HurxpfOjfXjFVVK&#10;f3sj/OkEMhNjec8E4vKZbdy9donQ2sT7l0/x4OZVKp453kO2yE6ORVVRLtrrqyDztAmgsngsOsQP&#10;Odz20PpNDHRijqrrxpXTPNcqNpfGVdb61HCnStW5uLOixuQNdtZgdaYf5YR4M23n+a153Di/uQen&#10;AEJE7Js/AeTtIJAwhKetDkIJmrhAgoQQEvgIoDTgEeXkZqtNm0AAEVQ+tFhufI08R2xehL8dYWfz&#10;J5gkaJ4YSggSSqKaBFI+BIeHra4KkAuc3Ky0EMb9TCqjooRAZBE6EluSFIFI2jjZD+b7SCA8kVAS&#10;OEkRG5jMcwt8ovm+8n6i1iT4Lu/fWJqqLGJqhCdq8hNQnhWNFL5HhI/Mk+OB4gx6+eJ0Xq89epqp&#10;dNgSxQRTeUT5IY6SOJGVOzU6AGFs1eWxsvxk/uAFSGGrY2mkRRvorSbRm50YJrh6lYKS2TNLS4pQ&#10;UV6Gc7IizdgYCnJzUV5WppSTLNLw4NFDtSbepSuXFXBEGYmtEzhpgt4ScxI4ybF3VFJPnz+lnXuM&#10;N+/e4su3L1RXb1CQn420pFgkx4Tw+3VR0lxKTKgvLZ27ijvFhHoj3JffuYM5AgmjMKol1UPnbqfg&#10;orLDCQkpUQSV9NzFsgiQYtyoqp2tCSyqRwsT+Jgbw8+S6prF34bns7NEiAPP52xPaPE1zgIpB8Q6&#10;UlURXokuVNmEWRKLQCqV503n+8giCRncZvK9cwgcZfl+FpkiRQClYlCEVhGP7YGJUJJhJfz7zyEm&#10;3Jbyc4u6KhQ48bFigkv+ViqLUMqXeJcq1ixWSiEpOAl8BEp8PwUjiS/x7zKBFv+Wx8p4X1RI8XWg&#10;MnJGTYAzH7dlsVNAknwnCYiX8T6s4n1dzMa0lg1ga5w/WqigpsvTsdFeioWGPKx1luP6Qi92T06y&#10;TOP6yiCeXV7Fs+tb+Pz0OvDlGb4TTB+e3cKXV7v47cMT/PjyHPjxBtdPLqIsOQJnFkbwevcyXty7&#10;xPs5Ga3lOXh6/QyGqJJ6G0qwe+UkdlancPvKKWwsjOLGxW0MdNRRDUWinRbQgw1Pf2ctlc82VVAK&#10;nj+8jdWFSdq2Wtq8anQ11cPJyhwdVOSP79zC7vUr+P7xHebHRqh0Klh/Wbf8vdQQk4qCbCTSPeSk&#10;xrFeZCjFJekAvS21hFMHpkZ78Pn9c5zemMfl02yEXz5QdrGmOAsvHtzA1vKE6sEbZaPfUp7JupqB&#10;CaqmW5e21arA+yQGE+BiiiBRJyy+BIWHxQmE8FikhyUiWEQdeRE6GkAlSIxKYkt8fih/GH9nMzhZ&#10;noCrjbaCk6iqIMJNrJpYNnmPtChvktyJz9MiyPTg6WAIN2ttvreJAopsxZ7FEhrphIcoolBXM3Ud&#10;AiaxcXItMQScHAsm3KTE+bGl5nuIfRMgyfUJHKMIVol9SfBeBh2mhHkiNcwLCUGuBJ4TEoPdVMZ5&#10;dow/5XElqrLjqO68MDfcjkh/Z8SGeiA5woef057AFqtoSbLnoCQnUfU6RNE6WRlqqeCfTJM6PTqg&#10;5oESOFVWlKgpgkOCQtTUKU31NQRIPFVOFf74/XdMT0+rOdtlZRtZ6UamQt5bHfmlymXSqCeZa/yp&#10;BMXfvIesLHPrDu3ck4f48ft3Wrrf8PjJA6SnJyEjNUG1XJLLtKeW/FSJDOLnjQpENK2dryN/EwdZ&#10;CorfI22WzB0e4+GIWE8nBaAkbuNZot0IfgIllhU9kkon0J623prq2doSziZGcGFxl3X9uXU2M1b7&#10;3pYWBJU1giQw70D1zfeQZc0juR/jYIsEgiuRoEpwskYSASVqKll6AWkdpVdP1JOUHIJrr1hRBdkq&#10;mBQJpAjJIl5vMa9XSgmvU8GKYPtP3f1UWZrhJ5qtyvIWiPEzFhJChRLYJnSkiEIqI5CkB05T/lRG&#10;Ytm4FShVUQ1V+juimnCqDXZFPRu66hBXWks+hw1loTevk1Aq5P1XzoaxPtoLPVTpA1QD3enhuDzS&#10;jPWWYmx0lGG7pwrbVFHPz8/j9hqV9Nl5qqiTwOu7wAf+tq9o857f4fYBfn/7RMWlfrx7iCcS0C5I&#10;xTAb0Kc3TuGPr0+pPuYIqCSco11bm+7HcHs1Lm3N4c6lHdQUZuLk8hRuXT6FwswEpLExleFanmyg&#10;7l8/h7GBNizTIsqkdCUEy7rMIru6iAunt9FYWYbC9FQqsCmM8z6eGxtmg1yOK2d3MD3SR5Xur+JL&#10;GYnRfF4C6krzUJSZBJl2aHtpmkotAVWlOZgc68Wr57s4vb6kXvfpzXO6j1akxATj3OYcr28CY30t&#10;6G+twsp4Nypzk9QQt63FCZzdXsI+AYyXnZ4ChKQAeHPfy1oHIQIe/h1GIIhdE/B42OupmFJhRhgr&#10;sC287Ak22i8ZR+dJ1eVup6PAIMoqjPCSfCexcwKpSP54UVQ9EhAXQLna6KqAuLyv9OypXj2qpDS2&#10;OpI+EM7nhRBOEvSWImCSQLgExkUxCZjE6qXwJgnn+SXmJEF4jcWUa5BrlQTSgfYy9NYXIp7WLYI3&#10;XTRvuOzYALUvkGqvzOHjRfy8NhhoqVCZ7BKkk/E/wbyZnc21CWIBrScaKnKRxy8wjsrE1cYU8fyh&#10;Kguz2Rq14OT6ihoEnJudjo7WJlRROV27fAW1/LFl9oIH93fx4sULNQj4xauXasFOWURCIHV3974K&#10;fksQXLNgqCwdJXOMf/36XU2jsrW9STv3Hp++fFTb2bkpZGelIjWR10P/nxIVgtS4MGXp/izRQfBn&#10;xfe25/dI6xXr4Yw4L8JXoMSKHsdtFIERLlaNKirCzQHhVD4hhEkIoSAzZjqbG8HSQBeWxgawMNSD&#10;hREL/7Y1NoSDiTGcZUpgEykCK95PlmbwsTRBgKU5Qq1oHQmteEc7wolqlcBKJvzSCZtUKrIkJwsk&#10;0l4msNKkUdGlOVshg5ZSpQMQPgWElVJLfH4Br7OQ1yilSB6j+svna2RfICVbDZSU/WORv+W4eo6A&#10;yIePs8GRragiTXqAJsu7ihZNwCRqScWTCKsKPwdVyn3tFZy6UkLRnxmJjqQgpZKqqNzzec/lUvlX&#10;s4EtI6Aq2GBWcr+a9/9maynWmotVasH5Ydqu9nLcWhnBg51pPDg1jXtnZvF29yy+v7ypFkH49uwm&#10;vj2/jT+onP74RPX07gHePLiCk7ODmO6iPTw5jw+vbuMHYbZJS7Qw3IGlsS6M8bE396/gwuYCmisL&#10;6ASqqIQqEExbK9nYkr8nw7MunlxGWlwodtZm0dNai4HOJty/c40N53c8vHMD9eUlFBduhBkb4s42&#10;KrBZnNtap717go3FaYT4sn4GeNEWxhBe7ZAJ8ARMMjPnYEejgpOkFdy9dQHrKzM4I5NUntnCg9tX&#10;aTevIj89Dneu7ODpvSsqDiWjMValt7EkSzX8l06torOlBvs8aa0ETgImKaJgBFA+VFACFaVsqEYE&#10;TKKKRD2lxnhRSRnA05GKKI4tNFsWgZejxTESNEIFywUUYtdEzQh8QjwtkcgWx4/AcbbShhfB4kcw&#10;yftIXEngpMmTkq5/KWIpo9k6CYwERBqlJIBSio7qS/6WnCqBrFyrXJ+LtdafAfvkKE8MSM8fJaMo&#10;JgFTHKV5XkIw4gNdaBnZOmbForu2AAkBAqo8NZ1DOG/ejNhAXrsjPGwM+F2IVXVAZ2MZirMSkJkQ&#10;QdA6qmlSy9nyDPfyBiEscjNT0dnagK62Jpzd2aJkXlC9elX8weWfjLGTgLj0uElQ/NOXzyr+9PT5&#10;CxX8FtUkdk7ymGS9O1l08/v333Du3AUFp4+f3+Pl6xd49eYVamsrkZmahOTYSMQG+yEzLoLSOkYl&#10;0YlyEjiF+rvBx9Wa6tWCwKGS8XBSYJIi6imCx2IJq3BW+FDCK5TKyUeWkbI1p7w3oXXVh6m+Dgx0&#10;Tqiic+IIdE8chb72cRiwGOtqwUxPB+a6OrDQ1YOtkTHsjfkbmJnAjarKw5T2j6oriCXM3gYh1hYI&#10;t7Gk7bNBAt8vgXBJIKRieX1Jsu9oSWhZIov7WTyeSzgViOoRIBGc+VR9uU5WyCPEpOQSbAKpQj5P&#10;A6O/lj0VJbCS2BVtHKGzByYWQkoyu6VoACVQqiKIBFKVvFckRUDAVBO0l2DZEuWDOt7HTbzv+7Oi&#10;0JoYiP7saLTE+yvlVBboiGY+1sbjvRLvjPXFVFkabk13Y62tFNtdlbi7NITHpxbwgpbu3a1NfH16&#10;EU+ureLj4wuE0yW8vnMK73bPA++lR+8RvlBVnV0dx8cnN3BxdQK3zq3i0e3T+E44TfU14tTyOC5s&#10;zGJjZkAprKus3DNDnbh79QxK81LQWluMu1dOq9EPhRnxVDeTagREXWmumrd7e2kGpzdXscj7d3yo&#10;D/lpyWgoK1HLnt+8eA4zI4NKPc2MDKCltpzWkI1IfCSKslMRHy5jagtxem0eebR3Z9YX0N/eoOJN&#10;k7R1D+5dpWJ6psrbp/exMDlMlR+F+zcv4iYV3hmCtKelmuqpWsWiblw4iebaMnS11mOfs/kxtozH&#10;FEg0RYLTEgMSOyb7YtOk0tubHVEACvW1pqTzg5+HGcL5YwR4WCm14mJ9QtkpgZiD6WEFDAGT9J55&#10;UCkl8EcNozcX5SS2TpSTPEfUk8BJguPRAWxRadGkZ00C6gInSRcQK+dLOyhWT9SSqCgfnlNsXjyv&#10;QXKqJMFSeg6tDPer3kMJ2EsgX7LbyzKiFYhCqYQk+VPsnSR+etnoKxXVUZWLnOhAlKREoSg1Sk3p&#10;kBblhxBKfxuDw7QwWvwsTmqwci0JHx3kSWjb8/3cCaxqNNWUo5mefaivC91tAifeNPzB2+nh3Z0d&#10;1Kozu/fuYGJigvB5gpGxUdXrJnOMP30uSun5npV7vRcEv3XrLm6zyJxOT5++wOzsPE7ubCvF9O3H&#10;N7XwRGZmGmIiQpAcHY7UqFDkJkQhOzlaxZ8CWCFlPJQ3rZE3LVSQxI6UUnJBvDeLl8ufgIrmNoxb&#10;WTPN29YK9qaGsDDVJ4yOQ5dFS+s4oXRMQUnr6GHoHD8KXR7T1jrG40ehfewI9Pm3kbYuDI5rwVhL&#10;C9YGBkpZOVmYw5nFkTbQied1NzeBp7kxiwFCZHEFgiaGQIrlNoGgjHe0QjKBk0Sll87jmQRUJq1l&#10;FksubaHAKd/FBjm0qVJyWTSK6a/q6a9w0qgo1fum4kj/K5ykaJRTvSxbxa2UWkKpKtAJjeGe6E4M&#10;xnJFNi7012OsKEklWnalhaE9WZYu91EKqis1FI3RPmrbHOevwDVamMjXNGC+Jg89BNbFkRbcXR5R&#10;A4NfX18hnC7Q0Z3F3XPTeH5jDW/vnsLH++fwx5s7+OPLY3x/ew/n18bx9vEVXN+ew3tCStaCe3L3&#10;HHobS3Dr/Dqun17GzEALzq9PY3thHIvjfbh18SRVfQYe3LygpibxsDdTg9yHOxt439KWZiZieXII&#10;M4M96GtvxtL8JPq79pTSUEcbnY4/Vcy2mrq6sbKc0GnGhZ111JYVoLOpBqN9HawH3pge6sbMcA88&#10;2MD0tdbxvTpZH4px79ZFnD+9jitUTe9fPML1C6dwan0REcHeeEho/fH7V7x4clfNcisjMmTCyCe7&#10;N3BmexUXz5zEPlFATlYn4Gh5DC42WnDgVhSRAyHkKkFvV2OVGiApAwIm2caEOKOyOAGhfjYIpDoJ&#10;IxDEzgmcRK2IpXLic0VxhflYq5iVD4GVGuOr4ORgfpz2i1CSuBZbG4GQ2D6xgTJURbLBpedNguUR&#10;VE2SLiAwEvUk22hvW1YmK/g5GiOUYIxmy5YS5kGwOVKO0jYKWHnNIQSjzJZQQP+fzRslgMorjOcr&#10;SY9QNjCHxyTxM4LnlDF4GTLGj4qqKDVyL4Ocyknmg7I1PAJXS12qQColyuKynGSVXhDIiiCtRWN5&#10;IYqyUtTS0J2tjcimhauhUmptrKNiKkaQlwdmR4fR3d6Kzo4OlQslKx+/fSvgeUoA7QHqzTvpoXuj&#10;guWnTp9Wc4zLzAWSFyUJnjL9yocP75QCGxsfRURoEDLiY5AaG8XvlteckYqs1ASE+Hmx4XBBaIA3&#10;t04I9qSN4w2RTDWVHOKD1EBvpAR6ITXEF/F+VJis8H5OtHC0XDZGBntKyUgHOrrHcULrCA4fOYBj&#10;BNAJQkmKgMlARxt62lrQ0zqhiv7Pfe2jR1gOq2JEVaVPgBmwGOtpwYjKy0z3BCz1taiwdBWsPGn/&#10;Au1o/wifKG5jCKU4WskEllSCKo3H0gmxTKqkTIJIpurNkzgV1VWGozlyCLIiqqa/Qkj2y2hlVAxJ&#10;1JKkErjZqBiVjJcr93HaKz+fI0UDp0oq5Wp/F9QGCqCc0RDioXKXWiK9MZgRhfX6QsxXZeHpxjie&#10;bU3i0ngr1trLUEWF3poShIG8OMxWZqI3OxJ9uVGYrEjFRHkKxkuS0JwYwOKP+bpcXBhtxsWpdry+&#10;uY43NzdYNvHwzBReXF3Cq9ubeHfvFK3dFeDHM3wjpJbH2nHrwhqe3j6DO+dXsTLRhQtrU7hxegU3&#10;Caf50S4MspJf2FrAufVZtFQVIDsxArevnMGpjXmkJ4ShqihDjX3LS49FMD9nJy3fIEF169JptVrw&#10;/MQoLlLt76wuYX58hPXaG7EhgcrmyfHB7jacP7WOl4/v0S7WUjEVI4L3UU1xHsZ62pEVH42F8SGs&#10;zIyhl+rp3asnmBjtxY3LZ/GKqunKuZNYmh1HJhvQrZVplarw5d0zKn9ZwDMNV86fJMy28Hj3DhZn&#10;JrBP4OJgeRwWVBtutG4eBJMnVZIcsydgPAmVQELCl5bJzvQIVZERIgiTmFBnuDvowc/dFME+Vsr2&#10;CbxEuUjmuIBJQObjsgc3+TuEEPB2otynApKYUzhVjwx7kbiUWDqxkZLhLTEkAZbEoCS/KZEtlwZO&#10;YueCnEwR4MhzcutmpaO2wa68uQkpP0LPl+rKn+eJDXOnLw5i5fVV1k/G+gkMi9NC1TY+2EmN+/Ow&#10;1lYwlNSEXKqoDCqmCP540f6EMC2eu7X0JuohLshdjeiXoJ2AydFcDylRgUiVdP+KItRXFqGJVqul&#10;vgYJ0QSiyOOaCsrkFMrnJfTSv0sulCyzvqOWT3+IN4SRLHgg2d8Se5Kl4Z8SQiurK7hx44YCkyyQ&#10;MDY2hi9fPuHz5w949+4NMjLS4OXhirjwYEQE+SGVN4afpyuVzUEc3v8PHDv8K7SOHYTO0QPQP3YA&#10;5vr8jfWOwlLvCFWgHlwsDOBiZUiLbQhXOzO4EAYWJnrQp1Iy0Cd4CBAt7aM4dvyQKsePH8FRgkfg&#10;pIGRFCPaOQGV+puvFdsnRevYYZw4cpDXc0gVUV16UnSotrQO8zXHYMjnW+ifgJOJLtxM9eArasrK&#10;GOGWbLSsTBFrY4YEaxMk2ZoiWZSUExWUswUhZYZUB1Ok2psgm5DSWLo/Y0vcL/N2UvEkye4uksA6&#10;i0BqbxgKVRMhtbfdg5M8V4pYOyk1Aa6EE61csAcaQz1U7tJwdgxOd1Sil43dtYkOfLm+iTMjTVhq&#10;K8FqRxlKw1zQkkxA5cZgID8GbalBWGrMI4yyMV2ZhtHiRHSkh/DvHFyebMd6TyXun5rCK1q6F5cW&#10;8eL8LK3eIj7c38HHh2eops7h++ubePvgAs6vEhwbk3hwdRMzffUsjbiyNc9jswRDAwbba7C1OM79&#10;ZpxZnVFzJbVSvfz26RWePbxJpxOOYjaqPz4+pyULRUluMrZXptQg3oWpYQxRMXU11mNysA+Lk2M4&#10;v72BdDZ8sninBMMHOloxNdKPF4/uULUtIJlKvSIvE5u0hDI5YyMb4YTQQDy8dRVnN5dVcubj+7dw&#10;6dw2VdAWPrx+yib1O+GzieqSXDVURbLI1+bG1Ay0vV2NePvyCYZ6O/Hlw1s+bxv7JFPbjVbOwvAA&#10;YWMIX9osbyoaR6oPG8LIlSARtePvZkFbd1wFtENYsQM8zXhT6yg4hVFBORFmUiTVQOyU2DyBktgq&#10;Tea4JF5KCoFASvKcJC4l9k0pJsJPYl4CJi9bXTUerjg9TKUKSG/dX+NO4bRmEZ4Sy7KHl50BfO15&#10;nHCK4N/eYhF5jRLbSo70QlyoGxKoqiRXSgAk9k9yoASCop4kUdOWn10AJXCS80YTTDJRXmKop9q6&#10;WOiooHgMb9i4EMI00p8QlGWjqfICCUD+8KO9Laq1GOWPMsRWJC0hGo0yq192GnKpZkb5pct6fQuy&#10;ft7yglr0QKbtFeUkQXIB05VrV1VZ39zAhYsXVa/e0tKSWrVFIPXp0wf89tt3NZldZGQ4wtiqBft7&#10;obayFGlJcTh68BcYESoWpgbQFqgQUMdZThzZD63Dv0D36C8wOLGfaobQOPJPHD38NxxmOXTo33GM&#10;jx05th+Hj+7HkRN7QDpKuEkR9aRF9XOC1k6bRec4t8eOqq2m6J4Qm0eY8fmHD/2qtscIymOHD/Aa&#10;qLwO7edrDuMYwXTkOI/z/PJ8Xe0jMNU7Tmgeh60u1ToVW6AF7wUqqnArE8QQUHHS8WBjgmRCNJWQ&#10;SrEzQaK1AdIIp1z+DhrFpAGTsnRyTHrnqLLyCTTZFrtLlrccF2jR8hFWGiBpAPWvwLjzTwXlihp/&#10;2jqqp87EIJxsLcNKQwHmarJxf2UYZ4cbcWuxHw83x9GYFED4hNHupWKqIg092REKUlME00pzPpYb&#10;c5WKEjW13FKIlfYSNTD4xYV5PDs1iTcX5/Hq8oKaoO79nS28oqJ6t3sa988v4urGBM4tDuH1vXPY&#10;nOlVHThrE704uzKpBrFP9rcou1aYHofhrgYCpg9f3j9VvXH9rPiZSVFqgO7ju1dVgm4ZbdTilKw2&#10;1KdiSWc2VzHe34NOqn2B0fXzZ9S+p6OdUubSg3dylapsawWyEEhcsD9aK0oJsVWloKIDfRHo5kSL&#10;yeu9cUn15u3euqLGoq4uTFElPcf3bx9w48o51JTl4wltXUttKSoKM1FVko0lQursyTXU8V6+ff0K&#10;7t+5gX3urNhurODWxkdha3oc8reHgzGcrfVgZXQEdgSSt6MpfJ3NEeBmRStmiUCCwt/DFNYmB2mf&#10;jBHmL0mVOoTTMRWbigywU71mEnuS4ikzHXiYqziTgCnEy1pBz59AkjiRJpVAAuMCEIlRSZHkylg/&#10;e/jJGDy+RoaseFvrII03SkKgC5WVI3xp7TysdBFKmxdIgDoTMirvylJbKakwLxuV0yRKSdSTwE/m&#10;lxIbp0nWFDAF8v0TeS0Kej72KtO2tjCN1+cKH1YCAZSkFIT5OBB2Xuq78LQ3ppJy4Y+Zj7baYqwv&#10;TqC5vgwNtHkyC8DCxCByUuJodXmTS8ZsTRm6Optxnj/g69dv/lwmSqbsvXP3rkorWFlbVYB6Q8sn&#10;s2eOjY2r9e5evnyFr18/83WvkJubjYBAfwTyhggL9kNzYzUcqHxEKRnTLllTdVhaGMOMkDLi3/oE&#10;loEe7Zf2YULkAJXNz6JDVaNNUGnvJ3gIMG1C6cRhHCTMDrMcPPQLft3/d+w/+E8cPLifyol2jZZO&#10;98QJBSNRSwImfS0tqiBtaGsf4+sPEXIHcOjIrwQfC0F1iNCUcvDAP/Erz3VIzn+Y56OyOkrLeILv&#10;aUQLaSV2j8XdmPcGFVMQ4RRsYYhwfpZYfqYEWzOkEE6J1kaIo80W5SRwKqTFFjCJgpKUAQ2sCniv&#10;CphyqLJkX2PrNAN5BVYCMI1qKvnLvkCqylcAJcUJDaHuqGVDVx/pqWJIOy4x4yEAAP/0SURBVD3V&#10;2OmrwUZ3BU4O1OIyLdpkFW1TUeIenAgkKSPFCZiuSscaYTQn29YizNVlqbLaVoztvmrsro/g8QbB&#10;c3Yary/M4cXFOby6sog311fxiXC6sTGKc3O9uLgwiMdUTmdXxtBZnYfa/BQ8vXWeqnxCdcfLINup&#10;gXa015fQPg3i07vHePf6EdqaqhAZ5I0Lp9ZUTpKvm70a5pSXkYiJgR4qmBaV11SUlY71+RmlnBoI&#10;nu7mBjRXV1CMeKKmpBCbi7OY6O9ivcjDEB9LiwjjaxtRnJXKRjsAYd4eOLexgtXZCaqxEdy+cRE7&#10;hNkibZ6AR5Ydnx4bwORwN25fPUMw9iAlJkStqiTJmpUleejrbMX4cD/evHiCfQIiFxt9BSd7My2S&#10;0kQByt5ci1bgIK2a9KyZKDj5OFMt2RgoVeVko6ViTon02hGBDsrWOZgfg43xIaWYfFncJC3B0RCO&#10;VFTWxgd5XgMWfThYHOdj+irmFEKV40NoBUnKAKEnAPGndXTne0j8KZJQCqFVi5GkyQAn2OkfgI+t&#10;PsI8CBpvO3jw2l14rT68Zk8e9+M53WgZo/wdVBFg+RBgAh8BkwToG4qT1UR0MgZPFJTmsaQgFwUn&#10;X34nE111KiksOsBZZZPb8ftxJQQ97IzUTH5+LhZw53chiZr1FbnobqnE9uo0slKiCS9/gtgSQx2N&#10;kBVMZSmmdlkotK8Dd27JAgi7Ckhi6UQ9yeosT589xanTp3D1+lW1L4+dOrWD9PR0tf34karp9+8Y&#10;GRlEREQoAvx9EUw45VKZBfh5wsiA1ooV3IQwMjbUgSEruamxLkxM9Akhqh6C68j+v8FY9yitnCnt&#10;th28eZN6sjjamfO5tGcGWsrO6RJkUgQ2WrRoooAOHvgFB/b/Ewd+/QeOHBRFJpbtMIF4hO+rDUM9&#10;HUJQhzDUg4GhLtXWUQUgUUfHjx3ia//xs/AcPNchnkPOo+BFkB3nexjQRprS6plTWdnpHIUXbaYP&#10;P0Mgt+HmRoghsBKoohKsjBBvqY80BzPCyRp5znvpBJITVeAmuUySfsB9gimXFjDT1gh5TuYEEsHj&#10;JUFyCZ4LzOR1NnyNzC5AwLHIvuRC7WWI26OcKrqCDVI174N6KvCmSG+0xAVgpakIZ/rqsNlVieVW&#10;wqClSGWCX51ox0RpCvpy9uJNYuuWmvKx2VFKNZWC5aY8qqZ8WrssbPDYVnclbs734NHaAF7sjOM1&#10;rd2HGyt4e32Fdm8Zr2n5nl5awsXFAdxYn8CT69voaShEW2U2yrPicPfCJt4+uYXpgTY1K8Ey1dDK&#10;7Ihaau3G5VO0Ur+jo7UWGQkxKsM73M8LiREhqCktQFVRHqaG+jHc3Yne1mbVI7c2N62KwGioqx1b&#10;S/MI8nLH8vQE1VMJqgoIVcLm4vYa1ZIPHt6+ittUQ10N1SrmNNTeiDMbi1RhHXQS9ViYHsbW2jze&#10;v3qC8zvr2FicQXtDFS6f2cDT3esoyk5GP+vJ1/cvUVtehPbGWoxRwV08uyMBcVmP3VQBSpSTNwEk&#10;cHJiRbQwOKQe86Fl0hx3oCJxI2TsCRyJ68hKnp6EiaPFCTixWBocUFngPoSEg+UJWkXCjMrE0uig&#10;son2PGbNrZuDPsJpw/ydTalIxNKJ1bJSQHLjczTAEHWUEOQGN0IynODwIoACadkSQmQOJ2sqJ16f&#10;gxG87Q3VOeIIGBdeo8be+RN6kraQSvsmWeuSPS7DZmSep6LUUKXUZMCwxLdi/BwRyM/pTxhL715a&#10;DKUqgenBx21NjvD7YYVxMFFwEki52xqiODtR+ffuliq01ZWqhDeZcdLH2QYDtHmSCxXGVmqgrV7l&#10;Qt24egnPnj7B48eP8fnzZ6qn58rWCYD2pvV9hd3du2phBFkgob6+Vtm5N29eEVoPUUhJHRUZipAA&#10;X6QmxqoETBdH2mp7K2Xl9AkiE8JJ7J2xxI749zFWfj1WeLmWcB9Xfp8+VIduhLsrwekIZ6ouU0JM&#10;X/8EdPRo01i0CQojnsfa3ARmhnqwNjOECc+pz+N6tHm6x2nRaNWOEUDH+b6itEQJaZ84CkMDXZ7P&#10;kCpODzoEnL6elgKUQE5gJApKtqpQXR3la4/QdooNlfObUOGZnSCgdI/Aldfk+xNQYeYGiDY3RLSZ&#10;HmLM9Qgnc2S72CDP1Q4FYuGongUu+a6WapvnbIlMeypwK0Nk2ZupQLrM4yQll0oqR6ZyYcnlc3Pc&#10;LH9u+Rgfl/nOpagMdb5OY/vqg9xRE+qBsYJkLNUVYLoiC0NUUoMF8Vioz8OF4SaVbLnYkIv+vGjM&#10;VGeostpKG9dWgPU22rGWAgzS7s3XZOJsP1XDVCserPbj2clRvL44i3cE04uri7h3ehz3CKy3Nzfx&#10;5tZpXKJievfwEmaHmjDd36jm0F8e78au5BRdPInLO2sY6mzC26cPsD43hUtntvHp4yu0N9ciPzUF&#10;eclJ8HbgZyguQl5qMtLionHr0nk8un2DqoiK7cE9vH3+RKmnrKR4VFIhnd1cQ2yoDIrPQmpMOGpL&#10;c3HryhlC7yu6O+tVPtLZ7WU+x09NZDjS3YJLVGirs6Moz0tTOU9XLp3Gqc1lrNPedTfVoqupBq+f&#10;3ldB+Ny0BPS3N+Hc5rqC45mNVZTmZKK5rhL7BEICIFFQNibHFIAUhAgDU939autoqaNsnjzH1daA&#10;IJPAuREsDQ/xb324UgW52OpSdRkqW+XBrTfh4sR9Zxsdws1U7duasdXm37LvSlUlqibQ1ZyVxBaR&#10;tGAuhJu7AI2qSWydxIlEIUnXf5CLOY+ZK4BF+NgikTI70teBUDJWcSeBUxDPJ3EoPwLP3uwYggiW&#10;rMQgBahgglTSI2SYSy7hJMFxmYxOoCT2UWWYe9kigN+FQErSDGICnRVoJXhvob8fVoYHCVRHqiUP&#10;ZXVFORVmxSMtQda7K0FncwWqizNRX5an5oWa6G+Hi7UxSgmwjLhQ5cPv3r6O79+/4BXt3DMqpCeP&#10;H9GqvcTo6DCuXr1MhfRe9co9ffoYdXU1WFtbwfPnT3H//j21PHxsXCRCKaH92JqFUjm5u9irGJM5&#10;4SJAOkQbduIorRKLBKaPs+IfO/xP/j5mCPZ0pE0VqyzzXzny+7InnOzhYGUMS1M9mJkQaoa0f1RX&#10;BnrHVTqBjZkRfzcj/q5m/Cz8zLZUjISZs6UpVbIkZeqqwLa8z8Ff/873pzr65W84SvDoSEyJjwmc&#10;9HSpxPi39vEjvDaCSuJQLCcIreO0gSqAz7/1CD2xnIZah2Chcxh2ekfhYaQFfyq7EEIpnNcZZkLL&#10;bq5Li0dV5EyguNoihyDKIXDUwpu0erKf5WSBVFtjxFvoIYXbLPVcG5VDlenEx/m3BNn3CkHG12XK&#10;6wgjWVtPtnlUYDmi0BzNlRqr8ndFY5QvhnLiMZyfiAaqqL7cWAWnYVq6OSrynZ4qbHWW40x/jQLT&#10;eGkyFhpzsdQswfFMrMmWFm+Rj10dacSt6XY8Wh/Ck+1hvDo3jZcXZvGc1m6XcLq9OYyXV2nvHlzE&#10;TGcNbp1dxM1zy5jsrVdj0dan+jE32KHWgHvx4CZtWInqsn+yexPTo/24dHYLYf5eKMlIR1FGmkrv&#10;ELvW3dJAxdLC+7VAgekuG83Lp0/i64e3uHv9igKEqKqyvGwVb8pNo9ugqqkpJoB3NijIvmD37nWU&#10;sbEU8Ejcyc7UEKfXF5Vlk2ExEmxPimHdaK5Ba2O1ypGS19+4eBqvnuyiobIYpXkZmBruo5LawdLU&#10;OEr4vi01laxLkudE6ISxMgqgBE4CIkcrHaWizPQOKAWlKQIqsXs2JmLLjGjVJLXAGMHe9gSQGXwI&#10;E1FIopbCA2j1CCkBUSAVkB9hIEAS9WRncUypKle+jwx/kbiQbJ0IFFdaPrF1UkQ5hfG4ACMz2g/B&#10;bOW8CSLJjUqW2TMJkAhK7iC2emLpnM1P0ObpIYAQE6AInLKTggkYc5W/Jcmm0iMo4/xk4joBk8Si&#10;BE6SvhDC84hykq0ASoAZG+Kq8rIEUr5Ug0GU/jFUcg60wKKc6sqz1PJYNWWZavmc9IQQKqgShPo4&#10;IS02GGG+zqp3LybIEwNdjXhDefv27UtcvHgWz+mrP31+j3u7t9He3qIgJSASOJ09expdXR1q/TsB&#10;lKip9o5mBAX5IiTYH0F+3nCwsYCZsR5MaeWsaHv8vN1gb2OuYk9HD/2irNzBX/8dpgbHabVt+R07&#10;ID7QE7FUT6G0QcE85s8K6mYrv71kgGvDxsIAVoSAvaUxf3OBPBscCxN4EE6e/NuTWx9bqlG+j7cd&#10;VSWvwZXHHPl8UVdyPbpUVsf4/qKqJKZ05OdWLKIkb0qKgZ7kSB0TEEnvnqQeHIQulZcewaVz4hAM&#10;tKiedKi0aTU9CCZfliBeVwgBGmKshWgrfSQTGKlUTxkCFgJGiiy4mUk7J2kG8liSrQniLA3UNt3J&#10;GmksqVIcrZFE651gb454OzMkOcrULnZIp0WU82W52SpgqXMTginWhsjk+Qr4vTVG+WG9qQTjxamo&#10;jfZFd1YUxgigkeIkwiiLYKqgfcsnpCq5X4bTvdVYo2I61V+Fc4M12OksxeXhepynaro80oDrEy14&#10;vDKIpwSRxJ1eXZjDs3Oy7t0Mnl2ax5sbtECX17E20oad+QEsT3SiKC1CjWaYHWxTYFqZHsSjO1cg&#10;C8beuXEJL1j5F6dH0NFYxUbWDzmxsfz93ZVN+/ppLx1FeuZkHJ0sw3+fQLp1+QI+vnqOl4/uo72+&#10;Rlk7AdO1c6dRkJmKPlq/dhl/R3DIUv3AH2isr8Li7CRV0AiigwKwe/MKttcX8IDg+kyr1lBThprK&#10;Ijx7eAePeayT9m9reRbP7tOKjvRhuLcNr5/cxxXCaY2KTYLxop6unj+NfSY6vypFFECFItZOACUA&#10;EhjZmREgVEqurIQa9WRpeJiPa1NdURnxBpHpRXzZwgR6W6tiQ3XkSxgEEAL2BI0LIRHgaakUkxQr&#10;40MKYGLvPKi4xJ6J4hEF5WqhpXrqRDFJkXhQUoi7gpNkdYuKcjQ5qpJD85JCaNFoKXltsYEuSn25&#10;0s65W+tCAuICJ+kdlLmjBCoCJgGUC69J4CbzkMv5xd5JnCsu0EnZRj9+FxJcj+f7hRCMkYGOSoVJ&#10;MF96GMXORQe6KjiFEcpZSaGIFVDGB6KqJA0psQGoZ4sm30u4v4uagkXG6uWlRmKguxFb9OMXL5zG&#10;6toiHj66h8f8YaamR7HA1uvtW1mN5b5STydPbmF6ehKvXr1Q+wKquPgouHs4IyMtCYG+XipJUlST&#10;FB9PF3i5O6mtjaUJjhz8J7Rot44f+QXebjZq4K+opvgAd0RRQQWzEvqz4nmx0rrbmFAJSVoB7Tkt&#10;kBPVniuVliuVkguh48GtDwHkSzj5cRtgR7tMKPmy+LB4EVaeLO4ObGCoqhxtzGBrwcaLwBRbJ3AS&#10;WyflBCElvXaGBJRASj6DgVg/KirD40cJJC2Y8Lgpj1lQaTnRmkrsyZvg9GcJYgk300GMjSESHUyR&#10;TFUjEBH1o0BC9SN2L5VASbAzRSTtnyitOBtjPt8KcVR+MfwMsYRrFD9PFPclbUFKDB9LcrBACs+V&#10;SmjLcJoUgR9LlpMMGHZALoFex0bxbE8dNlrKMJCXgMFCFionyf7e7ChXCxyckhkwZR7x9hLcnu3G&#10;9Zl23JzrwP3lflwdbcTZ3kpcI5TuzHUqON2d7sSD5d49OAmYTk/iydkpPCWoXhNOz69u4vRMH1bG&#10;2nFmZVQlX4521qKpPEfNi3RJ8p1o79oaK2m3GvHowS0FILFMvjJ0KCAAtYUF6tj7N88xQyA1V1Uo&#10;AElv3Nunj/Cctm51bhp9bc2oKMhFa22Vij8Nd3egJDeT9ckWi+NjfN4u7VwjIXgFtTUVkBWIJnk+&#10;LxcnlWHeRuu2sbqAr18+4P7dG6gozcPp7RU19CUvNQFjfZ3YvXWZ8BzF03s38PbZQ/S2NmGT4JQc&#10;q8zEOKwtzGKfFSuZDYsf/bUrf3Arg6NwsSKQuG9vqs1KSAtma0TIGCpIWRkd40XwxuTzLblvy9da&#10;UUHJAn3htEGOhIM9IWFP0JhTeTkQdIGEiq2oMqooAZMdK3sAwSA9baKYBE4SNxK4BLqYqRiUwEaA&#10;VVeUotahCyM4RGE5mR5jS35c5UYJZNytdVj57VWqggttmwxd8aHqkviTO1WUqJ8AnlOgJNnuAijJ&#10;qZKewVxavKbSVKWcJDgu6QsynCaUKmlvjih7BFBJOZkfh/GJv+0ljzqbK+Xkaq2veuyiggggni+W&#10;z68oTERqnL9aE97FVg9B3jYI8qItJUQHeSM11xZjeX4Em6uz2NlcVau4TFPKdnd14vK1y7hy7QpO&#10;nzqJl7R7NVWVOMX9q1cuY5I3xPLiAvLyc+Dp6YrE2GiqT3NWbFZkIz0CwQq+Hi7wcLKHp6sj3Nwd&#10;cfCQpArQWh35lWqPVlSmT/V1Q4yXE2QhTRk358dK50FV4aLyniSXSzoiWKxN1Pr7brR7opQ8WHE9&#10;1L4JIc+/WVz5t5sFIWbO+4IgkuJAq2fH59pb8TuztYSLvTXVnSWVmDGMDXSUWpIkTQmknzhyWOVL&#10;Gelpw0D3OGF1AsYqSVMb5ty30D4KWx2BE22+IdWTqD8qpiDek2G0dFG8J+MIp0RHqmjJeyJQUqiW&#10;BFZJLIn2pgpOQXyNP21hBD+P5E3F8NqiWcItpJgijJ8hlBAN43VHELAyjCZOip05Upxl/il7WjwH&#10;WjxCKdyPqikQzbTxl4Y7cGGohTCqwEUZ2NtWqran+2pwsrsK16c61VaOnR9qxI2ZTtxd7MHV8SZc&#10;oN17tNRPODXhGv++M0tbt9yH16cm/uyxe8lya2MQ93ns2towrqyP49r2DGb6m3Bpawbrs4OYomqa&#10;H+umAmrDqbUZKqfLuHXtLB5Rpdy/d1PBQeYaC3R3RkyAN7YWZ2nJtnB2ewPJkeE4u7GGH+/fIiEs&#10;hCo/mufrU/lNX9+/UWBSKw/1dGKR9+ind6+QSbD0draqZdGes1HdWl/C3dvXUCrL+vd10TXE0kEU&#10;oa+rFasLM7h64QwV0z2Eh/hhniDavXERZbmpBNUifnx/h9mJARWknx7sR09TA6oL8/l+XagrKUIr&#10;lds+e1YyBys9WjMHBSE7tjLOVESulLG2xicIJx0FJjtCyt5cRxUvVlBvV0s1o15suA+ho09LZ6EU&#10;hIukJQhAfgbYpRdQVJk74WNueADmBvv5PjKA2FrlJQmIJCguIJLYkdgz2coxAUxSmAfSonzUvgDM&#10;Wv8AbHgOsWdSREVFBdirVAVnqxPwdNRnZbRQ0BObJ+eNCaCi4PM8qNykt04SPGX8oKQSyCyZkvsk&#10;KkrUlBrrx+fITAey/p3YO0d+HgmIOxK40ksnykksnagoWUBUOgVKcmMRGeSEGL6uvCBBxeAk7iad&#10;BoWZ0eioL0J1SQalbCe2V2fw9MFtrLIl6eEP+fzZYyqme1heWcDNW9ewsrqITMroc5S22yfZatL+&#10;Xbp8HnW1lQgJ8oOXm7PKvBb1YWKoC0e2+G72NrTdBANVk4uLLY6fkGTMv8GU1khW902gnZPlheK8&#10;nWnrqBqpCvxo57wFRgSUK4s71ZPASUDkxcoq2dti5dxZgd2sTPj55T7QhxWtlbHeUZjoEyoEiJHu&#10;Uf59jKAhYAy0VUBe7J1sTQz1FJxMuTU10uff+iqzXPKkjh8+hCOH9iv7qUcYiYoy0dOCJdWShQ6/&#10;c13afz2qbwOqbALK31QXoYRoOK810sYIsQRQnJ0JbZmJUjvJjqJ8aOVYEgmoWMIpgGDypTUM5WcR&#10;dRRBgIYTTiGEU7C5KXxN9FkMEMDP58PPJ+kLoYRYmLU534O/NSGb6mKvQFVKwA/mpKA3OxHT1QW4&#10;PN6JjY5KPFwbw72lQVwgiG5QJV0cbcG95UFcI6Cuz3Th/irhMtmGq9OtuL/Sr4Lgl0cacW++Ezen&#10;WnB/sRuPV/vx6tQ4nu+MK1sn+U63CaeHZ2Zw//QcLq2O0dINoa0qB5N9DWitzqfCqcbSVD9qSzKp&#10;cEbUQN7b18/hxbP7uHzhlBpG5e3qAH82VrKq9bmtVVw4uYnpsWGql268430nSqWW6ik6WEZSpKq4&#10;z8mVRSREhKIkey/u9PzhLq3ge6yvzCMuOgy3blxWCuzR/TuYGBtUnTLRYTLQPBz5PMf7189VEuWD&#10;OzfUEK70lHiVTiAxqIr8dFy7uEXVdR6lBRkqleH81gY+yHRAd24RoPPqfdsba7HPnaBxZiXzZqVz&#10;szWGhb7YNnp8WjUHC13C5biyb3JMAOVsbUBVRMtnwedQPYUFuCi4+RIekcG0O1Y6VGK8oQgYP9oj&#10;I+1fqK5O8Esy52uOK+XkIakDnlYqNiQpABoYicIRoIiCciEIchODEc9ziooSMAm4JC5lx3PIeECZ&#10;J0oAJaopWCV5SuY5lZ6Vtnq+AEpiUFF+kqypR0WgzUqmpdSTqC6BkkxGJyASIIl6kkC5xKJkit9o&#10;wlOmWrExOAhrw4P8fvQR4mWnio3RUQWnjIRAJMf4oLIoidA2RjTPlRrnp2JqBif+Q8XfRruqUVuc&#10;ipHueqwvjrD1WsKtK6cw1NOMk7R5p7ZXVelqb1QZtAM9bWikVx/saqFM7sGrFw/x/OkuOuj1E6Mj&#10;YMcKpmI2ksh49ABhoQcLgkACkh60XC6snMeO/APHfv13fle0NLRz0YRSlDsVnqc9wsSGs2L72xmr&#10;GTH9uO9BO+dmoaeUlBcB5c338CCUnM0M4CDBckJC++gvVDy/4OiRf+LYsV9x9MQBHD62X21P6FAN&#10;aR1WPXdaWkegQ7BIj5/YOh1CR7Yq6ZJqT1/SDlhk/4SkKhyTwLikJhBS/NuUx630eR8RVHZUVc4S&#10;dzLRhT9VWhjBGUkbGkmbFiPTEUvMyEbsnaUqSfYWSKTqiactjaQ99TfifUrVFsDvJpifJ4SAkiRP&#10;L2N+V1KompwJKAc+z8FYB07GunAjgL0IKk9+di9j3it8fihfF+9kjVx/DxQFe6EpJRJz9SXY7q3H&#10;5ckuPNyYxJmhZjxYn8CL0wt4dmYO9zfHcGOxD3dWh7C7MYJHJyVVYJ7A6sQFWrs7sx24PdOG3QUC&#10;jIDaXerGs+1RPBEFdXkRN9cG8JBgen5lAze353BqYQTtVbkqGD7QVoXu5nIqjSa1uu+Fk0tUOIO4&#10;TQB8/fweN6+eIyyC2Vj6sr5Z8l5qUnGfezev4vL5M7gs05/Qis3Lwhy0aa311XCzs1bDVFJ4j8WH&#10;h6jhLBOE08nNFfzxxw98/vQO2TKPU0k+Huzexts3LzE/O6Eet+L3mxAZhqzkBDx5cBdXqJokLiX7&#10;8nhKfCTO0dr1t9VjdWYYDRUFavmnFw/v4su71wqA7189w5mtNYqcEKQmxGCfiyMlvKOpApAD5bKF&#10;ARUCYRMZ7K7smqneIfWYQMnRUk9NxOZsYwADrV+okE4gyNdBTfvpas8bR/KQCBUBky23bk7G0Nf+&#10;ByxEddjwR2dFtTGTrHPuUz05EmJi7UQVyVZUlIBJhqQInGoKkhSgsuIC1GMCHLF2AiZH08N87gkV&#10;3JbBxjI8Rookf7oSQgI7f8LO1pDXz/fxsd8bxCyQkpkYJAAu1k2m7BUYSeqCAEoC5BL3ivG3U3CS&#10;KVXkeiRNwoWW1Z0q0o2f18bwKBzNtZES46tsXDotoqikjMRAtS9Z90baf+d34oCm8nTa02TeUBWY&#10;Hm7D5uIof/getST60twwBvta0dtRp+ZYHmqpQ5KfFyIcbFmZzOBjakSAWKAyKwVNlbIgaCq/S8KH&#10;tu3Iwb9RjVLdWhpRpRLMtC6BtCHurLAnDv0N2vv/A96spBFejkopBRNCwVTHASz+/AyyDaAC9ONn&#10;8qUS8SGgfPk7e3PramlMi68FA+2DOHr07zhA0B04IAmZ3D/0Dxw4LMmUv+KQZJQf53NOHFLZ5ce1&#10;JQP8gMo2l8clE1ygJUNhtKmyZBCxNu2cFouODHshOPSpinQJoWOSUiCxMqopEz7PisrQwUAXzgSv&#10;hykVjhkbNUJDA6goFrFfCfx+VOH3kkBrFq9iSoQT9wMJHh+qS19jNoCEjJ+oQVYkZ31dOFHF2UqP&#10;I0Eoik2f8DTSPkJbeYwKnYCkErTjNbgTUG5UhIGSFEprG8vvN0smsgvxRHtmHMapZk4RTDcXh/Fw&#10;cwbPzyzi1aUlvLmygt0tKgaC6d7WKO5ujuLt1VV8ubmF56em8XCpR0HpwXIPHsg+t483h/GUcHp2&#10;bhp3+ZoHp+bx6tpJ3D29jFun1zDV24ixrhpl66ZpLWepxIc663Ht/Cbmxnrx+sUDXD63xQYyVC2k&#10;Kjl3Ps7WrPRLwG9fMD7Sr3qMJ0YH1DjQh7t7salzO5tIIBQkvUAC5VJuXr1IcN3BGF+zujqP3377&#10;SrV0m41oE86e2mCDuoaFuUnsED4F2ekI8fVSw6lWaR8/vH2JM9vr6ry3rl9mY1uOvo4GqqIUDLbV&#10;oaO6jDayG0/v3cLT3Tt4+fwRZL2+G1cvYKi/S51vnymVkgPhY0tVpCDEG9WcFc/PwxYWRsdgxse9&#10;XSxp3QzgzJs5kPbPnV7fUOtX9brwQDdaGN7sVFExoQSXrQFhZwIHqgwLQsFQ91fYWenCk6BwIqAs&#10;jQ7RfunA3Y6VgsDxdTRCXJAzoWNN4BxVAW0BlaiklAgvVWR9uxAPK3Vc1JWrJVtUnke2yt5528DP&#10;2QTeVGQehI/MgBBC4El6gageGwJKUgkkE10UkygneZ3YuIJkqrOfWekSi5KtkwT1qcrig10QH+Km&#10;zu/DaxU4WRvz5tU7oIbymOvtV8opNz0coYSdlIRITxWDsjQ6wJZIF8XZkajMjcMI5X9zRSb6W8rp&#10;qdNRQfCO8Ea7f+sclVIjmhtLMdJehwQPJ2U/os2MEM1KFCm9cKwYTlQVLqwk4V6u/I3MoEUAaB/f&#10;T2ttyYZD5my3gT9LhFqQwRzHD/w7tH75dwQ6WVE1OSLCjTba2QKBtOAetOte/L39+PsFaWBlbwxf&#10;KilRUS5UUOYGx3Ds4H/g8KH/wC/7/01BSTLGDxzWFILpsGSCH8DR44ehzcqtQ/ulQ1ieoM07rntE&#10;AevYMcLqCC0mn7s3gJjqiupIS5SU9nG11dM/QUhpqcRRbSqoEweo0A7uV0FyC8LB2UgP3hL0p5IR&#10;9RRCGEsMKYqKKZYl0W4PTrECJZY4fj+yjaQ1C6Rl86RN9CQEvQgqd6pMJ36ftjyvNY+bsUjypx6h&#10;pH1CMugPw0hyxXR5TbxWg6OHYH7iKMsRONGW+vCcQfy+ZSaFBFdrxDqaIy/AFcO07A82pvBgcwrP&#10;zi4QKKt4d3sLL66uqFSAB+dm8eDMNG6vDePl5RX8eHoZT7bHsLvYi0dLfSrmdJcK6tHGEJ5QYT05&#10;NYmHO5O4tjyCxxfXcH1rDle3l3Dz7CqWqdQWx7tVD93ptRk0lOfg8b0rWOTfXz+9wtxkP6JoQQsz&#10;EtTqQYnh/mo1E/z+lVDZRElRHuanxwmmO5geH+axLdy9cUUByUxPG1vLC8regTD6/dsnQmgdPTJb&#10;wdoS3r1+QbAN4dXzJwpq7wmh65fPqyFUgV7uapBwNW3iDR57/fyx6sm7efU8blw6rWZoDfN1wbnV&#10;WfQ3V2NutA/4/gkPbl/Dyvw0n/8Ey4Td3OSImh1hn6neYSolKh0zSSHY25roHoK1iRatgiinwwj0&#10;dYKlKX9MWrsAH0cEeDnASGs/bEz5o9Pr+7hYQRYDSIz0U/EnsYpeHjYwMjgEMyoxOyoMN974EiyX&#10;3kBnKjNvR5l5U3p5dNRsmVIEOGLDNPElWYRThqDI8BOxdgImeVwAJvZPYCXQEpUkIAqhjfQh7Nws&#10;deBpTavJc3jzbyfaPJlpwYOwEPhImoJm5oOq3Fi1ld5BGUqjFgmN8FAB9GBPC4T6ymBl2gNXC7jw&#10;us30f4X24f+O6FAXlSohlk5SJYL5usQoL6WYpFdS7+i/8TXGKM4IQXV+vMrq7ajJVcsyx4e4orIg&#10;EWc3pvH47kVkp0ahjdAqS4xAlJ0pUpytkGhpiFgLfcRRxYhtiWaL72dIdcQKbE2VoUs4ORFCEUGe&#10;/IzWCJEZLCXw6e3Ov61wnKpJm0ongJI+hr9X5E84hdBGC5QETp78TWXrY6kLL35n7vx8zgSTie5B&#10;KmPJ4P6fOH747zguFo7WSxItNQOBj9BOHiEwjx7jvkCIasOA1ktb7xh0DWjjWI7T3h05cphgono6&#10;TtgdO4JDh3heycPiY6KmZHtCwMCtIZWKGUEkSubogX/SPvK7JtjMqGjcqJzUkBZ+D+GETzjhFMkS&#10;J9aONlS+oziqRIFVPI/FSHzJnEqRgPem8pKguhsB6MT3cCAM7SSuRQAZUc3p8vp1tQ5Bh0WXEJJ5&#10;q7SOSM/i3sBlHX5GI+0TbIx0YWsk077wviIkQ6nMovj9SgA9y8seHTlxmOLve2WBoDk9i2/PruLL&#10;o4v49OA8nt/YxKeHZ/GIdu/0TAfweRdPzs5hd3kQLzbG8HCZimaxR+U7PaLCujDeQis4hst8/M7O&#10;HC7zXlkZ78Xu1W0sjHdgnA3bCBXTqZUptcrK7o2zePfqIS5f2EZZQQaaqoqxOT+pelvLc9OJkR94&#10;+fQ+lhemsXv3Fl48eYiLp0+q2TN6O1px7uQmkqLCkUxLJ0WGrTyj1fr++YOaJeDM9gYGe7px9+ZN&#10;KqHrWFmQlIQP+Pj+DU/9FUO9XVRO3uisl4TPZNwknO7SQs5OjeAWLebFU2sq9680OwnP714hYAdw&#10;4/w23j7dxRte1+biPNZmpzHK8/RJzx0BqeDkYmvMSiUZ3foKOGb6vFEIHzM+Jo/HRPjCxkKXFm0/&#10;XAkVNxa9Y/+kOjjOCmpOT2uGBD4nhOAy1jlAiGnDkZXAgrbPgtbQyvg4b3geNz2m4OTAx2VcWpC7&#10;hcoGl3mcRMlILEnUlPTeCYQk21ugJMcEUFI01k5gJIFq+VueK7ASUEkcS2yYO4uyglRUKqWBVk9U&#10;lZozimASKyeBcUm+lKlU/AgayR6XXjyZ6E4UlovVCVpFWis+LvElJwsCnJVY58j/pJd342c3Rjjh&#10;KZnoabF+ajYEmUhPbKuAMC8pACXpoagtiMdASwkGWaRHMD3KG911+RjrrsMS7V1TdQFVVQ7BJD1J&#10;hio/J50VLYmVLtHaGAksMRZGCGfLH2BES8yW34oVOsLPnT+4p0qoDKOdi/dxR6yvG7xYWY7v/5/Q&#10;O/wPhMo8Tu62CJXUBilUtSFUvoFUSwIpbzY4HvydXPi7OHFrywZJ7+g/+DsehDl/X8l5MmXFlqEx&#10;BpIhzoqtS2Whw/cXKybTqhyn2hBrp6VD4LAcO0FoEZ4KZEdlNoPDfJ0uDGmjtHWOK8hJ0YBJS87F&#10;c0o2u/TaWZuIetcjIKjK9v+DcJBY1EHavGMIsrFAlL0NIu0IWwlaE0KxtFsxFjL+jqpJlJMoT0sB&#10;kzGVkyG8aOvkO3NhcSSc7KkObHg95rra/JwEFN9TjwBUSaOEk+pVpGoSMMlWl3/L4/rHaftoNy2o&#10;EiVg78DvQ1IrwgioUBtjhNmZoDjaH03ZcVjsq8WL69t4c/sUVdI1/Hh+DR8fnMOPF9dxdr4Hr3ZP&#10;4yPL7grhtDWO23N7vXk3ZtpxdbpNzXJwda4XV2Vw8Rwr8s4CtmaGCJwh9LaUYmaoFRN9LSrH6fTq&#10;NM5tztMVvUdLXZmacHCwk9Zrc4kNvaOaY+k3AmRsiNbx7g2leMR2TQwPqHnvp8aGVSzz9PoKbl46&#10;rwBhb26CwuwMNR/ZpXO8zts3aNfm8frlC1w+fw5tTY1UOs9w/cpFPH/8gOB7hABPd1Tm56GrsQ7r&#10;C7O4cOYkertacZ/KSIa51JTkorY4G1sLE6p8efscsorLQ16T5FZdOXtKBeDl/e/dvIZ9Ttas5FRM&#10;9uZiuY7v7bP1lGJucBSG2gd4g2rzBj0KY1o8F97YHi4WSlkJuERpSQn0tGNlNaXaOkqQ6cCZlcCe&#10;Fs+GIJJj5gYEnf4B1YMnvXf+rpYI8bQiZPQgE81JPMje+DA8CRrpYRPoCFxELclWFFQFWyYJcovV&#10;E3VlRVsl9k8UlLxGjslWwOVLoAgoJH3B2uQwbIwP/oxFyRxQFgSQK5IjPZAS5alSEFyttVT8SmZI&#10;EEAJLF0IThkfKHBKDPdScJLYm8TlMhJC1Oe15GcKJpxkHJ+zxV5iqQyfkXMVpQajIMkfuXG+aChM&#10;RKYsVRXuhkbuz/bUoqk4FfVFqeihpWvMTYIfK2A4lUc0YZBkooMUNhZJFgaINzdAAq1MvADKVA9u&#10;tE0ehEZqhD+tqJsKdssUu4k+bojzIzTZ0Bz8+/8Fw+O/IJKqKcrDDkH2JghmgxBAiy1g8uW5BU6+&#10;lnrw4m/kxeMeVL3OvA9s+dvaGFOhGfO7M9WFFd/T3FgHlpKoKcFxXp+x3nEqY1oxQ23oSrBc76iC&#10;jATDJSh+RGwfVdKhQ1RJJ6iqDPRgbGz4c9wdFRQf31NQtIRUL3o8hwBQstxNaMEsCSeZW+qEKC1C&#10;SotwULEoAsPD1AjBDraIcKEilK2tJcIJJAFVlA2B9dPShVqYIYCA8qQdcyaYpNiLnWOxIpzMdAgn&#10;KiJDAkqSQwVOErSXCfRkX4t29QThdIJw0uIxGUeoc0wsIF/DcwiozPg6T0LRn42Jt4UhgtnAFMkq&#10;0pnRmKGVv7A4REidxMf7F/CeCgrfn+LBtXVMdpTi/e1t3CWcHqwM4DYtneRCXSeYLk204PRQPc6N&#10;t+L8fC9B14DlkQ6clB655VEsT3Ur5SRzNrVUFuDGqVW1uu5Ae72a+C0vPV4t6d1UWYTcpBgMdzaj&#10;s6mKCqmZFm1NBbNvXr2kppQWRVRfRdWen4On927jFUFTX1aMYoLJkmDvoop5/ewx1c8lLExP4uO7&#10;d1RMn7C5ukJrOIXdOzdp/T7T7j1HQmQ4vBzt1fzjosTevX6G5vpqbK4soKW2Ug2CX5oc4nUX0/4V&#10;4sXjXVw+dwqD3R0qOfTa+TMqU315ZlJBc5+oJlFLVsaUulRHLqS/qKGIQHdl63SO/p0tyN8VnMTa&#10;CZwigj0gsysaEVwCMAFZkKe96vGzp0VwEGvHfcmhMtThDUWbIL19esf/RlVhgOggNzW6Xwb+CpQc&#10;TennzUQFUTLTsolNCyJoRAFJEegInCQ4LkNXRCkJsCSeJM+XfYGWgExUly9tmIu1pD3sZaKLFbMz&#10;PQwrg1/5Wh3VIxdPWyaT5kkwXeY/lx6/7oYCZetkjimZJSHQ3QyWBgQgrystxp/n1Fcq0JbfQ2KU&#10;v4rRyWDgCLGcvGYBqwBTUhekBzCSgMuK8kBWtAdSw2i5fK1QnROJaolDpUegLCUUDQVJaCxJRwnP&#10;F8FKGqnKYcSyJJqcQCLhkEBLk0x5nmhFBWVNaLOxCHGhWov053s4IcLVlmByRYKnM6L5tyycefDv&#10;/yfh9E+EUTWF8bfy5bX6yMwKLKKWpPgTtAKqIAd+VhYfwsubrxW4OVvKeEId/r7HYWMmMUl9Nl4y&#10;jY5Ycx2VTmBCSJkYaRNQVB76tHNUE2LPZCvZ4JIVLqrpuExSR0DJVuJNx1npxdLJVk2douBEQBBO&#10;Yu0EUFZUWU60ZWYElQwWPiIDjQkKbZ5Tm5Ay5GttCDrJVA+krY10sUOUky0iHW1otywQTGAEW5jD&#10;35Sfy8yYYNKBAxWTxJosdLSUajIhnEx1dGCsq0PYaEOfx7UJIulZlGuTpNGjhOEhvrd8jmNSaPcO&#10;06rK3FYy4NmEkJP51e14fhdTA7hT3crCEFHuVqjNisHKYDNe3jhFJl3Hx8eXQZ/H8hg7M93Y3ZnA&#10;89MzeLw+gt3VflyeaFZwurXQg0uT7Tg71oJzMz08RxNGWysxN9CmFoFdm+1DX0uFWk6/Mi8FG9ND&#10;mOxtQV5yjFrMsqm6GF8/vEJJVgqy4iPVAHQZhHv1wilcu3wOr148wZMH9/Dp3WuUEEqFuVl4QGUk&#10;aQWSJS5Tpcg/STloa6zH2ZNbVD830N7ciGsXLwB//I7PH96jp7MDz2kP79Mmnt5aR1pcDBt6SzRX&#10;luPahbP4/vUD6qrK0FxbhQnCpo2AyoiNRDGv69z2quoxFGU23NeNaao4SQiVAcbbtHQCt31i02wJ&#10;FCc7/oBsXR1tDJWF8/WwVTEmHd7gevTkZkb03ASYCVWDAMrJxgjmtH8W+kfhTqBFhXio1AJPZ0kZ&#10;0EGAt73qxdM/8U/eyMdVoN3g+D+oRIwQ6kcLEuFOC2YBVz7XgY970wbKQgkySFdiPAFuVEDcyvJR&#10;AgpRMmK3EllkEjuZXVPymmQOKQ9bqhsqLVFRAjMBlSZ4LvAy1/4n7ExkQOk/FIiCPc0Jo73FP6UE&#10;8u9g2r2qvHilrNTQFlo+gZyl7n64E6gR/i4qlcKYsJVtuJ8zW96DfB8zhLhaqZSIAAGm/n7EBjor&#10;BRZCRZgR6YacGG/E00bmx/sjL94PubE+yKC9S6aNzKKtzI31RU4AYWlwAjFUEPGs8Mm0b8lUKUkE&#10;U4KJHlWUkbJ5Cbb8rgmPVAI+LdwHPlS+MS62SJJFCzwc1NS7kvl9+J//N4xpzSO9paeOn5W/RaAt&#10;W3aqyiCWMMI0nN+PbMOcWZFp+QLsqVLtzeHL4mljQsttCAczUVLahDvVNAElWxuqKGtRUkY6BL/M&#10;Ic5KykqvT0UhFkiSQ3UJoz0lQusmtk+mUTm6n5VaKvpBVnwCimrkGGF1TGwdoaRHyycqxkpPF/aG&#10;BlRxewmdhw/9gl/++R98DQHF8+kIAGkjJa1Bl+c1lViSuRF8bK34ORwQ5GjHz0tVbskGg/ZE5jF3&#10;MTSiZSVgCRMLPR1VzFmM9ajo9PVgyGLAxyTFQYefQ4vXLxPrHSWMjkghoA5TBaq/D8tWPsMhNeOD&#10;hYkRv2uJSfF7oUJ04zWHudggifdMY14CTk904f298/jx9i6+v74FfKYNuruDm6uD+EgV9WhzBA9W&#10;ad0mW3FlrAm3aO+uz3fjKlXTBdq4jdFOLA62Ymmki1auSeU4tVYXElDVanK53etn0VFfjprSXCTF&#10;hKnlmR4/uoPyokz+ptaY7GnDk/vX8fThHexsrWJ9dQHfPn/AQE8XBmmhLtJO3blxFT++f0NHSzPW&#10;lheVOnr26CE6W1v4vG4qrSu0d2dVkX+SKJyRkow+nuPJg/s4u72NmOAQWsgWAmZSWbTrF8+jrqwE&#10;eSlJeP2Iiqy0GKlREXQrEbhz6QIWxkdQX1GKK1RPz2jrNlcWsb44h3cvnykY7osM9SZ4jhNEpD8t&#10;nR1bWDOqAxvKfYGU7olfoc2bSl+bvl/rANydaYniQ+BCkIlqsjKkkqANiA71hL+nLZUXbwLaBMl/&#10;kkRNSTkQOImiMmFllixzf9qgCAk+Uw3J4gHWtHwufFymJtEMtJXBujLFiiwfJbZPUgAkkTKeimRv&#10;epajf8LJyfwEPO0MVBFLJVASe6eBk4PJMZ5TD0Yn/qZe6+XICk97JcuoC+jCfG1UyU4IgEwNLCsV&#10;Swa69CRa6x+kBTikligX1WRueETlf3lRXdpQWTpQ3YTT0mZE+cKH729vdEgpPJnELpcgivOXuc61&#10;FZikJAU7I5WfIZ7WMZEALOCxbMIw09ceqbRwMbRH8VQoabRQYu2SxL5RxaQQFIncxhJGcS7WyAjz&#10;RpSXPUFjhhhnGyQTTom0dzI/uA+PHfv1v/Pz/oowWrpwKieJOYXwNwt3MkWoNAQSLyNM97ZmCCVk&#10;g6ma/AglT16HKyHkRFvnbM4tix0Vky2vyZ7X48jHBVK2hKYlbZ0EsMUimbJymlFFyKIHurRAugSQ&#10;9H7JWDvpCdMmhARYUsQuyTQpopwkPnWCWxP9PchZUck4GBpSTUtjaaGgdGD/3xXodFTu1NG9rHIC&#10;TW31uaXakdeaS34UbZytiQEhKgO2tWEmx3lOyT43IfzEyplIIUQNtLV5X0vMidfMvwVMas4qpaKO&#10;K0BpQCXKSeCkmVFBjRs8sl/ZPTNCST6/LUHlSFBmRAUjzNVGNSIlcYFYG27FH+928eXJFeDtHXx9&#10;dhlPz8/j+fk5PN4eU4Hwe4u9qtyR7HGqpwszXbiwMIx1wml9ogdzQ23Kzs0OtxNKTWgoy0VqTDBe&#10;PLiOmuJsVLGc2lrGo9tX8eL5rlodJcTZATtLs7h4egNrizO4cvEMXj5/gpHBPlQTHDI+7vP7N3j6&#10;+CFt2CtMjY0SVmfwhcro++dPePLwAeamJvHbt69YnJtFX1engtPdmzdwemcbZcVF+PbpI96/fo28&#10;tHR8ePkSFYV5aKmpwsbCHAY722lFF3H38kVkxsViaWJcQWplagJnNtZwnQqrvalOxb0uEWiygpEo&#10;NrGT++KiA5UqkmLFVtKCraSrowU8+cXaWupTKR2HFlsoa3N9St9DKtgdEeKplJUD7ZypziGqETPE&#10;RfiojHHJfRIQCZzcHU3/zIeSSm2k9Sufa4pgWjOZ3zsm2I32QRfWfMyKgPJhxZGxcKKYJF4k1kyG&#10;qgiYJJAtlkyWnJJ5ysWmWej/wudoEWL68CC4ZByfg8R9CCSNkpJAuRQX2i9jrb+zYslsnmaUlrL8&#10;k0xtYqQg5U8AimKSQLiopr0FOlk5TI+pbHAbgsmAKlISTuVzSMUX+2RndIzWyUYNTHaz2EvwrC1M&#10;RqaooThfBDrp084RfDx3OoEXyc8RRzBpVJOUZAIrJ9AJKRZ8LpVoIn+DdEIghb9HCr/jDBtjZPO9&#10;YgmJSP4mGf6utImeCCBQIqRnz80eyZ6OSPWltfNxg7edKU4c+B8wPPELIjwdCCALPs8SkQRUBO2b&#10;gpMDoeT4c18KG5UANkx+BKA3f2t3gsiJv709YeliqgPJIBdISXHkdckUxQIspaJk4DGhZMUKKnZM&#10;QGDKSm58nMBgxTYSNSVTqRAgAhMDKiTJCJcgszZVufaJgyrT3NpYj/cCoWegD0cj6fAw4fdtTjgc&#10;xsED/1Bw0uPr9XVPEExaLNoEH89L+BgbUf0Y0p6xmHJfev1MCE7JWN8bIkP7STAZEDhSjAgfI22e&#10;g3DSl5wrNZPnHowEQqKUjhM6mr+lyP7ec6R3UaC1Z12PS7oBgShBfAkku9jKyjW8zyUthL9LgpcD&#10;2gtTcWtrBl8fXVZB8t+eX1Vzhz+/MI+npybxZHsUu8v9VFDDuD7Xg93NcZyZ6sLl1XHc2lnAxfUp&#10;bC+OYpaAEjgtjvcqQIV6O2Fxog+lObR3S1PExjeVoX3vzjU21GYYa2nBQ6qi64TS/CTfg4rkLSFU&#10;UVqkYCCpAR/fvlLAeffqJW1YJU5vbxFY7/D+jSyHDjy+v4vu9jb0d3chISYaN68RsD//1ddUY5JA&#10;k38VBYV4zue21dcgKykBPS1NaK6uxEtayDoCqSA9VS01FezloaZl+frxLb58fKOs5gxV1NLslFJP&#10;EqhvqK7AvuK8dNjRMhhos7LzRjPUOQJHWzN4sDU2o72wNjNQeSBOdmYEl+Sh/B1uvMk9qKDM9CTn&#10;5wiigzwQE+YFB2s9uPKmt5NuaYLJlRXBjOAROJlSfRhr76eNskJEgJPqepfeLs0MnFJc+HpZBEFW&#10;BrYxliA2FRVhIlBSPXosIbJgJ4u10QG+9z8JG6oiqh+Z8cCFW3eZCUEAZamlYlEOtHMWOgSk0c/z&#10;UYm520nPHZ9LyyjDXmJCnOBJRaWJNYklE3sncFLDX9j6SZxJ5/B/qHGIBqz0VoZHae1caEt1EeXj&#10;gKKUCNgbHFRgayhNUykSIbSMEmsqSAwgnHwUlGL4uQVSpSkhalXjIF5vtJc1CkIJHKpViTMlsKQR&#10;UKlUs+nWBsjmdyklWdIMXK2RH+GrlrWSdfbiCKZ0LxeksSKkcBvHolFOuof/hnB3W0TTYkRQ6UUS&#10;ZuG07wKicHtuCaVQ2Sd8w6z1EUYVG0qLHkLrGGhtDB/C0p2/uRMVsp3BMTgTSlKcCCsnARTBKbbP&#10;gdbT2kBHZXVbSk+YgIr7Fqz0lifYMLFCmwoQWLn1CRhD3WMEy3HaKQJCjwDjuS15rzmaCwBlsU5T&#10;uJlLmokNGzozwkB6/Q7sQYkWzshQ7BehQkDJlCwyHYsB31+X55PjRlQwAiSJXQm4ZI5zI9o3I12q&#10;d9o3U8JPFX26BAMDtW9CG2lstFcMCVmxd7KvsXkKWFRNkqd1jHZOiub95T0NWMyNJRfQgg7CGaYE&#10;rZezPRsQugFrE2QHe6G/PAvPL67j1dVNfJcUg/un8Hl3Rw3yvb+5l0KwSzidGmrEtcUh3N6cwqmZ&#10;Ppymerpych6rswMKTKvTAxjpasDG/Bgb2UQ2siGoL89TsxJ8ef8S+P0blln59X/dj43xCXz/8gn3&#10;rl3GNdosAU5LYyPO7GypmNNHyc5+fB9XL57DY9qz3o523Lp+DevLS3i4ew9vCayTG+tKMUkQ/MrF&#10;C2htbFBKSv5dOHcGBTnZePH4MfLTMnD93DnMj4+yTgXB390VRVkZKuidlhiLqdFBtDXUYJhW8sm9&#10;24ToM3wmnH58p0K7fxdzE2NYnJlEGZVXXWUZ9uVkJCEpLpI/orRox1R8SXpinPglS2tmQCluaiDK&#10;SiYvY2tx9B/8EY7zRzBWvXXWVFyubNndaBkcWLk8CS5b071xeEG0O5KgKT11htq/Kjj50x5FBjrD&#10;y8WYKkdbFZnUzs3OkMpHpvMlgLxtVAa5zKHkQfUjQW4BjaQSyEKesgiDn3T10y5J0NvOnC08gSTF&#10;i8DzpGryJiS9WPk8bA1gobufYKIFJaAk58nR8gShSKvmbkaVZoTM+ACVpBkosylQQUlCaJCrGaJ8&#10;HWjtTJAU7g07Qknr4P9QWfLm/NxO3MYQyrLQZka0PxJDPGB64h+0c75qkLID3yuB6igjykPZudQQ&#10;V4Ty3Ek8lkm1VJQcyFbVHG5mR1CaHIwyUVAWtHGEQRJBmM7zZ1ClZRMihW6yNpsFMgn2bCrS0uRQ&#10;1WMZ5maFGDdbJHjY7xUvWcHXESFOVlRO/4ajB/47gvmaSNq6KMIpSjoz+D1H8reSEsFzR7IBiaYq&#10;i+ZjaiudIQ7mhBStnsSgrI3gRQA7G2sRvsf5uU7AkeB0FECJkqLCc5JYFOFiRyjZsJJKb5imWAqg&#10;WLkl29uEcDJmI2isK/OG8/egbbRig2gr5zCX4TOSBGpFG8zf204aCAc2bIZKMWnLvWn0L2VkQqBI&#10;QFrgocdiSBiKkpIcJVmmStbUk5QA6YWTWJjEleQ1Uoyp7lSMia/TJ7gM9XW5z8KtgMmU1kyKOSFp&#10;Y20BOxtL2FLB2dBmWpsYw4IqSZ8qUNlTqjqJPamUAyoqU0LSlNdoyc9jb2WCxFBa+QA2eoR9Pt3F&#10;1cURfLyxg8+3dvDl/mm8u7murJ0kXT47PY3LUx3YHqrHqUlCYnsKWxNd2JkbxKNrO1iZ7FUzEfQ3&#10;laOvqQLVeWmoyk2lSg/hPRqAp7s38PH1U/z+4ytGBnrpFiywe/UKfv/+lVZpBC+fPcHc9JQq9+/e&#10;wfkzp/D962d8/PAWN69fVYppqE+yzJ9jbHgQVWWlWKKVe/7ksYKUqKezOydRU1GO4vw8PH8mixYA&#10;jTU1CPb1RVJ0DM5ubWKM761LmBdmpKOVyqo4JxOhft5UbmNqPUfJBJ+livv47iW+fn6HTx9e873X&#10;sbW2pAYWy6IgsvLwvgBfD6Qlx8HV2U7FBWSWQxN6eBt+ufpaskoG/TRvSGveiGL5dE/sJ7QOweln&#10;JrklWz13Wxk2Yg1ZF8udrbv08liwAvvRSrgRTtYmx2FpfEzByZMKINDTWqkdO9otyXsS9STTA3uK&#10;kjI8qEb/y6R15nq/skU+xJvUnEqICsWPUCNwNINqZdyaHeHk52GlXi8AkXwksYquVByOrOxiyexZ&#10;2WUCPQvDw1R7e3NUyawJco64MHfUFacinhbTzvQobIz4fgRhiKulWoVFJrNLjwkgBNkqUzV6ST6Y&#10;mY6ydCm0xHnJ4YSmBM9l9gJtJIf7wIXXIRPkSd5UJq2jpBLE0samUh2JhcuO8UZWjAc8rY4h0EEP&#10;lemhqIz0RiKvN8HwGOGkjTQBE8Gc72xKOFmg0N0S6QRUfriALZg3vZvqYYuhvY4ggGI8bRHnTTtK&#10;Ox7laMVr/Q/s//X/VJCOYoMQy98ilg1HNK3zHohMEUVARfPzxIiq4u8W62SBGH6uSB4Lp8oKYwmi&#10;kgrgd+ptYQB32jgXARMB6sDGyomwsDfUgiMhY88GzIEV01F6rggJ6RWzpbKwkbwlqgvN1lr/GFUV&#10;lRjvKWcqMxdLGWzM397aTGVfB9pZIYiAUot7OtlQ3VCdEAIyfbCRqUyqZ6BSDKyodCxp/WSWToGS&#10;wEKGn8jcUDJVjJbYRVYQWfVFVJQMPBbVZEjLqdQQr09H4koElygjiTHpEXZSFPC4FeVkaUFAWZrS&#10;DfD3tTCjUpZJC3lfW1uyoTKDrbkxr4FgIwglxiYT5h0/+Ct0jktP9gnY0R5nxhAegZ7IDPHCTEsF&#10;bi+P4u2lVfz+5AI+3t7Cs7OzhNM07lI1nRltwlpvNU5PdeLC0iA2xjqwOdmDh5e3cWphFJvT/Vge&#10;6cJAUyW6a0p5b4WjtiAD5dmp+PjyKb7RKj2+fweeLo5qlenPBI/A6TmVjSROzkyMK6A8f/oEN29c&#10;w6mdbWxvb+LRg10Vb+qhcnpEBfX961cVazp/5rRSUHJcYJWamKCON9RWo72pEdOjvKblZfLABp7O&#10;zrjI5/d3t/O71sHU4AAWRkcoDnSQHhuDzoY69HW0QeaTunLprMq5ktkNnj/eVcNkbl67qAYXL83T&#10;3q0uYJ9MUCaD+bLSk9QUrxLAFDiZ0a8bifymehLZLXCyZytqRBtnacbWkRVJ68jfIdnksv66j5q0&#10;THKLDAkXyVE5jiBWnMgAWXHWEiZ6B1V+ULi/M9WVsQKMHyuczCElc0SFsDL7sRLKPOQCJZkFQKUD&#10;0O5JpQ/1tocsrhBGNSOJkP58rQMBY6a3n62rWDtCiACRGQNkKl07AlHGvklukgDKx8VcvU7mRZeF&#10;GwSQAqdwf3tkxPpROVkpS2nB87lSzcmYughvO6o2HiekBKKGJ/6pwCSzNQTKDIlJkUiixZL3kOJD&#10;QHnwvbxoj8K9ZKEEGyQEOykbJ5ZOeuzEypWlh8HPgRXd9CDifK1RlhyEoiBnJBGaifzekgmnFCrP&#10;DCpJAVMB1WS2iykyPKxRHOOHgoRARPD6BRrRYu28ZECvLWK5FQsXTeVkrrMfB/7x3+DF58RSwcYI&#10;eAibWH4PaksgyVZKnIsF4WW+By9RUmxAYvhdR/E1ETweys8VyN/Wj7+tj6UBPKnqXHmNrqx4jqyA&#10;zgSVI1WVIxW3M+8dGagr+zKjgBPh5SS9adzK8yV+5S6gk9gWz+ljI/CzQDDtj5RQZ1u18nCQqz0b&#10;FyPek1RbBgIX2kbJfSI4HKl+HPUNueW9ZmgISx0dGEgcSHoBVRY7t2xY1XJUhIaJBOlZWcTuGWjg&#10;JMFvFrX/X+CkAZRSUnxPMzM2sISUE4HkYmkBV3OBFAu30qPozH0XKixnwsrBzJjWlq8lHPWOElIH&#10;/gajo7+oXtBEP1f0VubiLGHzgerp6+5ZfL5zirZOlNMM7qwMEU4tVE5NhFMXTs/24uR0L3Zm+vH8&#10;5llcWJ/B+dVprE70o7+xEg3FOSjPTEZeYgzyUxPx/sWekpGVe51srQmUVvX3b9++qF64xtoaPH34&#10;QAW5z50ldB7eV4A6SwX1jOpoYmRY9cq94L4ExKWMEjCilsTaTRI0sm1vblIW78aVKzi1sYE3T58h&#10;KyWFytIMTYRWbmYa0hPiUJKdhZzERLXAai9fI714rfW1tJkf1JxS7S312FxbxJ2bV3D7xmW8efVU&#10;wWpe1r2jgto3MzmCpvoq9HW3wdvDWcHJwdpUxZrM2TLKMAkBkvTWmRoeV8XMhDKdlfHEkf9gi7Gf&#10;6kXiD7xhWJx409nxBjQntGReqJToADXFytH9/51wOoqoIMLKRZafol2K8qGiMVbxJlE2XlQsMuuk&#10;TIcrKkYmiUuLC6RtNIAvVYMvK1FChDdVEi2HrxNBKGA7Cpk/SmyhKDCBg0yh62Amc5pLbGlvrm9v&#10;VjB/dysFQ7GRztasKLYCOQs1sDg92lfNlCAT4Ml0wAWJIWzRdSFr1gW6W6trlPPLfFdSBE6R/q78&#10;fP4Il2lVCL4ADxsFxAC+V0KQC1Ij3HkuY6WaJCCeEeGBnBgfFKcEs2JqISXUCfF+NsgMd0W2j62C&#10;UxLBJ7GmVKq/VF5jvqgmb2vk02oWh3mghBY0i+cKk2mL7YwVnBJ8HBHJBiCCQIlzJaScrKlQDmH/&#10;3/6/cON5NHCKV4/vbaUIjGSbQNsYx98kjueUEs/PH8fHYvl9R1CRSo9eGFVWCO17IBWzyiy30FMx&#10;KU+qKU/+3rL1MqailWLCx0z14UO750MQSfGzNOJrTRFAGAWzooY4WCCcDVq4A22nkyRU2iKcJcLN&#10;HmHusiKPLZWHxHSOqWRPS0LPiZXemzAKMOPrLawRaGYJbyNTeBnwHtJmY3qEyoWqRQYQS5xKhp+I&#10;rRMwaeCkL71zBJRGNclSV9Ibp+mRk6KBlQDKSJSZkS5MjamiTNgA0toJjFwtackJKndzseYElBlh&#10;SVXnKqkLVIButKZutmaq00DvyD9w4pd/g8nhv/N3s8RQXSG+7F7A74+vKEg9OTWvxuS9Or+Ma/P9&#10;2BluxdmZPpyc6mbpweJAM26eWsLDKzt4cfcyrp1Zw2hXE6YHulCamYpQL3f0tzXjj9++4/WrF0hJ&#10;jkdkeDBu3dgLXA8P9au40JNHD6lSHqnM7vv37tCWPcEfv/9Qz3nK4+PDQyqH6cvHDzzX3vGP79/j&#10;/OlTKoVAUgakd29lfg6lhQW4IKrq7l2qoQ6kxMWhurQM4cGBKCnIVXlOU0MDSI4Ih72JCW6cP6eC&#10;49cvXVDn/eO3r0ohXTy3Q3W2jbevJdv8PM7sbFDVPVRj8vbNTo2irDgPxQXZiAoPgiWls7ebA4J8&#10;3SkN7VSg3EiPPxq/YAGTI1s7c9oka+m1YgUwk8HBrKySJmAvQVLCSSBlSenuZmNEuAQrW6d1+N8V&#10;SCTPSQLiMkg2zN9RqSaJO8lsnO72MuJ/bwZLG6PDiAl2QX97lVJVAq8QKpnYUA8CxhA2vAYZr+fK&#10;4sUK5cbHXWx5c0iWMyukzFQp05qIgpLiRWCJahOICZyMdf4JR2st9R4yoV1+ShgMjv27WrYq3Iut&#10;N1WKA62o2El/VlKxgt6ErDVtlyinVFq6KKrC4uw49ZjWwX9TisyJkJJgdV5CsJqSJSnUBRmRnmrZ&#10;KbF06WFuiA+wg7+jHqFljSDautLkQJRHeCo4JdMypVI1pfL7zXQwQj4VYr6nJYoD7JFPK5dDwKn1&#10;9XhNYQJBWkqBk1g3KXHONqr3zoXq9uDf/xvt01EFsEjatUSqwHiCSAOnRD4/gZZQYBTrTIjSQsa5&#10;mvExKiueO4YWMIrfmwBKxalo/SJo+UL5nQdZGyLQygh+5oS5Nf/mfhCVVQjVtZQwWv1w2vxQPl8F&#10;42kro12sEO3Ma3Tn7+hGG+pGNUmFFOdMeLJEudopSAURTE5UTYa6R1QAXNS7DVV8AMEQQ/sQb2eP&#10;RDtHJDk4I8qaQLO0QrClNZx19aF/YL9K0hQVdUwyyv9UTRKPkumBCR7CR2ZH2JshgVuCSaOiBFgC&#10;KDkmj8ngZBmiIwuNijWUeJO1qRHsqaTE2nlas0EjqDwsTeBmbqQm33MykRlXZaC4KRtSS/h72FGZ&#10;O8CeCvPA//N/4OD/9f+BP+/z4bo8PD6zgDeXNvDqwhq+3zmH+xtTWO6qxcZQK84v7Nm6Ze4LnF7e&#10;uYDvbx7hwfXz6GupQ0ddFWKD/VXe0KXTJ1Wln5udgp+vJyorJE0A2NleR1lJoerqx++/4/T2Nm5d&#10;u6ZymgRMXz5/VM9bW1nGMm3fb9++qRjTJ0Lp+5fP6jHJaXpw7y7VzXWqrvuq925ncwOtDfX4wPPe&#10;5vny0jMw0NWFiJAgZKQkYPfWdUwM9CEpPIyCwRY7y0uoLyvByycP8erFY7xm2aBqEvZ8fPcKH96+&#10;QE9ni5rxQP7J0Jd9AqXCvEw0N1QjhfJQJrW35Y3mQOob6B6FK1thVydLHD30N0rsQ4QXf2wCyZzK&#10;xIQ3vimtmozFE3snmeIyrMXXzQbOBJOM1Qv2cYIMi5EeLlkwwZGVPYiVP0Km3aXi0KzwInCSii3r&#10;w7lT3bhZy9QmhshODKU1dCG0DGihfAgTd5WWID2Akk8lA42d+Tzp4nelCpNZOmWGBQlcCwzVJHks&#10;oazAMm2uJIjqa/9K23qY13pUwU6S2nKTwtgiSszIGyFUQBJrsiecHPk+dtwGUD3JXOlGtEuSXFpP&#10;eR7L52Ymh8GFakvr8P8g0Gk9CRMZ4yfTD0umuASuJT4k8aeMaC9kx3ghwFGftugI/Gxp3wLt0FYY&#10;h9JINyTa6CCZ32s6v4cMfgc5VCyFVDrFVFX5/nbIi3RHfrwPoWaDKL5PNEucLJnFEksbGevJ485U&#10;RlRK3vxeDv7632BMi5zI7y9ewCVKiQpLFJNASeAk+7HOhBGLghF/B/U3j4vli2aJUkFzUxWfiiSY&#10;pEgiaCTtWLgMSpbBxY5UQARghMSsBEZ8vWyjRaHJ+7haI4bvGct7I45FtjE8JsfjqKDi+PpYQimc&#10;cPXmef9/lP1lcFxZu+UP+svMp4kYio6YnoiJ7v7/J7pv932h3qpygUm2ZTEzM2OKGVLMYMmSLMsy&#10;MzMzMzMzM/OatXZa9da9Ez0TrahdJzOdcPLk2b+91nOe/WwfDoSu7rRG9qMR6sRjRSAU06pYw8NQ&#10;y1bDE742IgJVEWGoigxHVVQU9y8cQVqVeMwo20KeVFEhik3Jnim/SWkIypWiBVQcSwrJlY+7ycYR&#10;PO5ebgZSZvFQ/pvmA7q6EVZDAXkPZ3jSYmr5rSCqpAjuUwLVUyqBmRoaQjtPJRXsywHSx1QSTWDT&#10;BYMMQrm/rRb9LdUcWOKRQOdh95f/BPvh/wXZYW5YMakB726epUy5h9tHtmDznEk4uGoWTm1egvVz&#10;+7F71Tyc2LEa1wmwb++eUIUcxqJZA1g4exoKVB+8qgIXz0uRfDPL3yfHR2MrLdTXzx9NBviTB/fw&#10;8f0HWqkXOHPqNO2TLUUAX7/xJd/w9csXrF6xkorlIb58/mL7Jz724f1bfKIl/PjhHW5Saa1YRpu5&#10;bzf27txmAukrly7GLALqxKHDBNFyzJrcj1G//oz0uGi8ffaYn93E/uODtBj2vbRkk0Zw78YVUwX2&#10;7q3rmDG1H5M623Dr2mUzEXnV0kUE4HmTILpn5xYM6+1u544txtJFcwmpRsTzBPFy5w9BxaQWFuyD&#10;7MxEqiSqpwkj4cuTxs1FSXO/w9VpJG3fSDPNRTCKC1eOh49Z7jg3PfaPx3VVTyVWFIyW/cmmAqou&#10;yTCAkmoSrAQn5TtFU/EISoVpUWYrKAlOUj+Ck7UwzcSvBCNd1tdWwBGglACqrcAVzM/24L4JTmop&#10;7CwZVBCmFhUBExrgbOb6WdihuxrLTJ1vqaRMwk3LTWkrOEXwc6XCZCcFU9cJv5ks+M7mCpMVn0CA&#10;uNgPR3pSCGors5FDQJXS0qnUiralVGZ5hIum3ajqZjrBlBnthWJataqsSMIpAh0lSWjLiUJttDes&#10;hFM1960u1B2thMQkHpvudD7HEom2okS0lKYgP5EAoN0rI5Aq+HnFhKGaHlMgu5TfM5evdbH/CU7j&#10;f4TW4hMYBBnFnMp5u4wQ+6PxuxZTHQ0BSls9LkANbU1sircFNKmuMiohAUlKrZxqR600lgBiRxRw&#10;DHS01X22SqqHCqklPlZBS2x7nP9OMJVHE+Z8n2KpJt5Wfp0HBzsPh9EIovopDFaVywhYCadGwqiV&#10;t5uiw6ksw9AYE4HO1AR0WdLQxo6aSOvlQjg5q6IA4RTu44UwAsqf6snXXTlOik2Ns03qlYWjOhKQ&#10;3PnvXt6e5rarFgvlVvMBNRfQ00v/ZtsaSBFyfoRUkLe7AZQC5MmEU2Y0BydTuiYEaRFaLIPWk98x&#10;RyEAKtzmEgvWz+s3iZVz2iqR4s9Bduw/EPD7X80x3rtiDp5cOIg9y2fg1JalOLN9FY5tWYlrR3fR&#10;0h3E63sXgXdPcf7YAaxcOAvzZw4gk5ausbIc79++wOXLZ5GmWvKEgzKu1yxfgi0b1uAD1dH9u/cN&#10;cN68ek0L9dwAyMCJf4LSoQMHze2v3+Fk+7P9++vXL7Fn904TBF+2aD5uX78CVcb89P6NAdQkWrwT&#10;Bw7g9qXLaG2sQxCPm/KYdtCaFaamoL2mGvVlJbh69hTu3rxqYCTAnafFO3pwH87SAupPsFpJQCkp&#10;VIHxYVrvrLOtERvXrURrUx3SU+Lg563kNlofTycE+XugIDcV4ZTxbs52vO8Gf1oqT+UtESZeqkJA&#10;taT5eZo0rDl3xTnJRjGZDHJaIFUwMP9OMCkwrU6ureI4sllSTtomUq1odd1UdiKplxoldhI4daUW&#10;Y9e0LFNdWZaBUTyfI5UUSPWmpE/dl6KRmorn+whESkJUfpIm62qVmMzEMBPjCufzgxVoD3GzxbII&#10;myw+30JVISgKTLlJYSaYHE/4+RNmuhpYTNXmYv+r+azutipYSzKRlhBs4KRKoNVlmSjJTaAai+Pz&#10;bdNwtH5fKu1Se10hGkrToUJ5ZbRodfmEV2ow6nKi0VGahM6COFQLToHOsAbQNlL2d/I9ewnyzpRQ&#10;NNMCthTEozYvFjmxPighDEvZylIIPtoygSlH6RYCCr9nPkHi5zwC40f+xUzlqUqLppqhyuFxl2pS&#10;s/I7CzaCUzmPg2JPFfxM3R6yfFV8Lz1vSGkNPV5J5VNBS6b4VgXtmFo54VPO55cLPoRQeRzBJfiw&#10;k1awk5azlVGFVwpShJAe17aCW8Etj7eTOMD5+kyAm8MIBFE15fv4oCYkhC0QDWHBaAnn+UowadXe&#10;DtpCrYbSnRaDKflp6C/KonIMgzdVk/v4sfCwt0MsR+4oXXXTFTtCxZuKSQmhgpf70KrF3CrGJBgZ&#10;q6eYE9WUiuF50hb60k34+nkaQGmajaasaAVllSEO8FElDw7MBKglNhLZPCYK6OcStkWJUaYkcmVm&#10;HGo4kNVqxeCmEpzbvhzfbp/BnYOb0F+VTWvsiET2p2QOqvVU44smt+L8no14fvUULh3aiRM71+PG&#10;6QN49/g6Pr24j9MHd2PVojmYMqnD1FBqrq4kVT5gzpzpaG+uw/TJPThEmNRay3HsyAHcunkNb9+8&#10;NQAQnG7fvEXBRPB8h9Opk6dw4/oNc/vbl694/fIVgfaeyukdldMHXL1yCS+ePzWZ5UcIk9nTp+LK&#10;xXN4eO82YXMNbQTSbILl0qmTuENwBdP6zhscwJ7tm2HNy8HaxQs4wPtioLvT5FTJst0hpEhCPCBE&#10;t25abz5bdaI0CfnLx3e0ffcxTOuFtTbVGlJJRTXUVhgrN2HcCNo4e0LJF2nJUQgJ9OBIM9ooKG/a&#10;JXdaND+CIYhgUlUCqSMFxgWndJ6cUlCClpqH4ygkc6TV1TVBqNASa1STAswKdutKmALV2QRCGu2D&#10;4CRblUMrlSJQsYOqllISYVGWm4RY/luAN6U+AeZLNSalJAWluX3ZhEsCX1Oak4SoQDcCyMOAKYk2&#10;JJ0dJpJgiub76PVKApVy0qrGRVROApNsnSClaTXaBy1Bruk1WlS0rjyLSuQXMy1HcKomKAuy4mjp&#10;fuLnu6KMFk4F9RKpjLQSckttHq1fPP14MWoI2DzaLxWuUwngElU/SArA5LocTK6xoCkrAvUJfqgO&#10;c0clj1NdhCfhFMxOGIL25GA0pQShiWCqI8QKk6lcCKXKVMJBdk5XBgknS5gnshUbIqByuY3i4OEw&#10;5gfu/1hY06OpngggPtdKsFTT+qlZ+VtZ+Rk1PMZ1aZGo5XvWcpRvpAWupxWuYxt6rkAlOFl5nK1U&#10;QtVJ0XwsyoBJcS4bnAiqpAiU8X2llCrZSa1xfPw7hMqigng/3Gz/3FS8LTMigOcLO7/D7/AY8wsy&#10;fWjlg0NQF8LvHhmMNoKnje/XnRiBPu7v5PRIs0y4VuPtp0qdVZGD5qxkBDqMh8c4O3jbj0GCnxfi&#10;BBDCJIi2TMmgmrqiigKezk5U9LR036eu6CrdEJiUO2XiUFRU7p4EF0GkZqwdm6oxeCoD3dcdwQE+&#10;iGRLCqelJziLE2OoagmldA4m2cnoLM9BZ0UW2svS0Mnf/sDSAbw6uxtvLx8mLW5h59o5KNDaijzX&#10;cniOZtIONxRl4ui2NXR6V3Hl+D6cPrANL+5RsTy7i8e3LuPcsf1oqCpDZlK8Wevt/t0baG9vQmtz&#10;LWb19aK2tMQkYj598hCfae/0940wEnSuXr6Czx8Uc+L99++xd/ceY/uMUOJj7wiyj/z31y9fmKC5&#10;Ft3QOooPCCOlJsyZMUjbuM5UJFChOmV1a+HNA9u2mAnFrYRlfnoqWuqrkZ+SROVUZSZaRwX64cCu&#10;bXzfZ6ZO1MunDw3g5s2ajqePH6C3qwOnjh8xqQ/KGh826vefUVyQjfVrlmP2jAHUVZchKyMRzg5j&#10;OKJw9CGgIsNU2dKX98fQ6o2l7RtP3z4KnpTeAd5KO1DFTHujklQXaqgp5qTHFI9SMqbWu9NadyUc&#10;RXTVLpTqJYN2REHxcN5OprWTWhEQ1GTrpJjiQ72Qyg6nfKUKTXalrdDnRVOpuWuE9XY08a5EPqfA&#10;Em9iXtoWWhL4uJuJQUVTPaVyxJfKUs10zfeLDKbiivA2ABO0BMJCduIcQjKej8nS5bBTCm55hFcN&#10;4eTGjiMoSjVpio7n97mD7Y2ltHi0teGetIDJ6G6tIJQKOKrlUXHFmuk4KjKnZM/msnQzbaW9PB39&#10;DXyOSrdkEFoq5UJ1Wc39red3b6eS6aKta6WaaUoMQh0VVw3tXVFCAEoJuUp2TimoQj6vgMdLmd+2&#10;qSm+KKIaEqz8HVWu9+/I4KBgYlN8fjUhVEEoVxIyApGA1JARxRZptvV83zoeB7Ua/ns1QVBDSNWk&#10;0HqqcbCqSeLjVC9WqpeKWL4XlY8qQ1ZIWbHJOlbyfqUsHVsFB6cKY+EISOVcsQOqFUf4s9E6RoUg&#10;ib+nM/d3wm9/Q4KHo6lw2cDO3hYbga6ESExKikIfFbnaNP6+84szsKqhGFu6a7B5oAkLagsxMTcN&#10;4R4E3Kjf4EfllEybp6oEsbJghJSWnvKjWlLhOB8XwoXwUfNQ8qYyzXlbCkrxJgXIBSdXTUqmjfMg&#10;nNT8/b3gRyUlaHkTToEB3qauuxYazYzUYBFHpRqPasKpISuBLQ6TKy1YM6URyyZVY8+iPjw9uxNP&#10;L+0FPt7Fw2tHMbe3CTk8b7N5PPN4XFPCOJhGBWLBQBfeP76Fu5dO4MWdy3j96CbePrvHTn0NGbRw&#10;KVHhGOhowTaqj6a6GoR6eSA3MREnDx4w1ou0IXNo1Qidzx8/GUt3785dG4jYFIPatGEjb/NZnz7y&#10;OR9x88Z1Kq3XeEeAqHb4J5VEef4EB/bsxOH9e7CPlkzlVlR25cXzx7Rpl9iHAkyplU1rVuLx/bum&#10;nnhceAh6W5rYf4OxYNpU5KYl4+CeHeIkwfSIKuq2accOHcCaFcvMd9D92zeumAqdw1SzeczIX6iY&#10;KrFl4xo01VuRwtHQmyeHbJ22CoS3t1TT8kXDYfzvhNJ4SuIxBJMzgvw4mvC24JDFE1dAEphk62Tz&#10;ZOlUuEyTZkM5KmqFlyL+YDH8N8GhKDve5Cf5u9EyUtoOxZzykjlSU8Uk8Pm66pfEk1hLVWXwhE8M&#10;96OS8jKXaV3G8yQkLPX5qk2luJeqc6pZkiONtRTIpKwUK5LKGrJ/apn8nKbaImMPpc603NNQnlQ4&#10;VZ8+O46tLC/VTGweP+oHpPI5UmgKxsvmyWZmsfMKVsrp6mgowaRWKxqteVSK3rSrtKTpYWZSsYrr&#10;WXNi0UNV1UZINRenYmprGfpqOOqn8TtzH2oDNJ+OcCI8tHR2I1VbLVVeRbw/qlLDUMJRVspJikmB&#10;cYGogEopn5+luJKusBURViV8PDPcA+5jf4C73d+hKqBV/GwrIVVFIFXy+1Sz1fF2XVoEGjOjbYDi&#10;toYAq6H9rssgpKhMrCkEEaFUl0pFRVVQq7l8ghNVURUVklq1FBnBpGYlkKyyhbKOPCZWQUv2kR2u&#10;hOeHguvKWC/i71oYEYQs/qYBLqNhP+pviHC2Q2VkIOoJp1ZCr5vnY18S1REt0tSMOAzQxs3MTsJi&#10;KpJVtEm7Bprx6PRW7FnYj3Y+nhHuD7ffhyPAYSwyArSgAQc6KqhotkDZO8IpyEMpJZqD50YH4AZv&#10;d9WR0mo27ma5LR9d5ZOlUza6r4eBkbYBBJOyv0MCqb5p9/Ra3Q7mY7HB/kjRenjx0TxecaglnJqz&#10;EzCpJB3TqrKwa/ZEXN+7EreObMDL6wfw6dEp4P0tXDm2DVuWzcZk9rE0KsiCFA6EhRZTqyuYfW1w&#10;YiMeXjmNZzfO4y1B9e7lQ5w4thfB3Ke8xHh0WMvYsTdgal8fwj09sXuDzSZ9+viWTKJCIpxMLImA&#10;+kRAydYJRvpbv3YdHt635UcJZO/evsa1q5fxmerl27dPfOwzn/sJz6lsNtB2HT+0H5fOnsL7V89x&#10;+thhk6v05MFtDsTVJjl20dyZ5p22b1qHtNgoTG5vxZSJHeaxDauXm9rl+rty4ax5zxtXLuLh3dsm&#10;wXPPjm1m7l8f7er0KX0YphVilVWrTHFFyDta65FEiS4wqSk4bj/2VzTWlaG0yIJxdr/YSrcKUoSW&#10;KaXCJkuXSTmvy6ZVJfT+PEkUDHf9nqgZFexhAtNZybqiFWrLT6Kd0pJRglMYFZXsk4LSAlR+SgQm&#10;NfIzsxNRmZ9mwKTL+Fq6ypIQzhGD8KG8F3zcJowwMS2BUfshMAlUqkulreAlIA1NTNbtoWC6hZ/T&#10;N7EOuVRGWpNP8BRE/VWDivurZFJVIagqzjR2TnDSewhOUlAqCSPo6cpdPWGknK6GimxjAfW9lGKQ&#10;lcQTLiPMTCrWAp5dBJMKznVV55ipLJoMXJcbTRvFjs19s/JzNc+ulZ1ZgGrgfldRBVXy9RUEXKmC&#10;4bRiJVRMxXxOCRWjLv0XUbkpcD2UKiBlUk2waBkswcnT/ickhrjS4hEsUkVpbISOUUmEUAPtdj2f&#10;r1ZHW1ebTgix1Weyo/F+HcHQkM4mQLED1RJONQm0gdqy1dLK1fE3qed5oDmAlVRIVYSStoJVBX8X&#10;lbTVAgFaoCA/1AfF4bSgfCyENnvC739BmP1IVEUFoy4sAO0RIeiOCUc3z8cevn8f4ThoicMMDmhL&#10;aKnXcBBY11aObX11ZnXcp1cPYOGkehQRmO6//gT/CaORExoIVc3UiiuJVFBR3h4m/qQJysG0jaoX&#10;5efhYibtBimX6d81pQ2EURkpEzyEMNDafFrdWAmikYFetsZ/j/SnAue/pwRTZUdTWafEopGWrp1K&#10;v6c0A/NbS3F+ywJ8unMCn++dxOubtHTPz+Pbyys4uWslLh3ZiZVzB5Cm3K+0WFqhErPN53e25qTg&#10;xJ7NeHP/Gj48v4ePbx5j765NZqGLRFreWlqqmwSKJTPDrD/3zdi4r2yf8fnLe7x//4aKiJD5rp6M&#10;cuLf/bv3sGXTZmPvPn/6ZK7KffzwnjBSUJyK6zucPn54g13bNpuKAc8f3cedG1dx/dJ5qqCdmDd7&#10;GmZM7YO1uMBUGphC9fTg3k0c2beLx8YPZTlZOH3EFmx/TrVUW12OzRvWmHrhz2k5FbsSoGZMHUBr&#10;Yz16JrZTCDXg4N4dGBZFnxwTGWLW3NdVu0kTW1BjLUYsTxAFxaWcFGuK50GTctIVO5VOcebWxWGU&#10;mdKSzFFTcFDsSTDQ1bpJrSQpHxM4BAeBQqu7qGKmOruUUwQtTLCPPW8TSLwtKxXP20OB6EaegO21&#10;xfyRYiiZlTtljxxVduSIoh+x0JJogKSSwvosqSdZPFlJxbwSIv3NbfPvhNHQWnsCkgDlQ7UmFVRV&#10;auH++cOL3zOD30V2MYggDOVrtX6fKhLkUBkpVcFx7M9GKUklKcal/C29byVtnt43m4pDVyLTCQ7F&#10;10pzkwjkIBTSkmkysRZVaKJimlSfj46qbFTlxsHfme8R4kBQcF/CVP3SFVWEdBvft437V08lJDjV&#10;6Qof7Z1iRFI9QxAyV9QEyFiO2nxuKe/rccWHqjkYlHE/M0Lc4TdhOO3O3xCmjHzuXxWtdSWhY6V1&#10;E6xqZV3Z6gQjQqiGx11A+nOrZ4epJ5xqqWZqaEFqabeqpZ5o7WpiQ8xKudXRfG8OHpVs5fwNyqiO&#10;bFvuG9VQCVtBiK9p+QSVBiRHux/hOeZnlLDD1dHmtfC8nMjzsicuHJM4GAlMUwjVQUsMZuUlYHFp&#10;JlbRNu+Z2oRDczpxacs84O0V3Di1A23FWXAfPRze40fQ6vIY0foUhAQijYBJJEQiCR2VVhGcQgUh&#10;gkmwClOSJWGkLO8oKi5lfccFByCeYItT3hJfH0sQaR0/recnlZTG908OoWKirUkJ9kV6KO0Yt2U8&#10;LoJTc04iuopSsXpyA85vW4SHZ7bj04NT+CjV9OI8vj67SDitws3TB6h4lkErpWTy+2bRNssdJLBV&#10;8H0ObFmNx9fP4QMt3buXDzBvzgCS4yKRHBaMWRPb2PEfw4vg3bzRNj3FKB62T5/f4e7dWybWpDSB&#10;50+f/6GUdu3YifNnbYmaXz7LvhFM1Fnfvn6xKSfzHl94/6O5qqZVfXdt2Yi1K5YSThcwZ8ZUo4Rm&#10;Dk6mSyjHm0cPsGDWdJMzuW3DWvbrADqeMKOY3r15wbf+jBXLFyE/JxNPH94zE4/fv3lprv5JOSXE&#10;ROH8mZNmQdA3Lx5jmOMEdtwgX1SWFRj11NvViv7eDuRmpZiYk2mOY0wt6SSehIKTKzuxlJMSM0P8&#10;FcPx+yMg7k0Ll0VL11JbApX49XAaDW/CLIadXMmTyjWSQtFtwUnTTnQFLYiqyUw1IaAKOJorKJ1L&#10;yzUwsQFajiqVo26Qp72po6QfrzAzgYAK4YlF+8nP9OXnB1HBCZChtJr6vCye0GHcP6k3wSmJnTaI&#10;oNEKMlJNo375H2b1mCmTGrmfo0xlT0FN30NWMJmdK4H3VfHSWpxh3mPcyL+bdAVdsVOlBc0ZzCeo&#10;lMagx3oUKC9O576OQ1tdkclwL1Z5lMpMZCtWlBmJ6d3VlPAlqM6PR11RkknULE3TlbFA1Eb6oDKA&#10;cCLA2wiYdgKmkeCpifCmlSKUdFWQlq6KcBKQhq66VRBiyuguTQhGmWDJ11VxIKilkjWKhnC1poSz&#10;czrBye4fJlAe7u9o8rK09HoNgVRFlVRNNWVAlEYQZSYSWnF8zAaqav6uNRygTMyJikkLTVYTSlYO&#10;ZFbaEbOoJUFkjQwwt9XKwrTopZ+p4FnK2wXsuGaFXaoPLVKQRqXqOuFXOPz2V6SruB6B1BBJMBFK&#10;3Ww9VGKTU6Jo6aIwLSsO07NjMZdqc2lFFlbXF+LwrE6cXNKHMyun4sPj0/j2/jZWz+pFqKcDXEb9&#10;ZOBUkxCLQnaUbAIljed6AtVPqI87zxNPnnOacuJL5a4wgTdiONrH8d/jgmgFQ4O4f1rjjy2cgzMB&#10;lMp/ywj1Rw5VXV50GHKjQlGocsFxUcilYrIQrBlhfsimIrRSXdYR9i3c557SFKycXIsTm+dSNR3C&#10;16eEwstL+Ew4Hd+5grbtJI7toRoK8rT1JZ63SmqO4DntSxFgIfCP79yAp7f5mndPUU9lpVViLLHR&#10;2L1qBY7SbgXwu9y5/f2q23c4qb2lVXvx/AWePnmCa1eu4tbNm1RT77BxwwYT+DYW7xuV0tdPtHWv&#10;DJikovRaLQf15fN7wu011cwuLFsw1+QjPaMlO0R1pGqXe3dsQWdTPTrqa7B62SJM7ulkn0gz040i&#10;Cfm5Mwep2D7g/buXeEALWFNVblIdwM/T3/7dO2FJS0VhbjZev3hKYJ7Ap/cvMczZeSy0SGLfpDZk&#10;0CdXluShu70ReRbCyYFwcR5vtsH019GU2vajf4PD2N/MBOChrHHNvYugRC8pyDD3Ezh6NtWXG9un&#10;dc80x6gkJxVpHPFlidS5pWC8XcZwBBtvQCVgaUFPBQGVG1JKW1iWm4yKovTv+UR+5gqb4KNpAWmx&#10;YezwRfB1GQ9PJzu4E5hRylLmCaH1ulQpoYRyOILKKpAKyMx8D/GBu8NowseDltMHo3/5C8poGad0&#10;NcJ+1I+mFEwUoaaVZTQFR2VQtW9SexObKowtdbP/zUydkT31dbVDIKFanp9srvrpKmQnrYaz3Q+m&#10;skJbbT6KLNHI05W59HDUsFNp20lb199Ky5rBDp4dh7K0CLQUJtIqESJUF1U8Kau5vy3s5O1xoQSW&#10;H2p4vKzKV6I6KokjlHgsBach5fSHgkoMRmVymFFM1sQw2q0wAyfZK8WAZOHyCblIP5Vg/pm//T9o&#10;aexMob6S1AiUE9yqF9WUTnBSJRkg8X4NBxXdriYoqjg4VPI3kl2rZKcxK+9SGVVwfyukkr7DqIDf&#10;oYidrZi386lG89gyeewzfFyRS/ujRT218MW4X/+KyAl2qGDnryFMWiKC0KVYE5XZJMK1h02AmpGT&#10;wBaPRWUZWFGdi7WE06GZHTi1agAnV0/Dq5tHeKo/xbGda5AR5A373/6OHL5fXWI8ikODkUeFk02w&#10;ZPP903g7XkooKMA0QUpTU6KlkgJUcM+fCigYWSHByKU1zFNTrXJCqjAyFEVsxdHhHBAi+TtEcRuN&#10;0qRYZPD8TYmwTdHRVcsqczEhBB0FMZhalYajq6bi9dV9hNNZfHl6Hp+4vXBkA17cvYhd29fAi+eT&#10;FhLxVv/6/Qd42v0CX/azYtrbR5dPGzg9unERq5fMpbqKQ1ZMDDYvXmyW705OijeX/21/snVDDfhE&#10;4Lx98wqPqG6uXL6II0cO4PQZW36R/l68eII3r58bOL3kbU19efyIFvLDW9y/dwtHDu/HkoXzzGIH&#10;p9n6e7pMwqSC4Q3VFbhw+jimT+nFlL4us+pKLK10eV4Ols6ZhZ5uW8xJtaN0pU4Tg7XwgRB64tgh&#10;k8J0+vhRzCHEtET/yWMH8PjhDQzz8HTEuHG/m5SBTMJJE36L8zKRn5VqSj5oErBKoqqUigA1fvSv&#10;tHNUQ+72sOeBS+XIVpSXZmBlLcs198N5MgpQJvXAjfBw5IlXkIma8mw42P1kYjWK2WhNPBVu+3Mu&#10;UiJfm8MfdWp3E2lcjhx2JlkvWSfViorjD5/MEbvAokv1ZVRLWsLKyTQbdJQz5WfWx2qrKzPP93Yf&#10;x9FoAtJ4sidFBxuYJbFTKc1BMauOxgoTF0tjh45jR5O90xQcLXeVwg6fTGhpBWSXcb8QRvawsLPk&#10;UWV4Oo4ivDzR2VhqEkkbrbloqSkwYOptqzBLrmt+oBZK0IIHzRWZ6G4sMnBaMr0DreWZqOKoaon0&#10;QpWSLAmqetrLKn52JeHYyO/RJItEVVZFOKuiQD4VVBktWQWtmlTTEJiGLvMrCF6ZSngQdAJYNdWn&#10;li1qYGtSDIn3dQWukR29jB0nJcgFAU6/w3Pczwh05/fmviovqpjgqZZCSopCA4FfnRxN1SYohUHZ&#10;3GXsfOVUByWETLEaYZDL459HGOUEuCPbzw05pvE2YZvD72Th4xkEVmaQF8HE38VlJAeFv8Ptt38g&#10;n1apijapniqlLSoEE6nIummxBaZeng+C0/RsG5zmFaVgVU0+NreWY99gCy5vmmPqIb2+fZh98QGe&#10;3T6LBg6G44f/FRaqpabUZNrKcNrJYJRQmUlNZRM06bRtCbRwcbR6icGaL6dFXXk70BvJfCyNkLJQ&#10;QeUQZDkEpyAlMAlQBd8hJUCVCFIxKltDSCVHIofnS2aQO/+NCpK/QQMHpI7caEyrSse+hZPw5NQW&#10;fKXK+/z4LF7cOoTrp2n1nt+mPepm3xpBpTQaHr//jL7qcjQUW5BKxdlVmo+vz+/h9cObuH3xFBbP&#10;GUQKP1dwWjI4FVXFRej+HnhWp/+3cFKzBcCfPnlkKhGsW7cKX2nXFFd6+vShAdCd29fN7Xt3bxJg&#10;582VOFk9QerUyaNYu2q5uUInKO3btd0kU545fhgTWxuxevliXDl/mvZvL1YsmU8BEoS5U/tJxQ/I&#10;y8rAuVPHTXLl0wf3aOnuYpJxaBOxZeNqbNu8Ht/4vBVLF+ItAakFO8+dPoxhboSMi8s42rXRCPR1&#10;N3AKp+ROjAkz6km3ne1p48aNNLWdnMaPopIaDR/aHsFJUFLVTMHKQiAITik8iQN8nOFMOSrl5EVr&#10;2FhZaALGyu7WVS7ZKs2P83Pjff6Q2RyxVVg/PTYYxbRxU7obMbW32cRxFOvR85UGoBrnUmS11kK0&#10;NVlN9U4vqj8V4heo4pQr4+MCK1Vcf2eDCY7rB9dzpKqyU2MNqFI48iteNWH0T6gpy0EYrVSgryp2&#10;qnLjGCq3FDRZC6C6VAKnlJL7hN+NWlIyZxIh4sH31ZQWWTclaQpQKTF+tJyRSI/zN/P2lCE+qakY&#10;kwglwUlgqi9JRQttXmk6lZPqPMX6ozY3Bj1l6ajjCV1DQFvZkRupRJoIoGoqp0rCqZLKKU8pAbRu&#10;moZiMrb57wJTDdWdSaoktDRaV+sKHCFUz8cbaQFrCa06KqZavkcTO5CA1cQO30y7VCUbTfDH+NIi&#10;O/4KDyoqX8ffEEWlmkyrrXl8JQS7MrhLeF4URbJjUoHkBnoaIGUTOFkEkYXbdB77oZbp62ZaBn+j&#10;dFrlDB5vzcdLoYJS6eOxI/6CsT/9CxKozutpjxrY+TtibQHwXkJRQXCBSa2fqk22bk5BEhaUpGFJ&#10;hQVbCKdjczhSb1uA2wdX4Nl1KpI3V/HxyVXM72mG+5ifkeLtiu5cCy1oJFUdjxtVUxE/Ryu25BJO&#10;2QRPOsGodehSea4nBXqZVVTSCCitkacmO5irtfIItQK+RyG/fzEtnI5FKfe3jFsDbQJdKRQV/H1y&#10;gvmdefwKwzjIKak1ygvNKQGYU5OFKzsW49uj0/jy5DzunNuGW+d349WDK8ji4OFoNxwuw/+ONTMG&#10;DFQOblqFCg7EAzXl+PT4Nh5eP4e7l89g4+rF7C8hKE5Pw7SJnciMi6XdWmwA9O3bl3/TBCZdhXv5&#10;4plRT1MH+nH2zAncu3MTO7ZtwkkC5gkB9PTJAwMiKSgFwRVrEqCePL5PK0g7eOOKCWBvXLfabPfv&#10;3oHByZMIpwazrPnaFUtw6dxJ3Lx6AcmxUaZ888Gd203J3cYaK+H0DLcJNP2p2IC1vIi3PmPf7u3m&#10;MdUzP3ZkPzZvWEnbeBvDzKoZbvZmqooPVZLW3VdFgjj+AMlxEQjifQFpwpjfaas0R2kCxinYSBjJ&#10;1o0b/bO5LWDkKA6UFIkYSntNc9FjwVQAgQRHK1WOLsVrbpqaVgUOopUL8XE0MR1dIYvmySsQpLOT&#10;VbHDTyGccujZBSXFd2QJQwkLBeZzs5IoB63w1xJGvq6IYEfxcBxD4HgZ1VOQEY+e1hpz1dBlwgi4&#10;TaDKCVPZCx/4uNJKcjSyFmeaILqC5oo3uVPFKUbmZv87UqlYymn5pJiknHQVTxnngpOA5U81psc1&#10;KVnVDgQnlVRRZQWtWzcEp7LceAIpH90NhSbmVJYVZSYEd9ZQZYZxdE2m/SvN4AlI+1JOOBE4VbSW&#10;FezMjVEBaCF4rJG+qOD7V1MRKcu7lCe7wKRWQZib4DeP2b/JWVJqACHVwMebedyb+DmNanyPBgKs&#10;nnBr4raFKraJx9NcbSMQlMVt4TGJ8Z4A/wkElQLVY3+Cn8NIU2wugUoomedHGjuwJvxKBWmrCcBp&#10;tGup3i5IJZiSvZzN/Uw+N4vKyqLn8LmxPC+cR/wdY37+b/DkwJDE96yUlaMKaacamUj7MpEdXnDq&#10;5bk0iZZUcOojUHWlTjGneUXJWFiajvWNxdg70IyrW+bh7Y29eHXnIL6+vIRXd89gw4IBhFOZx7va&#10;oy8/C83J8WiguqkK5zFjp5aKKiKgStTBCRzBx0I4qSRMhuKVsqIhhBIfy+a+51KRZxOsOfwuup0X&#10;JlgFoNBM4VH6BM9ZnisNHAzm1BZiVl0+KqK9keFuh2yq8+JAJxT4jEFNpDs29tfh4Umqp2cX8fLO&#10;Yby4dwpXzhzgAOmGscP/QmsdZ5YOf/viHrYum4scKsiZTTV4cvUMbl04jpvnT2DHxpV0B0moKSxA&#10;V0MdIZWOw3t2m07+9d+A6StevnxOuFzHq1cvcfv2TXR2tJlM751bNuLa5QtmXtuXT++opGzxJcHo&#10;zZsXNntHBXX3zg1zX8uY79mx1eQ7qZ04egh11jI8IOQeUW1phV8T43r1FLkZKeyDaShkW798KQqz&#10;MnH+xDG8oXI7c+KImfSrMk2rli/CU75O6+HJKqoqwYN71ym4nmOYlvfxdnc0xbGkjMI4gqjQnMql&#10;qCKmtu60QePH/GJmiatCgW4LSGH8IaWQlOsU4u9h3kOlfbUahoLoAkckf+QoSf60OL6Xgwk425ZX&#10;cjFKSZUFdPVOnV2WSWVQCjLj0NNeY7siRquiK4AqbleYlYD4SNqesjxk0mYUUt34Ea6eVGYJkUFw&#10;tR9F4LnQ2vmaGFdXczVfHwancb+ZJtunpY28qRT1nKLsZGMHffm9/D0mwIG2TcFzlR5WzKqtuhgJ&#10;3OrKoGpVObAzRRKeUYSo23gCjGDIpk1KpNVypS0KoAoM5WiZQYCoemdHXSEGumsIpSDCqQi1tCOa&#10;wlKSGWUWQMiO80M3T+LOqhxTyre3OpfWKxpl/AzVC6/ld23m/ldRpVUSSFUESSHhp5FZlm4oziQ7&#10;J8VUw32pTQtHPcHUTAg1USXVcx+bBSDebiasmmU/2ZGa2JppmbSt11U2drJ62uXGOL4HO1st1a8S&#10;JC0EfTx/80D73+BGqDj+8le4/PYDPMYMh+d41SoaYXJxIrwdqbScaJHcTc2maP72alEaPKiyPR1+&#10;h8PIHzD2H/8C19//gTh3B6ovP1jZyVuU+U0l0kV1piB4F5W4LF039022ro8qr5f7PTUzhnCKw4zc&#10;BMzjcdzUXoEt3dU4trQP72/sx9e3F4C31/D65kmc37seyVToPnY/o784B32WNB5LQpiWsZqfVxZh&#10;u2pYRjCW8txREmghVXc+z4s8tlwDJG7ZLMGydz7QUuiZVFTp3Kb7cRD180A6lWE6FXs+j1MpB7CS&#10;EHdMp11/engT7u5Zg62Dbcj2tUddnC/W99TgxMrpuHt0I24dXmcqYb65d4L9+SFWLpluYmSOtLgX&#10;j+6l2PmAe7cvYMWcATQUZGLLgpm4ceIAzh/ZgztnT+LIsX2oKMhFY2kpmsvLUF1YiIf37hg4maRL&#10;QmkITl++fCJ0PtGaHcfaNavQRft39tQJ3L2p4Pk3XDp7Bru3b8Oh/XupYnaa9/ny6ROuXbuEixfO&#10;mDjU+3evTIWDdauX4+SxQ7hECzc4pReXL54x5U9U4A7fbJnojx7cRT5hdP/GdWxbu4Z9NwihPl6Y&#10;P3UKdqxbgzPHaL/5N2vaFGSmJuIFraSC6vNnTcOt65dNhYL3r59imILc/p4uJqak6H+gj5uBUwx/&#10;OMWbBCwpIF2d01U65TVJMQlO0eF+/Lex5kpeaUGWea6ApvcTxLx5Uobw3yKparIIk2DaOFmpWAIr&#10;nSegCtElRPiaYLgC41JPibIwBWmYMbnNgKu9odxMiVFSp64AxvEzZeGkfhJoewQZl/FK9JxAsIxm&#10;G8Pnh9FCFqGvsxEVhRY4jf3NqCoFxfV8ASmZHVBNj6sJUBPGssNROWXSmkawg1nYQeIJpwzuqyp+&#10;Oo79BVE8ARWn8nG2o9JTiRZPM/dOmew5hIOyzEvSIlGaEY3B7lpU04JUF6YQTiVmpWJVK1DTCsNa&#10;An1KW7lZWKG90kIFlY6JxYQXP6OQo2gV4dDKfaljJ1X6QHms0gUC/5jrptwm2bshOOnqXF16FOoJ&#10;Jlm5ZqqulgQqKH6P+vhgNBJSjVJShEAjv1MDoaRWR5VYF037yM5ZFe6PajZta6NDYKWqqFK9JR63&#10;dA4o8YRKJM+VIA4Enna/wnXEj3Ab+ZPZOo76ERNGsn3f2o/8B9sPcBjxAyb8+jeqsF8Q4TQeucF8&#10;/6gwfp7ymQLRTJWuaSld3NeuuBCjltQEp8lUdbpSN5mKUFNWBKhBAmoWj9na5hJs7rLi3NrpeHB0&#10;DV7dO4QPT87gxeWDuHxgA3+HCNj/8t/QnZeGQVq7tqQYNNAy1vH7V/N7V0YFwcrvWEpQaQqN5vqV&#10;E1Kl3K8iPpZPcOYQoJmEUwahlEYVKDClEkypPu5I48CdrYA/z8k6wrw9IxaDZZlYWF+AU8sG8ebU&#10;Tny9dgRnN81HistvmFqainO8/frqQeAJQfr4vFkm6t2LG6gozsCov/1X1OVnstt+xtcPz3Bg13o0&#10;leWip7oUxzavwfkDO3D9zBE8uXQe1+5cQXG2BVW5uagtyEdDRRnevXlpOr2A9M9m+1Ni5erVK3Dg&#10;wD5M6p6Iwwf24/ihg6ZonArMXb9yGa9evODt8zjCf7tw5pSJQ8nqaX8OHtiDY0f5GtouJWvPmz1o&#10;rsp9peJSgThVsXxw94aJYx0+sBcZKYl4Qsi9pWqb2j8J7vZjef4n4hBtnmqca47dpjUrUMzf5RJh&#10;q+qYR/gZxw/tw+tnj/Hq2QMbnAQmXZWTZZOlU9xpSDmp2JzymoaSLgUkgUn1xFUdM4gnrBdHzqqy&#10;AlOkTlDT+7hTnSiz3JfPC6aaURxIliyIFkodPTc1BnVlOchgh5FiGpqkKyBpK8tUkpOE2VO7kE+I&#10;lealIi8jjjbMg4Dyp9LRlBlVPaCd4r4LTtp6OI4lhDwMeHra6zF9cqexdGqCmh4XiKSi8jMTjc0T&#10;vDz1HamcYgiGdHYKJXsG8HspZUHTYMKo7pyoHsKC3PkZo6Bqn6r+GUqwDpVz0SrGZdkJKFauU0Ey&#10;mq3ZJiA+c3ITakvSzXJXs6e0oKkyC6kRHqaMyhSO/kUZEWixZqKxJAWDDcWw8n2KqCCLCfJWEx+i&#10;5RLwvlcL+OPK3PerdUNN6QS1KRGop8qoJ6wa2NEFn3ruZwMBVsf3FaT+eIzb2qhAA6Vads6aSNvt&#10;KnbKKnbIqhAqNoKkIoi/BZVDQYAn8vwIVV92Uk83pHq5ItmDwHKhInYcj7AJYxAyYTTCHOwQzvMm&#10;0J6DBoEe6TwWFqoMqRSVN6mJVNkTKjWeey1UTK1UMq1Ubp1xApItCG5TTJHf0wgi0ZsSZuBkAGWJ&#10;wczCJNsVu5ZinF01FV/vHsP981vx5Npes2jAtUPrUWaJwpgf/rOJry1hB+/JSCSgoghtWl9+Tl0s&#10;AW2UIuEvOBPYVj5WIWDxeCh7PY+KOSdEcSfaUlpa09hHLIRUFs+BfKp6XamsJ0xbUiKxpLEEZ1ZM&#10;x/HFA3iwfx3u7FkN3D+Lo8unIc7+H+gtSsDt/Wvw9MQ2nFw/B0e2LMDSmV0c1ALgQkU5va0O5w/u&#10;xIZlc9BWU4zixCjM72rBuV2bcWDjClPL6f7Z0zh4fB/dSArKLRbkJydRpdey09suzdsUk7lF9XMF&#10;x48fpTW7jc9UTyepngYG+o2NMnPn7t01q67o79OH96Z++Av+m7Yf3r9ie22C4WuomPR39uQRKqYe&#10;UyjuDG/rTyuoPH10F08f3uF7PqUK2wILLedTKij9nT9zHM52PC+8PLBwxiD279xK1XYFt2k166vK&#10;DZD0t2ntSqxbuRSf37+hpX2EYbpCJyApruRm1g5TxrerKdErOKlJMU0Yq6t07JRUEkq8lILSFTnF&#10;mQQuFaaT6tLzBTonnZhUGH4EkSeVSaCHI0LYwQUnLXWtHKIcjoileckmW1zBZQXHU6kMBCjd7mqu&#10;xLL5gyaBUyVYKosyCSNvVJfmIZ2jrK66SQ3J1nlTtam5s2O4KbhPddTb0WAAJTBNGD0cqTz54tn5&#10;FBxXjCqRJ6CFik7vIzgpcK4kzgyeaNXFWfDlY9kcueOp5twIT2dakxjumxJLdTVQsS1ZORW305SX&#10;LKqVnuYKs4Zdd30Rqmnj8mizZvY3oak6B8sXTEZnUzGyUoIJ5xDb2nlsWnV48ZyJhBQ7TI4SIKNQ&#10;TEjm+7uyAwWjKS3apAeUSCkNgei7rfvzfSmqOqq3JnbkBiqtej4mhdRICGkrMA3BSY9pW80OqGYN&#10;0+ouNsVUpduEUwWBVE44lQb6oZBwyefvm+frgSyeZGluLrbmruaKDE93WDypNqmaMz2ckeXtxue5&#10;GqBZOWBVE0xWvpc1OADVYUFooDppoDppIpSaqVaknCZSfSjONBRjGgqG9/I79VJ19hPQSsSUepqR&#10;G48FPL7LqrOxb2Yr3l3Zh8c39uLtvcN4cXEHXl3bjw7+28//7T8gl4PdivoKTM1OQWdiJCbyN+1I&#10;jqKqpM0lEJsIqgYenzodD7ZKgqpcKRIERhEH4wIej9xgrVDjbdtyQNQ2P1Rg8kMF4VTL36mF1nlG&#10;SSr2Tm/Do33r8OjAetzdtwbPCCI8Oo+DS6Ygx3ccbWYSpnAg6imIw7TGAvQ1lSKZEEzwdcVgoxUL&#10;+9oxmedRiRJk2T8HaytxZvsGQmsH9m9dhz2rVmDj9nXIS09FYXIKMmOoLjvaTQcf+nv37g3OUP3s&#10;2rXDTNoVmEgtrKetOnTowPdnfSMI3uENIfVOc+lev8Llc+fwWVni/NP0lxMnDuMQ7dwzWq9LF89h&#10;5bKFpvZ3T1cbrd0pkxP19uUTA6fnT+7zLT/gzKkjKC3MpiJ8grs3rqC9uR4TG+vgNHIEupsaTIKm&#10;Vh3WX0tDDdoaCVYCtbu9GbMG+w1knxN0wzJSYpGeHEMY0YaxeajyJcGktAFfT03qdTa5S1JNujqn&#10;q2O6H8qOKVAJTh5USbJ0URwJlRM1YewIE3tK4A+teJUHHxNEfGndlKeUHB0I1RpXzSUFxKWcdFsr&#10;1CrYrBVctEZcfWUebVGWqXKgrPOm6kJj70rz0lGYlWyuugkyWi7bk0BU8+W++xGQUkkVhVmY0t1K&#10;KIVh/MifjWqSWhLMUjhCCnCCk9STgOU07le+zgHl+elorSkx8adMdpLYCD+CaQRcuE9RYT7mip7U&#10;lWxdOtVIaU6CKdVboHlopRm0aeloq8pDYUYUIRSO+goLasoz0Ea5n5EYiJrSNGQnBZpVi6sKE9HX&#10;VoYOnqTx4a6oyYtDIzteabQf1ZMnCgh0K4GiagJ/rmKpZgLi/HxZO8FJc9oaeKwUV2qmxWtm5/vD&#10;vlFF/WHtuO81HBxq+TtUswNW8ftVsROWB3ujgseikp2vkiq4hOqgiHYm398LOYRN7nfgpLs7E0jO&#10;VE8usNDeSEnl8DnZBFc27wtMubQ+ZUG0O6GaI0dFRyCp1RFKjVRLLVQszfw9BKdW3u/gfU3sVdLl&#10;kGoyYOJ9G5zCqKJ01c5m7/oJ/emWaCwuT8fWHisubpgNvL6MD4TTm6u7gFcXcGDrfPz9P/2fEGH3&#10;Dyzi7zmLFr+bv3cX4dSVFkNARaKVFq+V54Hss+xuvY4Nj5mZbqNjzHNRE5oLwzU1iApSwCLMBS1N&#10;Yq7iv1XFUJHy+Q1UxoPFyVhBNXdj6xJ8uXwIb87sxo1dK7CNwNrQX4/W9FBYvMYQhL6YWZWFlQPN&#10;6K0rRDT7VDm//5y2Wiyd0omZExuQRUA252Rg7WAfLuzeghtnDmLZ7AGsnjMDqzcs56AZhvToKCSH&#10;Bpt14QQK5THdunkDGzasM6rp2zdbGsGbN69MgTjFnF7RatmSLr/gG6GlSpdaSPPa5Ys4uG8Pvn2y&#10;TX85d/aUsXOP+Z5STksWzsXZU8pzOozWxhrcvXWVILPVA3+jPCk2vW7/7q0mHenaxTNYMn+mgdin&#10;1y9QmpXJflWFZw/umHIqWg1GNadK8rOxe9smbFy7AnNnTiWnPlHRXcMwWa9sAkYg0aV/FfkKkKWh&#10;XQsKcIMXLZxgpIU2Hcb9Zuycmqyctok8wQQqTXVJTYqGAxWTbufnpqOOUtpUN6DcV6BaeUUqnSIl&#10;pLhNAkcLpej7uoyFv+t4JHIEknJRXEpZspqnl8THKgiLnrYaxPIEyc9KNKATUIpzUs3tIF83k+5g&#10;1B6VXxBHeNWfzk6NJ5zakBYfibG//0Qr54X2hioCKpkwGsf38ze5TyF+er4jfbEW6fQlZBLRZC3h&#10;464muVQLOxgA81jpvll8lHZOyq+yKBXdrWWEZTQhSAuQJpBmmXynDFqrqZMaUJIXjwL+eym3gpWW&#10;otJUliI+d65UVRlhxlG+IDMcJVm0HIVxqEwMQjFVYk6Ai1nOSbWW/j2cFGuyxn8HFEFVQ0A1K6bE&#10;JgA1yrYITGzqPLJ1ulJXxw5Vw99Bo321OhhVn5WKsJK/h+BUSiCVysb5ulMpETRs2QROJmGU5uqA&#10;ZGd7ZHAAyKQazuLglaOkSj1HoGIrIKjKjULS1BvuRwwhydYUQwBQITXTNrVw35qoUHS7LTbMwGki&#10;FYymqijeNJTfZCwev08vodpHZdqXGGZu9xDyA+lhGOQxW1mdiW2TKnFhzTS8OL0Zzy5tw+cXp/H5&#10;41Xkhjnhl//8f8Gk3BQsrSlDnyWJyimGcIpDV3o8OqlMWhMEqUi00UI18nxo4D7UEVBKXq3UcZZK&#10;lZ3+3koJpwpCtYL7X8WBr47P09XPhkQCioNOd04M1vfW4c7uVdg8pQl9BQloSQ1GT1405tbnYW6D&#10;7WrekZUzsXX5IDJD3FHI32Hvkpk4sHIu7l86hpvnDmP13KmY192Ec3s3UzVtw9mDW83CBotmTman&#10;nm/SfNJ5XBOD/TDY1Y5nD+/iwP7d6JnUhdOnTpi0gRvXrxoI6U/lTwQn25/g9Bl3bt/EdULs/LnT&#10;2Ld3J7encPnyObS1NmL6tCnYsnk9H99FBXUE169cwP5d29DFf1u1ZAEunz2J188fmzIqulK3l8DR&#10;YgWrlyw0lS8XzpxG66a6TR+p0F5j77Yt8HFyxEVaS8Fq6dyZmNbbjb1bN6O+pgLLFs3B2lWLuG/f&#10;8OTRdzgl8ofQ5Xk/WjUlTgpUKpGi8igqMGdSApRPRCDJ4glK48cMN/eV06TYk4ujHSLC/A2MVN63&#10;uCgLbS21iA4PgIPdCPhQWWlaiMAjQEUEuiNF0jknBRZKea1/F05Vpefo33RpX3PjbP8egQUz+8xK&#10;w+m8nRgZZLLBywsyTe6SMy3p+NG/GUuqK48BXi5GPU2e2EIbVWMC5Y52vxs4aYnmAouu8tFmcr8F&#10;XX0nJYt6OI0xaiyTI1h1aS5S+d2GlsXSRQBN3bEdj7HwoZ1TCkRjVQ4VUT4h5899CcHkzir0tleh&#10;r6PaFNSrKc00C31WE0AtNXmoK8tAT0sZtDKwcp6mdVWbagWlhFdlYQLKeGJPbS02U1QKeKwKQjw5&#10;YvuZekuVym/SaK5OYuCksiQBsLJV875gI4uippiSGc2/qybFnIylk/X7DieBSa2SyqmC4C8jeEsJ&#10;pwKqnnw/d6ofWjUfF2TQIqfz2Ka6OSKFcNI2ncfXQmU9BKY8PjeHr5NiKg4i7ASmaEKJdr8xNgJN&#10;cZFoiAkzqkmtmUBqoJ1rVOPv2UpYdbB1cd8FJAXDh9ok7nsfLZOgNInfoZsg6EkIorri8eYxX1Ke&#10;hvUthdg5pQ6nVk7BnYMr8O7mfnaKm3h4ZQ+cf/4viBj7M/ZO60U3odTMz2nh53dKRaUJULFUUTEG&#10;Uo2yeVRSzbR9DVRTtdwfWb067pO5zWNXzWNbp9vcaj6hjqfyyOoTOEDE+phWT1XclR1NKCpInobB&#10;8lQMVqTiwOLJ+HDrJL7eO4vr+zZgoLkEwXY/YcO0buDlHby+eQofXtzAl3f3cfX0Ptw5vR/3Carr&#10;x3fj+I41aCnMxPq5g5g/0IUIqtjMyBDE8JgvnjXNdOo7t6/j5ctn+Er1ITgp6XIoBnWYdk61mWx/&#10;X2n1PpgiclJSL148w8YNfH9aMGtlKRZRJd27exufPtks3rt3r3Dl4lmsXDzflN89QghePHMCh/ft&#10;woHdO2gHT+HcyaO4cPoY+ikIkrhfOzeuwZdPb6jo3pocp1e0cpaEOAx0dfIdv+H+zWt0KTk4f/wI&#10;ejpbMfKXv2PDmiX8pw+4QJU4zIc2xqgjdUIqIFUgkHKSmtLjui8YDQFKwXGlDigGpSZbV0CAqJKB&#10;/djfTXOkAqksL0BtdQkCqGLGj/qFysTJxIuUFKmrb6pgIPgIVKqcKSANTdaVepKyUl2mVP7w2g70&#10;tWJgchsslOMJEYEmXiTVo0xxrVJsN2K4gZPiXdoqOG5JjjVNYBKg/Pl4ZlIM1U0CIqmQ9J1UPE+J&#10;pFpdRgpQ31G5WnlZSSahVI/rMcXVxo7+2ZSM0bLs/rSiio01VedSKaUjLyOCqqwQa5YOmkUZZg+0&#10;m8m/Kj/cUleAjiYCh3ZuYmMx2mvzoSXWtTpwodazK0wyK8DMHlCwPNOcsI0qyEc4FenyNC1eDWFV&#10;yfeTfVMrI4w0ildROVXF+rODEE68rxhVAzuNAt31gpJgZMBFG8dWHe1vwKRWRQVbwWNexM/RdBNl&#10;exdxNM6lPbP48sQnmNIIpgSCO4F2P8FpvAFTBuFvYcfIphrOp6UWmLTN9ae942sLA7xpE9mBo6gq&#10;CCK15oQoQjOSwAyjjSQYI5Vcys5NMNUr9kQV0sZBsoP7bIBENWK7YqcWbKA0BKYufo/uuMDvwArC&#10;bFrhVTXZ2DqxAkfnduLR3hV4fXoLPj/S9IyH2L9+Fkb+v//vmNNQinU9LSjnd7Vy8G3gZzZxfxql&#10;5qjctNV90zgwNfE8aOI5oFiUAujNiZFo4cDVkhKFVl095raF21Yq6J7cJLSm6UqgHxqpnmqpojst&#10;tKb58ZhGS3902QAeHt2A+4c34OXF/fh4/TgOr1+EHJ4fmV4T8ITweXXlKB5fOoQvb27h9bOrmD6p&#10;Hkt6W7Fj4XTsWDANx9cvpbqahSMblmIRrV+sN+11sG3Nv61rV+LFkwe4ecOW5Pjl80cDJ4FHCZhK&#10;JVixfCmePH5o/t1WeQB48/oltlPRXLx4njbuBObPm0WADcWk9PcZ76l6jh8/bArLNddaqdoWm+C1&#10;wKTVfD+9fYkvHwihD29x7vQR5FkSUVOSizVLZAMP0k6+wssnhO25E3RAjQRSNt/3G67QNg72dOHE&#10;wX04smen6bMTm6vx5tldHNy9DsNi6KGHyu9KMQ0VlNNtPaaFDQQpqSTlNelKnTqq4k+qTKDgeDwV&#10;UHGBxdi5AI6iKlDXUF+BitI8Ko7RCKdNyKBkVr6SYKTa4vEcqWPYFIfKSI4w2bHhQVoxOND8u0BV&#10;X5lv7leX52DmtC5UVGQjgR0zhSeR4keaiiI4ZXH007QaBfUVkPd2VXlgN3MFT1sXPq6mK3lx4YGI&#10;Z+dQfpbDhBFw4fdV8+T30ncWmKUkpZYEJcHJZLvzu8r2CtYCtPKuNMeup73SqKaGSouBT12FBVO6&#10;6ng/x6zWMgSnyuIUY//aeNus8MIR30qbJ0AJTpNbKzF/2kQUEnJ99YWYVluEsghazFBPqGxuLe2g&#10;0gVUkXLI0lWxs9bw36yEVy2hU8ttHVVULT+3mmqrVsqNHbnG3PcnmPxMQqdVVpnHvpzH2AYnKh7a&#10;4zwqS6mfLB8PpBNKqbS68fzdY6gS42TbeWxTCfgMHtNcPleKSQqrMNCLaskHhewoBYHcEk5STnVU&#10;TtVURhWh/gZIFWEBKNZzCLE8P0KM50U17VEjf8s6nodNBGpLdAA6+JsPtU7Ctovf1wakoD81PR7A&#10;5k+IBWJWdgxWWi3Y0FyEU/Mn4f7WhXh7bQ++flJnfYjJddn4l//wf0B/TT7mtlQg288ZxRwQa6ns&#10;awlHqbg6glKqTrcbuE+CkWyeoCVVJYC1J0WjgzBqT41EJ8/ZPkJpWqkFs6ryMb0iC1P0O1P9tqQE&#10;Y4C313RX4+D8Xtzdtxqfrh8y9Zyu7V6JG/vXY6CpAm7D/wdWtFYDN8/g/rFtuHFwI948vIAv7+9j&#10;+YwuDk4+aE2Pw0L2p4Ozp+IFVRTe3sendw+wY80CRHo4mNVeVi2cY2zdly9aJtyWRqAYlG11lW8m&#10;lWAp7ZbtzzaV5d7dO7SBew2YNPfuBAE0NHHYpDOYSb8fTErBLtq5i+dPo7WhBscO7sVJgkqJl/do&#10;2x7dvYUn92/j+cN7OH38AKrKcrBv61pcOnsUN6+dw42rZ7Blw3LMGezFjg0rkcxB68SBvXhw4yq2&#10;rVttPu3M4YNwHvM7Wmm9718/z8cXYVhDbamJowhAGakxRj3JvqignMAle+dor/tSVy5m6+40lhZo&#10;LFyokBSMjg71owWKMikEZooLH89KT0BrY5WJBcXzx26qLScYfIx6EnxUiC6BJ5+WNk9NCoO1LJsK&#10;ZjQCCQKBMNDXGeVFFpNhLrU0tb+DAExHflYyYmg9FOSupHXMTY9HJD9fZYXHEVCqee5IEAVz60Pr&#10;phiUgv5a5FDB8hBfd6OgFOjXa9z4PSZ8V3v+tCjhfO+87BTE8YT0Ywd1dx5jlJWa7J+u2CWys4QE&#10;uHCEiEM+FU5kkDOm9zejojAFNeVUPhPrUFuSidLsBJP/VJwVZ2o89bZZ0WTNRQaBUlOYbNbKy2Tn&#10;aqnMwqTmMhOTKrZEYclAK2Y18T5BIrVUlaySt0Gw0tZpQq+ZrqLG/agWeARwqqBqdmxNEFarIojU&#10;rBFehJUvn+sPaxTBpCt+BFMhB4IiWsYiQjafcMoiaGThMvkbZ/I4xHPQiHIejWiXMYjj7USO7kle&#10;tHVU2BlUVRYzb84NBbTXaoVs+YRUIdVXQZA3FZQbP8PHlEAp1PQPwiyVv0cSz484DRIOYxE1bhQV&#10;mAsVnEAWRDgQEjznBKg2fqd2fqc23u+kIpzIYzaRgOrk91Vri/Dmv/ugg60t0hvdCQGYnh2FpZWp&#10;2NFVigsLJ+Lp3qV4eXkH8P4aPr+7iQS/8fjv/+H/iNa8ZMxvqUIFPy+HzqGM31+frVbPfaklpAQs&#10;xeyaCKQWuoI/x6XakiPRkRaFiRmCUyL685MwpSAJgyWphFQW1vTWYv+qadg4tQknlg1i1+wubJre&#10;inNbFxBKa3HvxHZsWzIFUa4jkeY5Hk8ObsPbswfw5MgO3D26HU9unsCD6ycwp7MWjVSPsuYTORAO&#10;0GGs76nDg6Ob8enhJeDjQ3Q3FMNpxE9YMH3KH7Elo4rYFFPSCir627NrF04et030ff/uHXbz/uaN&#10;G/Hpoy1xctfOnWZCsP7+mV2uqgZfTTrBVQJszYql5mra1QtncP7UMbzXRGHatacPbuPOjQv48PYp&#10;9u5YT9EQhO2EkRTQlw/P8fXrez7/EFbOpfrbvRUZ8dHo7WjF6ycPcXDXdnxTqRZ+3uyBPlg4IDy4&#10;fg4Ht67GsLzsZFMjXLYuLJgnEKWsJu4KUKH80aQmNO9ORecEJ3eqIgHHjSeXC7cxHA0jgnxN4qbs&#10;lMsEdmIH1fX2RDotlObkhXGEnNTRSKAEE1C+BkxSRLmZcQZMIQGuqCixICbCjx2f6o0QMOVYvqsX&#10;qbOWhgpT9aCBVlFX6KSadMVO1i7HkmzgovIuAozdqOGErJfZZwGoIDfdqCYFyZNjwox6imDHUX6X&#10;0h9UaUFVBQWzUHas6spixEaHmCWyZOEUX9M0nbGjfkKIvxOS2EnCAl1h5YhZXpiKJo7Gq5ZMw9zp&#10;E9HXWY3W6gJMm9SIspxENJRnYyLtxKIZkzClo9b8W1VBCu0clVBuAlLVsXiCddYXoyw/Ab1UV0un&#10;tKKNI3KZQEJ1oDl1ygpXzKmaoDK1vmnXFGMyFo3HsoqdWK1WcRAqkEqqLivVU3W0D5WSJyr5OcVU&#10;YUpRKKSNy+UxzwnUfDhaNA4AmQROGuGTxIEh3pXgIJRi3MchQVDiAJKkBFkfB6T58fn8TbL522he&#10;XX6QF/L4e5hJv9wWEO6FbLZYlTMs3m5GaaXytqa0pNLeS30lU4XF8/hH8vxQPKuCCkb7LavVyO/T&#10;rCtVAlUE4c3WQRC3E1JtBFczz6F6grWBYG0K92bzocIKQF9yMPpTg7G4JAEbGrKxp78G93Yuxbsb&#10;VBuf7+LBlQOIcB+Jn/7T/xWR/H7TGsowpTrf2GMdkwoO0lUEVC3PwWqBivsiKBkgfW+KT7UoHSEj&#10;Ft0cnCZlxRowTaX6nVuVjY2TG6hudvHzbuPd/ZM4vHwqjq2ajnVTGrB/cT9ObVmIEzuXoSwzDM5/&#10;/0/YTrX86fxh3KaNubh5KW4c2oybZ/fgwJYlaMtPNTMEGnQs+L31/aflxGJLpxUn5k/B1xuncPnw&#10;VgS5jsP65X9SRbpCZ+Dy1di59+/eYvnSZbRXH/HyxUucOnESx48eM/dVGfPooSO4euWKefVXXcH7&#10;N3DS9huVzzp0d7Tg1tWLuHbxLFXRSbP0ubFz71/iFUH09NENrF0+D+31lbhw8hDhcwe3r57Fhw8v&#10;cfzADmzhPl46fhCDkzoQGxqEOVP7sXHVcgNR/d3he4fQqm5bswiLpvVgmFZWqasuRn5Oyh9Aigr3&#10;+yMYLmBpiosC3Qp6uzgpH2gMHMaPNC2Isj6U8FEnV/qBtqpioBZFOS8AJNLDD/R0II4SVakEgpNS&#10;AqScujk6ZPOHFqCklnLpVxVkV1xLakWA0tWydAK0kPva2VJtguEKXOekxZngdVFehoGSVJPgMmbk&#10;z8ZaZmcmmdvu9LLys7pqpxhUalwEMgjOoWRTAbQgOw3BAZ7mOyXzhIyncgphh1O8TVcpBSa7kT9C&#10;tZvSaKcUbyovSEVSjD+62yqxZd0C7NuxCh2NpYRPmknMTIrgqF5TiMaKHKycP4C+tirUlWaZOuX1&#10;VE0DHVWI9J2AWb1NKKW6Ks2Jw5zJTeix5hgwqaytpqRIOamQnABlTQxFXYptzpziSkqeVDOZ3ezM&#10;JtDNZlWmPT+/nJ23PNyLCoZWijYmJ4BgIVwEpAyCJp3HPY0WJ9HDHjFUiTE85nEEcrynPRK9HZDC&#10;f0slwHRftzP4esEpR0BiyyOcBCQDpVAqsu9NVQiyeG6k8Rhrfpsyy1OptCw8xpryIViZxgEj3cvN&#10;WMoKfgclgtbxvFCHrI8IQAPB1MTvZ9IOFCMyj9PC8hyt4nlRzc+tprpvDCPEwvyopPwxJTkUc/Pj&#10;saGtBIcGWnBiQS+end7K0/8xDmxciDUcRHzG/oTRP/xvyIrzR09tIWY0lqONyqSU51YJ97uBNrQp&#10;jDYzymbpFDA3lo7btuRoQikBPVTGk/OknBIxUJiI9d01OLd2Dh4c2YQPj8/g7cNTuH9mG06sn409&#10;c7uxZUYb9q+bicltxXD45X9HJQeOu7tW49qmJbiyZSnObVyEh6d34caZXdi7di4aqcya+Vt2cBCa&#10;RDhP5nYmz4fFHNQXsZ8cmtqFRyd283yKwYIZfQYiQ5ZObajTXzh/DrNnzaaNu4uzf1q37uvXr2ZJ&#10;qFs3bpr7Q1CygYnb78pJwfW+7k7osr9s3G1NayGcpJzUPn94hW+fX+Hx/atYtnA67VsPblw8iU9U&#10;UveoqJ4/vY1zR/dh/ZJ5OLR7M149fUi3oYnz402VTK1xp6qY544dgpfjGEzuqMOW1QswLIdfUpNo&#10;43hCyNKZ+JL7eHPVToBSjMmPJ5EmBo+3+80oFMWWnPkm47/bIXVkTRTWpU3BSZ1eUEohBDRZWMop&#10;hdJYpXpl6QSpPPpozVNrris1V+FU1sTf29EopJbGSmMplcKgq2XxUgeVBaY0S1FumoGSMsOtxdnG&#10;3sVQhtss5wSkc2ST0hNMdfsff/tvSOZnFxI+Qdyv6BA/ZCnxlCDVpGZBNCUu0qxyLLD9+Pd/Md9P&#10;YEtJ5D5zXxVjk3JSrEkrGCtzPZ0qMJ4qxEJwlNPODfQ0GAVVU5aJJIIrlXDRMuZST03WPFw4tgvL&#10;5/YbJaWKnw0l6Zjd14TmcgsWDnYgnSqnn5BbNNiOChWVo41p4smp+t6mCsF3e6cJvvVUmyZXSWpJ&#10;UGInNtnduk8rZALd32NKugKnlIQCHvtsDgwCi6oEpHIgSOTxTvRxQgIhFEELF+n6XS3xfjKV0hCY&#10;UlVFVGBS9YgQL/Meyo4WoHIUr/re8gkL5QBpmy04saX7u1N9OSJG8FP6iAeBx98qlYNJOmGVxt8h&#10;w18pE3xtsPaZ9pPvoe9Sq0ZFVUelW0OFXsXfrvr7toJ2sSqCapL3ddvKk702hKqKtqyd6nGAx26V&#10;NQvrGgqxu7cOV1ZMx7cH53F2+yocXTQTy7qb4DHqB7iN/BucfvkfSNOCEpU5mE3rPa2mCB2ZCaYi&#10;ZwPP6ybN/SOgBKdOwqkjJcbAqT8/hbaOgMqNRz8t+dLmEmzqb8T+hX24sH0RPjw6g09PzuLsjkU4&#10;vGIQe5dPwbyBWgS7/4agcf/A4fmTcXHVbFxeNx/nNy7A6Q3z8erqIby5dwpHNi1CG5VZMweZXv7m&#10;U+NCMIcuYT7htJTn5cLoMMxLi8fOGd3ISQlD/8QGwki1nP4Jp6Gg97y5czBlcj+ePn1qlob68ukz&#10;3r55Y9TTg3u2ZEgSif/7DjW+TjGob1DG+Te8ePYIXW0tZhko1W16xfuaS6c4k+JOynV6//oR3/sR&#10;pvV3mKvo508cwIdXj/H2+X28eX4Ppw/swpaVi00VT/0tmj0Dv/7tX3Hq8AF+JPfnxVPcpCJLo5VO&#10;ZX8/eXg7hinG4kUVIguTrLQAnmTOBNM4u1/hQGulJnukcr0C0bgxvxpIudBCORFQY3k/giOWaj8p&#10;8TKWI06wv6exU+rsskqBHCkDaRuSSf9gdgrVTEqjlw5nhynKS0EOR4L05Ag+xwkZVEhSR5owHM0R&#10;MZ7qIJEnmx6zlqq0iQda6srNxN+BnlbkEHJDyk4qSRZP+zv8H/9q7N1vw/9miuiVF2bBaewIAtLX&#10;XLFT7EmZ8YKTH6Gl76/vKDhJQRVSjYXzMR8eG1eHUXCw+wXR7OiVBemIo51QaZeO+lL0TaxFRXG6&#10;UVCl+cmoU9CeSkXxpgIqJM21Uwzq4PbVaCak8lR7nM/tIMgKac8WTe9CE1+jpaimtFsxuakU9RaO&#10;znx9XUqEgVMNtwKTrfplIKxsitEos1twUm6Smm6bYDehpCtwBYRDEb9DHrcCU6aPMzKpmFJok5N5&#10;O55wCqe9CReYXOwQTcWUwMeSlI/GlkJllUpllUJAZVLtZvI9M6i+VJcp808ti+dMNhV2tiwej5Hm&#10;m6lZCK8U/vZJ/O0T+HkJtHqJVEqCUxrVSYZUFOGkeWoW/hZZbPk8Z0r4HmU8pyrYrISTlfCpIHzK&#10;AjkghQSiIjiA38ufLQClYcGmlYQEoZzNSrVTR6C0UGVNJsDnU92ubyjC8SktuLN5GQ4qR6ipGsva&#10;ahHpMJL76Y04DsCeo/6BsT/+V7iP/xF5KXxtUwm6qGAbCIiJliR0pMcbO6f4k6bATLIQSlRak7MT&#10;0ZUeZQA1x5qNxU3F2NzfhB0cZM5vJqDunsTt45twbu8KLJvTitjgcRjzr/8PTCM4b21fivOrZuLc&#10;6pk4vKQfV3YuwaeHZ/DkxhFsnd8HTdjuoJ3rk51jP1iYEIHFSeFYwf1Yxv3YaC3Ahr4WJFMhdzVV&#10;4tN7LZb5JzixadJvZ0c7njy2TVF5+/oN7t6+g2NHjuLZk6fmMdUWN1bw+2sEJyVtfv0+HebUiaOY&#10;Tgv2+P4tHNqricE3cePKebx79dQE4T+/f4XPH7XSC9gfGs0k//vXzgEfXuA17d65Y/uMcjp/bD8e&#10;37PlPT24fdMop9Ici7nK90FlfPm3eM5UeNHB3bt+BsMm97SbkryVZfmoLM1DCE9mFaBzcBj9venq&#10;3XjTcRXTEXTGjv7FPKbbgkJiXDj8eOLpdhDhEcgTz4Uqw4NWwJFwS02KoHWLQz5/yGCe7AqCC0wC&#10;kixdZmoU8vhvmr+mq3iFWYkm30nJmtbiLDOXrlBX5ThiheuEJ0RV07yqPI/KxtfYOYfxoxAR6mfU&#10;kmAoqzbmtx9NkF7ALMnNgB3vpydEmZhTJNWc8qEUJ/Pn8yPYCZQOMfzHfzXfU8dEBfhUXWHCmF/g&#10;xu+RQ3CW56ea8im6UtfdYkVncyXyeQK31pdg+uQ2tNYWIyHC2wS+J/KxqrxkrKBimjW5FSVZ8Ujg&#10;CF1JIGvpKx/HEZjYWIb8jGjk0qq1ElI9fF1zdrwpDFfHE7FaqQAElGJNulpnssJp90wCJU/Yqghf&#10;VFIZVRJOyvAu1Vwv7l8Rtyr4ls3vplpLmVQ7mYR/Oo+9VFG81wREuNohmPsQ7TaesCKI+FxZrxQN&#10;JHx+EkGWyJZG0GQQPKYsCpWQtrqfwQFEzUKLpdVTsnm8VEYkT7WeeNvM5Odx1oTZZCpqqaRUNt0f&#10;aiqpkuZNYHlSqXEf0vj5WXyOyviaFky7GEgQBQSgODCQtiuY4A2kKgtAhq8vUr29aBtdEOfkgCRn&#10;R6RwW+zvS9WlJM8QTGZHnsHfakN9Ic7O7sfGpiosqirCwvoyJLAT5PHcyeL3ldLLJoDjPMbBY8Rf&#10;4PTbf0eg6wj+Tt4oS49AQ34SJlH1zm+twgyq+EEOlFOoECZlJWMiz+1eKuRV7dWYXmbBQFEa5tYV&#10;4+jK2XSSl/D0xlHMHKijlRkPu7/+R/QWJeL8mlk4uXIqDi3qMdsji3tw5+Aq4PV1PLx1ErMaS9HK&#10;37qTA1k/+8EcWtvFVEwrE6OxjufwqtRoHJ3agRk8x+LZ39qsJSYwbfsbAg2wb98eLF+21NyWUjq4&#10;/wAuXbyEjx91VU9/ttjUv29fqWZs9g7Yunk91q5ahmuXzhBO23H1wimcO3GIcHqCOzcu49nju3hP&#10;C/f50yvUVuYji/3z3qVT+PLmMUF2GccPbKeCuoczR/fiwc2LphzMl4/vsWP9GjjZjYKSN/X34vkj&#10;9LY3IIgOaOPyeRiWlhqLyooCRNMaRdEa5NI2BfHEc3IeC3v7kaYQneIwgpGaACQ4qQMrBiULpeCz&#10;YjxqUh0hAV4GTk5Oo4091FXAbCoczej3Y6cQnGLUqUoJnih/0yKpRrRAp6CkYLnSDpT7lMB90lST&#10;9oZK/riqO+5littl8f20sIJiQrk8QWTFZO8yOcJp6zrBzmSMW0vzTSq9tTjXzL1L4KgawQ4Tyg6g&#10;q3aWlHgkxoYb9aV0CH0XKcSi/EwTx9IEZsWb/GhLspIjDZhU3kVwquH+a5nzgvRYDHQ1mLmAqv9U&#10;mptoFv+sJJi0gsyejUvR31Fjlj3P4miopc8jfR2hK3mC06TWSpRTKfWq5rjel+BpJJhqE5WhrLiT&#10;islpXbjvmeH8DNUO0tW5SlpIKaUK2twSqoBiKphCdjLlSOVILfGYplMppRM26bRmydz3FNk5/g7R&#10;7mMRZwLefA47aQbBL/Akf4eTWiLVk7ZpfFy1m1QszjTCMIvKLZstk0rHwkEii1vVbsrk+1j4XL2X&#10;yo2YEiO6WsdjnkLFKmANPSZgpXCQSPZ2RRwHxVjavjj+bgkeUlgEKp+rlVMytcSTqUoZSIgSSO58&#10;vhZqJIwiJoxH2Dg7xDpNQNS4MYgaMwo53io5E4RmWrNOduw5BSlYwY7TR3u2fWIzFleXIovnQwnf&#10;X/MGC9hU2dNKRarMcE1fyaZiTNZVSwI8gi3Rz8EsydVK+PRW52EWle6ciTVYMKkOS3rrsXleLzbN&#10;7cHSyY1YPNCIlbM7MaO3GnGRzvjpv/3fYP+X/ydqkwJNxYKTC/uxb95EHFjYjeO0e3tmt+PIqgHg&#10;5VXcuXQQJYpXsh/08HeewmO8ICYUSzh4roqLxFrazN0lOdjcrSkufqZAXi2dwc3LtsUKbIDRMuKv&#10;UFlZjoMH9mPHtu1mGajHjx6bf5Nd+5+ByQYl3aaxo71bOH827ty8gk/vXuLyuRO0czdx7uRhWrTH&#10;uEs4Pbp7DU8f3sD+3RvYdwPoCGJx9cR+KqU9uHjmIB7dvozPb57g8Z0rePnoFr6+f40PL5/j26f3&#10;Zn276jIVnQNmDfZi7dJ5iOAgKSEwzMKOHcgTyZcjVhgVSjLtUiSB4E47Y0drpxK+6qQCj4AkQAlK&#10;sndDNk//JmgpxykjldDgCeBIK2RnN5wW8BfEcoRXzEhg0qx+x/G/wpeqSkHwiBB2pJwklBamU+Vo&#10;Dp4rulo0xSTeJGJmE566Mic46XYCT7TqCgInP93ULtf8vqL8jD+UnD6/sbYcY0cON9U8ayupZJS7&#10;wpElnopJlk5QcrMfg2AvV8ydNpmqx0pb6oconpxSiEokDWMnS+DJ4O3txO84HJ5uquBJOHKfBSfF&#10;nRQQT1MHjQlBf2uNqXueQ9u2ZE4f8mnpIv2czNLmgpFiTdVF6ab+U35qpFldZsHgRJNJLuW0cEaX&#10;WVixPD4EjYnhpsZSaaTWd/MxcNL6ciW8r6XDtWilVakFVF+6Kqe4UglhUUxolHAfi/l7FhtA0XJx&#10;fzMUazKBbFWodGQjjAQdHyezBHYGlZHAk8vfP5uQkzpKoZJIoWVLlAUknAQuPWeoZdNyCUgCk5qU&#10;Uw4f078ZhaVG4EkdDamlITgNqSbBKZn3k331WZ6Ipd2L4vEPd3VAmMsERLo7IcHPE4n+Xmbl3nhf&#10;T8R4uSHKnc9zcyJcnRHj4YJIVyeqQCfEEFjx/DdVSIhjy6FdrFNg2yR5BqCBx6aT59LxWQOYnJ6I&#10;En62VTErxboCqD6D/ExFBuU7tcZFoJMqpVPpAxy89Fgh+0jM2F8ROOZH+I3+AV6j/gYvux/go8qh&#10;TsPh4/AzvOx/hJvdX+E++l8x/sf/jB//y/8ZI//1P/L4O2D/7G7sn9WFFbR+OyY3YMvUBhxe3Itj&#10;y/qxlbcvbJsPvCKczu1DhyUeE9lvFAQf5Hm5MCoES3ker2Bby8H+QFcdBqiyE/g7a1GForQEbFy9&#10;jDyxBbH1N3v2DBSy8588cQKPHz4yj5k/uTgC6N+3PwNq6D2UXrB29XK8fPaIKukS7dhVXLt4GqeO&#10;0qLdvY4nBJOuyl27cBR3rp/m+R2BXMJ9z9rF2L5mIS6fOYCPBBPwHvdvXMBd2r3nVHgPb1yjlXtp&#10;EjC9OcDM6u9lHxjA0jmDyEuLN/XUhm3bvh6tbZSc7PRBPLnVVBlTzdPLCRMmjIIPVYXWsBOAdKVO&#10;MFIHVuxJcR09biwdT0YtyKllpQSn0aN/wojf/m6UU2NtqQl6C0pSTnVVBWZBAQFLMafm+lICwsNk&#10;h6tukyoQaAGEOqo61WSqKcsz2zjCQFfulFagq3gKmsfwx5GCk3pqqq/ke5dg+N//O6rLC82CDYqH&#10;RdNqSC3F8mSMouUI5Mgc7e+D/omtmDXQY2qm6/VSfvpu+r4xtAW+tDXjeEJ6cwQVWFV3SlfqJnfW&#10;cd9yTRJcFk/onjraM0rtNsr5mf2tyKQFC3AdgzJauZaqfMyb2oneVivSCZdyqirZOi2BnhEfjMzE&#10;EHS2lqO5KgeFVEcVVJIKaiuIXRzuTcWk8ij/tlyKAuZW5S4RWOUGTjbVZDK9dVvQD7Jdmctis1A1&#10;ZRFO2SZ9gEqI0FVQXIHuNN4XVFTRUopHli2JjwlKApQgJPAIXmpDymkITtoONVW7TOVrUgm3NAJN&#10;QBqCk9qf6yKl81inchtHhRTHATCSxzzU3QEhbs4IJmy0Dfd04+NsBE8ElZJajJcHojxdEe7myPtO&#10;/Ddn85xoT3fCyhVJBFgSoZXK15cG+KA6RNDxRTOP3bq2GqxurSaMPMzkZs2R0zzCUu5HRSAHAp4f&#10;ylhvIQw6osMJs3B0xISjK4E2ngPbRFoqpRQ00S5qKkspz+E8HuscDgJl/N3ashLRkZuMtpx4TMpP&#10;xtyaQgKpDxdXz8PD3atwae1srOkox0Yqqo1T6rBtejN2zWrDtqmNuHlgJb48u4jrx3eiNzcFXYTS&#10;ZAJqBgfVJVGhWE3VtIYD5p7GYlOPvCAhCDU8b9N4PqfzXLWW5OPVS1scSXWbensn4cULxaFsf1qf&#10;zgim/z9w+udtYN3a1aZE7/s3L4yFO0s7NziZA+mMKTh6cBduXTqNPZtX4fzxPXj5+DqyOYgWpUTi&#10;yKblOLx9FR7eppr7+JKq6xkWzpqCbeuX497Vi3ilaTXfp8aoYqb7WDtsWr4YZ48fwMYVC6Fl2Yat&#10;WrUIfX0dKC3NRXx8OKL5JbUWvKPDWATwJPIimJyolNwJKxdaPQfCSgrKlEehAhn924+wH/ObyW1S&#10;KoGSMS2pVD082dTJR4/4yaiQwrw0E2dSTaRodm7BKINfwt/bwQTCBau2xgqE0z8XWZLNCivBhGNX&#10;Sw0aq4r/UFC6OpeVHIOKIotRTcraVtxI+6C0AKUEKND9649/QUN1GWqpmJRvpVwpZXt78DukJUUZ&#10;u6g6Ux2NVZhMmV9ZlM334wlcX8HvN8YkgkbwhA5kJ7Mf9yuV03iC0IGqabwp9zI4qcWsLVaQFoP+&#10;tlr0NlfB38WO+x6PuvIcs2y6FuZUVU8ppsWzetBZX8KD7oCkcNoZZY5X5pirerlUW5a0CAxMqkc/&#10;rWF5YgSyaMvSeWyKo/xgTdSUFRuYhlp1gorA2TK+ZesUaypmKyGgSkMVVKa9I0xzqZgEqFyqJ7U8&#10;3pfdM/lNbBn+sn3OyKRaMlfxpK5op1Nk476DJ49WJzciwKiqIUjlKMZE1WahzU3n6J3O3zaV+zwE&#10;NLVUqScqnyEgSTWlSE3RhqTTgqYSTnH8zaIJmkhPF4LIGSHujggmbAJcHRHIFkLYhLIJUhHcxnnx&#10;ffx9Ea9lhwiwaCqlaAIrlio4mudtLF+bQDAl8z1TeDuTW2Wil3LflVCpCb+Kz1XynKxh569UzSpB&#10;imCqDPJFNc+7GjatNqxaU82qohCuHKtw2ixV7GSLjUAL1VQbVZWZI8g+o0D5pMwELOLAen7lPBxf&#10;PA2raPtOLB7A8UX92NZfjwNzOnBlwyysmViK5S352NJfgy1TarFrehN2st05uBbfaOsuHtuI9swo&#10;9PJ9+7kfswnKVTG0dHQkm3le7R1sRX4KXQAH6il11cgIC0Q6n2Oha3j06K6pC16Un43HQ1NVDJH+&#10;/d93Sv2bZvtTioH+Hty/Qzit1COmfMrbN89x4ewJ7Ny6lnbtEO3cRTy8eR6XTu7DnYtHcWDLciSH&#10;uSM/ORhnD2zG8zuXsH/bGty8dBxX+Px5M3pw88pJfHyrCgYP8PG1LaWhuaYS9nQ6925eBj6/w50r&#10;58zKSsNKqCxSU+Jp5YKRkhIHK21QdVUZ0lIT4EFZ7eQ4Do5OdtASUl6EhSs7qSNVij9PJF2KV0Lm&#10;uFG/mORLQUIqpbGmHCmElOAk26dL/MkcaWI5yqsUroDkQwUiKIWqxhNH7/LiTKxdMQ9hhFMcTw5V&#10;z1SsqY2wKKNt0zQVwUlJlxk8EVTqRAscaIqNqxQdP18pDBXFVDM82bRPbY3VWLF4LtIozwUbpQIM&#10;zaPTEuqan6f3VZ0nBd3D2bE7ac+U+KkUiqgIP3iT4OOlnGhzTUIoARVG0GkBhVR22jTK7hLaOdU/&#10;14Kf03tbsXz+VNq1WlPhU6u05NHGKRje3VSOtBgtReTKH9ET7RxVW6qL0E5QN9cVYTHt4ETeTicU&#10;qjLiUMjnakVf5Tj9GUxqlVRP1WymhK+xdloXTqpJSzF5QsXq1PIIG9UzyqMCzKaVy+d+KliukX7I&#10;5mXw+5jVUQilND6exfeRTTNBbnaAHMI4h3Ayds/XFZmESzahpVrbyXyPVP6GKYSeFFeKAur8rFRB&#10;ijZfQJJyMhaOA1oiH1NL4u+cTFBFuE6glSNYvN0NnMLYBCYfJypsboMJGn8XBwOnKComAyc/XyT5&#10;0up58z4fj+XrE2jhotwcEEU7GOU0ATF8fYKzAwHlREB7Ip+gLCYgC6jSSri1UklXUHGoLEw5oVRB&#10;W69qDOVUUUpX0Cow9YRSY3gwmrhtjgz5A1TNMWG0iaFo5GOauGxux4Siir9bE3+b5fydN3TXYXZl&#10;NhbVFxBCDVjfXYE1ncXYN6uV0CrCksYc7JnRjB2DDdgzswV7ZrXg9v7VeHr5AE7tXILO9Ej08vzs&#10;p4pbQIu5OjoCmzKSsK2pDIt7qjiYJiKdA0VbUR63AcjgPiUTmAvmzUQcAbprxxbT8W0K6J/g+V/5&#10;W758Ea5euWBuq7a43ucubd2t6+dw/84FnDuxC+uWz8SODYuwcn4f1iyYjNxEQjPaC9dO7QXePcaq&#10;+dNwcMdavH1+G8cPbsWDW+fw8d0jtic4c2w/tq9fyT5AUcLfZMm8GeazXj+5h2P7tmNYQ301igpz&#10;ERUZitCQAKSnJaGpsQZV1lIkUspmZ6UhJibEBMZ9fFxM05Uxh7EjzCRbQcFuxM9/zGtT0bmezmaT&#10;WySrZxI1+cEKWssWOU/43WwFqrSkcORSaaRqKkZlHjbSp0bSMujyvS/tUk5GPOorCzG1p+2P8iil&#10;uWmoLMwysSetwKKkUaUwCIyaOiN7JvWmFAEFwwUnTWURlJRMqcnKyllSETzlSinbfGjJKM0R1ERm&#10;gUwAC+fJ5kI1pJiTAvtB7MTBtJ2mxDD3LTM+zCgjLVWueujL5g1gC3323MEu7mO6qeapBRtk3fKp&#10;jupKLajIS0Z2Yigyad9qS7OwavEMKqZmSuSt2L1tlVnZJZPvryWBCimRa7LjUZ4UamJNf4aTFjZQ&#10;HSErP1fTUUq5r0Y5selqnR4z1o7gyCaAcrnvSinQlJVS2j4pKItSN3wdTUKmyVeiAlMuk1IH0gia&#10;nMgA5BJMBlBSS+wM+VScapn8nRIJKl3RS+bvoqZYk/KaTMyJ21QCSIppyNqpCUwJVNUCk27HckAJ&#10;J4TCqXICeT4FsPk527NNQBAfE5i8JlCpEzSRVEvR7oKRuwFToo+ngZTgFEPlFcXzL4qvi6PVSyHs&#10;0tgyCK1cqjRNsSmiWtIcwAp2+AoqklKqpkIqpnw/qkzavzyqvCJ/2jsOsFXsC9UhgagNDUAdQVbL&#10;AU+VO2v4b/URhBahpBwo3VZcSzGpGv4W9fzNey1xWFCdj/lVeZhekoI902nbptRjZVshDs7twOa+&#10;KkwvTTBw2jZQZxTUubWDeH9pL46tnYkZtdmYnBGFKTwfByL9sYDqbDnt5a6aEsyuzUdLTZaZw5lB&#10;5ddZUYx0QjONoEyn7ZvW24Weia1G6djAJJtmU0L/K3/Hjh37Xv3SBjbVENeCB7dp7Y4e2om9O9di&#10;85r52LFxAXZvXoTdG+dj3eI+tFdb0FSWijMHNuAAz+fVC6fjwtEdtHIn2Dfm4+KpPVRHVExfX2Hr&#10;2qUc0ONwaOcWrF+5iP3R3wT1r188jUO7NmPYtMF+dHa0oLbGCktmGrcVaG9tNFAK4w8TSzlrobpw&#10;dR1v4k+B7MwKkJspLASAki0FqKF6Sk18/eSuVjPpV1fABCc9v4y2SVDSCidSSrJ19dWFZsKvUgw0&#10;t24RFUciO2YwLYGSQfNyNFctD/Om9RkFFUwwludnGsmXY67K+ZtUBWMjaQ8UBFfCp1lggTZTcKqv&#10;KjXQCuKIrsm7gpOSKpWSoKt/UmBleRkGUkpLkHoSmBz4PB8vRwMnu1E/Qdny+ndbsTyBJQfpsRw5&#10;rfkozE6g7YzE2mWzMKWrAQtn9hJOabSfEWbdOxWkE5R0da6ajyv/aVpPM0GbQstaRA/fiSOE0+pl&#10;swndALPMelNVIVJl6XhsCnjC/7NMiq7WfVdP/P6ycwVUPEXcbxWnK2GTrSujdZaty6cSUkXNfCoZ&#10;TdHQlTzBqYDHOJt2ToDKJLiUu6QEyySqPU1VGYo15ccEf4eTLeA9BCfFnNLY6dVS2bSckklF4G+t&#10;UrbaJnPQGAqAp/N3UROQ4vk7JnAb4+Fo4GSzda4I4u8UqEa4BNGuaetLBeTtMA7BboorUV0508rR&#10;xg2ppj/UE+EUzQEqxs2Rn6v8K+6frwcyCMRc/s5aTy+P+1hIyBQTMtpq5eFsginre8vlawq4Lfan&#10;CvWnzQu0JXdWE0g1fH4NO49aLV+vpuTQodvVPDbVHBCstNONVLrdHIzmlGdhLiGytD4f6ydWUDEV&#10;Yjft25bJ1RgsiceOqfXYSlu3nds7u5fg2o7FWNhUgHlWCybTtg/yd58TH4JFHOjXWpJp/9qRl8DP&#10;K85AU0kWcqjYFk2fjGTuUzwhm0GAlWVmsHOfNUCxTT/5X4fT3bt3MTAwYEqv6O/2rWsm7qSKBw/v&#10;38SDu1fw9OFVbF2/EGePbcKlM9txbO9yzJ5sxZaV/Zg/pQ7Hd6/CheM7ce30fmxbORv7Ny/F/q3L&#10;sXfbMlw8vRdH929BdZEFjeUFOLV/Jy6fOWouVFUWZuPJvRt48eCmYk7LsWHjWuzcuQ0NDbVob6fU&#10;3LkZUwf7kJ2dBjcCJ55eV0tIjRjxE+3dOJPkKDAJRnWVJcY2abKtpqkk04e3N9dgx9Z1JiFS8Sll&#10;kGfS63u7jzdz1VITw6maIpDADqeguHKdpKAGp3QgJyuJgApDIEdklQEuzE7GnGk9mDa5w5TSTSG8&#10;6gmnno5GRHM0H/HL35Ch0igE1JjffzKgFIyU5zS0SKjqpGsajLPDSKOgFET3IfwsSdGYN73PBN01&#10;HUb10YfqVakksZJRnbjVFUet8mItUYIlFR/VREFKDEoJEV21S+b3GCBsFszu437VmsU4tVrwjL42&#10;xLLDxxAKpYRMDGGxeeU8WKiOmmuKMHliA6XsVLTUl2PlkjlYMGfAfHZDXYmBtVRURVYCCqmapJxM&#10;cbkEwcnf1Bm30tKVsjNo5Q8BSgFxgUdX6kwVTX5ntXyqJNk6ASpfz+M+FfLxHKUZUAmm8nhkSAH5&#10;OFOF2FORKEHTmSplglFHGQRRJlVHDu12JkGkbR4BlUMFomW3s3k/g/+uFALV2lbLpJXKIJSUCmDW&#10;f2PnUUsnEAQrWTylD8RyIIn2Ipz4O4VxMAvmuRVIwASw+dGieat0NFso4RRDEMV4CGo8NwigOAJN&#10;LcnXFruKZ0uh+klVjXMqoHSCJoP3tT853G8leuYSNDncD93OJLiy/AgowshCFZbJ98/i+yoNIZ+3&#10;S/1VqtifKoqA4jlkFaRC/WwwIqy0reEAXk04VBCAZfz+VllyKtDWhBAM5CViakEiFVQWljbkGeW0&#10;sacSm3utmFmWiE3cyuYdXTQJD/evMFfs6mI8sbWrGgMJoZhBZTyfv/tMKtizCwZx5eRWpMX4o4jn&#10;Xg37ZpUlFTMn8Rzjd0nkMY7x88GUjjYDFAOmb0qiHAp2/zm29D+3ee/evsXUgam4efMmvn75guNH&#10;D2Hfnp1UTq+pxt7h3ZvnJhD+8tlt7Ny8DCsX92I/oXqIVrQ8NwwlWaHYs3Eunt89Q2Ctxd3LR3H9&#10;zD7sI5wO7VyFjStnYfbUdpSy32ghkymdDZg7pRtXLpzBglk8/13tcfbofiqtcxi2dv0q7Ny9DRs3&#10;r0NZeTFKygtx4PAebNu5CStWL8Gkvk5U1ZbDzdMJo0b/ign2Y2BPSycrZ2/3O2YRYg01ZeZKl7Kq&#10;lQiZQEhtXLccDXydLu/rKl4QZb43rZQCy0kJ4YjiaCxAZVFF5CubmjubQpsXzh9WHVQKRkHrjORI&#10;KqoBTJ/aSUXlwk6bQ+uWZmJLQzGvorxMVJTkYvTvPyKCJ40nv6DAqek0SifoaK6lavM0+UqCj+bt&#10;SXmFcvRWsF1qTGvf6XHFmjJSoo3KUmBc8w3H0wYm0/bVk/LB/A6FhFqR5lpRZmtlliSePHVluVRp&#10;BWgmWEoI1MbKAhzYvg5FhK0WcyjmY81USTvWL0OIOn9EAJqqS7Bi4QxTWeHKmZOoKi1AHu3vwgXT&#10;UMQfrrEyH8VpMSiME5yolghBW3E5jt6EUyWtsTLB8xToNsqIysnAifAhsNTyqRjzCSLNq1NwXM1U&#10;JNBtvi7R095UHUgipBK8FWCmfWILpY331sIPY35BgMNoY8UU2M7gMbXwGOewY+bxOxQobseWK2UV&#10;4osCwkprutmabgeiMDyISoVAD+ZjQX5/tJwAXzN1RZYsgp8Z5ikojTfqyZ+K3DSeV4FO4xFOFRVD&#10;EEV7uCCGdi/Ww5n7y/2nbUuiQkqUZWRL4/uls+l9M3VbqoifpWYeIxzVtEhBmo8HMgmlNNrFdC9a&#10;UjYLHzMVPb15nPi8Er6uIjTQZJ5b+b2r+B2HwGSDE8HFc14B9qEgu4LqbTy3B/KT0JMVhQW0aWs7&#10;y7CacFrdVoQ17cWYXZ5s4LRzsAH7Z7fhxpZ56M2JQI8lHAuL0zCVqnxObDjm0SpubbHi0+s7OHfm&#10;ECxUUVV56eiwFsNKR9NYmIU4/i6WSA74kRE4d/KYgYxt6slns9WqvkMW75/t3/2Z6StKuNyCzRs3&#10;4emTJzi8fx+2bdyAVUuX4uqF83j98jnesF2/ch4Pbl/GrIGJOE77tnfrYg66M8ycwcw4H9y6fAhP&#10;Cacb5/fj0c3TuHnhIJbMnoTViwawYn4f+juqzfzTQzvX4+T+bXy9rWzK21cPjDvaRIv38fUTDLt1&#10;5zpWr12BDZvWYtmKxRicMQVtnU1Yu2ElLlw+g5lzBtE/tQelhJYD1dKY0b/Dnqpk7OjhGPXbPwyM&#10;lDqg4LdsXFx0iFFKKtmrplQDs5qwpH5SpLFhmrPW3lKN3q4mFOenUWlVYcPqRai2FsDdVeVwxxul&#10;E8jRu7u9DpvXL0VVeS4iw7zR0VJjYkoCj9SRVJuy2wVCJYdqyowjreRQ+RbFwJROoFWKZeeUGyVV&#10;lk0lpxiWrv6lEZYq+yswCYxauVg2TlcCtb/2Y4YjgBZEgfgwgiWL8K3K0YKByvj2NTkZ7XVlWLN8&#10;DtqaKtDVWoOFs6eYvA6l88ey46qCQisVUg7f22X8CKTxvaTY5s+YjI5GK7auWYnxI3/BLKrEie21&#10;RlH2cptPYJdoWajvVq6ayqmKo6cSMBUEF3h09U1tKNgtQKlGk5oUk8AlKOk5CoobGyg48d+SvBxo&#10;k8YiypW2lWAIIwxCnMfCjxB34/f2oL11sxsO95E/wZ+/cRx/Y7MiLo9zNjtmXkQQGxUUz4N82pwC&#10;3tcClblUFIWRIaaVRIWhNDIUpWYBSz7Gzp73HVQZhEEaARJP8ERwQAmjWgtxtmfjlpYuzJWDDB+P&#10;pJKKdnfifnLLFkegJRAgKVRIycqFMvEsAkb2RpaO7ylrp9uZSuJk0+0hRaWW7MXXs+nKXir3Qy2D&#10;72Hh+2VSPWVRPeXT3pUEBaAiLBiVIQGo4nezClD8voJQLb+zlJMeE5wqeFz0eCvdQVdGFHqzYzCn&#10;MgOL67KxsqUA6zpLsWlSJRbVWoyKknI6ubQP51cPYlpJAhbT0i3MScQM9qP5cRHYzAHty6Nr1D/v&#10;cPP2LQ6G0chU8J1CoCApBkkEpeCUyv0rz8mClvz+8uUjvpo15P4X4MS/169eob9vMi5duGgmA799&#10;+QJnT55AX3cXrl26aCocqA7588f38OHtM8KpE2uXTcNhWrgpnZW0aGmYP9iCx3dO48GNE7h4fDf2&#10;bFqOA9tW4trZ/di1cQkWzeimYkrFqYNb8f7lPdy9cgp7tqzGx/eykJ/RUlvGgT6fsHyHYQ/5QfsO&#10;7Dbqadv2zegf6EEZbVNzWz2mU2Z19bSjpb0B+SS0Czv8mNG/YRxPUnt2dM2ts2dHGz+OtwkgXZXL&#10;Z6dVrlMalYWmfwxdsVPcSRUOxoz8Ec0NFTiwbwtWL59nrJnylo4e3ImVy+bCn1ZDQW7lMGkeXU5G&#10;Agb7O1FWlGViQdXl+chOTzTgEYBaG6oQxs+JJiBHj6TCSYoyCZlKvNTzpKw0KVlgUqBbE4m1np5i&#10;Tlq+XJOItdCmF5WC1JXgpKbguYLgpiIBO6YsYHtdhVmcoYRQaizNhRYGTQj3NcDqqC/D1g1LCVor&#10;mw28p47vQ39Pq1GB8VReXQStKmzGUmlN652I6ZO7sGHlYqxaPA8udqMRxQ504eRBs2JyQXYS1i6d&#10;ReUUjeIEVb7kyK2scAHq+8Re2bdcgmcITlJHiinZ1JMA5WVsnSBknsP9NVfsFBhn0+PKdYoinCIJ&#10;p2jPCYgivCNoYUOkYAjoAKcxpiSHvz2Bz4HGk8fYn795MO1zLMGh+I7p8FQlabRTBgi8razuHNoh&#10;QUpLf2t1XbUyQkqr7ebTLhVIPdGKZBMA6QRDPFWRFFGcO22bpzuiXaiWXLl/hFEUlVU8rV8iLWA8&#10;IRVNWAlOUk1DcIrXFBmqHQMhAYj7YQOStmq+hJY3UqiWkk3zQBJVktSX3sO8F7+PFJX2J4NwsngL&#10;8DzWBFQp97mc+6wFIP79ajVDcNLWwIsOoEMLMeTFY1ZFGmaUJBJQWQZO2ybXYE1HMbb212DvzBZc&#10;WjfDBMlnlSZhQ2MxBmODMT0+FHMyEzCjshCfPz3Fl6/v8IKwyMtIRZIC4TUVKEyJN4HwBMJRlq67&#10;uRFfPr3H23cvDZyG1JOB1L/LZRr6+0bFpKa/bVu2YsO69X+kEujv8oVz2LRuLZ4+UlrCN6OcXj1X&#10;lvk3bF2/hGBZQRu2HZX5dD8pIVi7eAA7NyzEpRO7sX7JLGxZtQDH9mzEhWO7sWbhdBSmx2L+tC6+&#10;/hVuXjyG6+eO4tThXXjyyFYZYe/29QiiEDhBHgw7eHgfDh89gFVrlqO7pxO17OyNLbUGUCW0MQXF&#10;OaioKkEurY8jldO4saNgb09FITDxhB3HE1W3NRFYyZmakza1vwtzZ02FJT3BQEsTclWkToXr1OEr&#10;SnNw+8Z5SsbVyM1MJjyCMINQXLpoFtJoqTQ9RSVztXBmPMFSVphNSKkc7wQU5XLEoN9WnpVad3sj&#10;0lLjzD6MGvUzRlPRaTJyVlqCuXKnK4oCmWoyKealoHYIO3EoVZOWJ9f6de5UVYJUPq2XACXrJwso&#10;S6eyvGMJ1DQqrCZaQK29V5mbhjh2/KKcZJTlpSIzPhxb1iymB1+BGlqxwtx0TOntxPEjezFIP62L&#10;AprzJ3D70z5qv9vra7Bt/WpM6erA4tkzMO7X4ehuqsMmWmkpK1UTzEwIRS5bHpWS6jpVEYxDFQeU&#10;z2TAI1UU6GYDUwjBpGA4lVyZcp94WyVTFHMaAtgQnEqkqng/RVOJaOsi3Oxo57glmMOoIMP5W4bz&#10;N4vSlBJCPIKKJmDCKPhqxgB/9wB+pwCq6EhHHlMqHLUYqp0E5RmxJVGN6IpZMmGSQpWTTutkITBy&#10;CAe1/EAqLbZcX95m58/yoRojDFLYNF8uzccbSe6Ej5sbEvgeiRxAUpUfRRBqorCgIpgMKacEWvxk&#10;3lbMKYOwk3LSv6USSmppVFRpBKZypHSFT1f6EgkgvU5Qi2NLIOCS+JigJdAKUqkebmbfCvi6IsKt&#10;hO8xtEKNlYpY23KeC5VU8lVUUwKT2YZ6YWJapFFOc60ZmFlGu16T+YetWz+xzFyt2zWtEWdWTMGG&#10;ngos4PNmW2IwOcIXKypysG9OL0I5WNy9dwnfvn4w89fys1MRT+XZVFGCipxMZMVFIZGwiuV+rVww&#10;z3TwIdWkpttfvhJU/xM4Df1dOH8ejfUNf0wG/vbF9pzjhw9xUG3Dzau2ek/vXr8koJ7g6+e32Lxm&#10;EU5SAZ07thOh3uPRXEE1uGw6bVsVLd0RgucIzh3ZhUM71lFBrcDC6T1Iiw7Csf2b+E6v8OX9Yxzf&#10;vxXbNyzD04c38eXjCzy6c4UDPs/3/AwMO3P2ONasXY7ptHNd3W2wZKWhmlResmwBauoqMcFhLNKo&#10;QPRvHp7OsOeI6eBgZ/KfRo/6Fb//9hNG/P4zFZSCx2NRUpyHzbSIjXxtGcGm+Wojfv3BBNEVk9Ik&#10;YUFr4/rl0KTjPAIkjFJYMSp15naCUQpMz1ci5wxaSsFIi3UqyTOMJ4FiWoplObDV15QhPy8T7hxJ&#10;x9r9jt9+/dGou7ycDIRz1PZwd4Qd70vBOROUmnqj8iqJsaGmwqZgJGUzqbMBlYRmNlWRrJ+5queg&#10;qgy/Ei6/IoUjWQNtZ2SwB0KVtEhrevb4HpTmpXE0S8DyBdMx2NuO/u5mpGvaQ0sdJfEh9PE7ygbv&#10;3LoRrU21tL4uhN84zJsxFQM9E2FJTTS1mPMsadixeR183ZxQZMlAa1UZQvycUVtmQX6kHy2R0gWU&#10;TGhrsmwKcCslQMDJ4j4Z6IR6oiKCnSeKnSjSNp1lyPoJYGqad6e4k+aOaZ6dSpmEutgRRuNMC6NS&#10;Uua7ppLo6poSJ7WN9nRCGBVmKK1fJK2WURmEgBSP4BTNFuEwzjTdj6fi0YKbCS6OSHbTvD4XJFMJ&#10;pbi52Na689KkW9pDNrPl6C+1kkG1kkkgqOnxzO/3swkIPcfCx4xSI3wUYxKQkgQWBdrZUgSjIF+k&#10;UuWopbDjptOSpdFKJhFcCQRPovab8ImXcvrjNhs/K4nvL2Ulm5dCqMr2WQi0HL7OtrKMJlv7m1ZB&#10;W1USwGNOpSooKeZk1v3jb9BO5TQpMwrTC5MxszgZC6ottHaFhFMRNnSVYseUWhNzOrVsMnb21WB5&#10;jQXdkV5YwEHy7oFtuHPjJJQis2j2oAHDpw8vzAAXR+ucnRKHavY1S0I0YcXvRTW6ftliPotKSEqJ&#10;qukLgfbx01sCSqD6n/99+fwZtbW1Rjnp7/NHWsHvcLp88TzWrVqJF48f4etHraJCBffoHt49v4fV&#10;i2bg4tE9WMtzP5bn2Eye+6cObDUXgjYsn4NzR3fh9KHt2L5uCdXVLrqFFpPXd44qCp+e4/71czi6&#10;dys2rVqEY3RSj29fwsObF9BJZxXJ83vY5y/vaec2oo0KZOu2DWhta0BHZytvb8TqNVQCtZWIpfed&#10;Nr0fnuxYo8fQ5owdifFUUEGUzOFhgX8ASsCyZKYgi4ALJURUE6mtucYoJ6kHHVjFhzS5dkpfJ3Zt&#10;32BUlubDrV+zFDv5+VIasmeyhsos13vUUrmF83YMfxQ9JoBpXp/yqHS7hZ3em6OroDRq5C/4+ae/&#10;ITIiGP48kXwo/cfZ0XoSTtoHwUHz5yJ5Ag2BKIxWSBU4lWQpUCnz3InqxUlr1TmN5PZ3JNNSaVpN&#10;BDu3y/jfMKmtBgd3bUBdRb5RX5Pa6sz0miIqx1yqPCm6Q/u2Y1J3C5XcbyY/RHBydRpPhemAplor&#10;KorzMXv6FKxcsgCTJraiqrwYv/7jr5jc0YbmyjK+BxUs/blKlRQSSLrKNjRFRcFuxZNM5jcBJego&#10;5lQS5kUoEU6RHOV1JY8KUcrJZIrL1hlI6fm0dN4TTEBccIoglCJpd421o3qKUfyQEJdaMRneUi0c&#10;ROL5mOJOcew0Rl2osXOrCVaJ7MgCU+j4MYiwH4voCeMQ46AFEggowinJ1ckAKtWDn09VksYmSKkp&#10;OC0Q6QqamoAgOKnlEEx5gf6mFYQE0jIGfLeQtG1URVJHUk6mEVYCVDL/XeARjHR7CFRDj/0BJDbd&#10;N42KTYCKVyyK30dX/hIJ31Tez+S5VMD31erHpQSUpr0U834pj0sFfxNZPdXWMtsoP7Qmh5lyKt3p&#10;kRgsSMA8aybmV2VSNZWylWB7fy0OzuvExbXTsX9aMyYnBpi1+E6vkQJ6LROFGVMmoSAjGV8+vCZ3&#10;PvE8aabq537y/C5IT0YMIRxHQGbFx+DI7p0GKDbl9AXv+ZoPeh3f6f/X3969e1FcVIyXz21lS8w0&#10;FzPV5QtevniGT+/eEkrv8fzhQ7x98Rxb1q3CjQsnDJwWTZuElAh/pLKd2qvEzw+4dPogls8fxEkC&#10;9ggtncITG1bMRXM1wbxkpgHVrUvHcXzfVjy9cxUXTx7Ecb7206uHWDSjD9nJkXCnSh+2ctUS7Ny1&#10;BQcO7sbefTswb/4szJg5FStXLcW69auwiaN5e0cTmqkEImix7MaOwJgxNoUSEx2G0pJ8o5oEJ8Eh&#10;Ooo2JDcTrYSSJT0e0RGBRq1IPSn3qauj0Siflcvm49jhPUY9zZs9FdMGJuHS+RPYvGGlUTmCU2SY&#10;v2l6jgLdCVRdwewkeZS2mhajALjU2eJFc5BlScX4caPMPowcMRyZ/EEryosQwJNVCk+WU1cUpcik&#10;zBQDCmNnVhxLwXdBSfEopRPotqa5CE7urro6OZx2zg0Tm60I9nGCtdiCsvw0M0G5rb7cVONUgS0l&#10;jLbWVfDf85CZHIvzZ46aig//41/+N36eygmnooDHZvnieUhPjkdaYiw2rF5O+5luIJWZkkB1Vo62&#10;mirkJCfg6qWTaG0oQw5/+HzaNFuSpdSQ7YqcUU/foaQmQBURYiWE69DzCglOxZaksIYC4wUhVFDB&#10;tEye4xHjPhaxBFK0gMRtHJVUHI9DPFVrEtWSMruzgnnysxNk8Fims+On0gJJTci6JdLCSWEoxpNG&#10;uGRwOxRsjieQBKYoQip87GjEOtobSKV40qJRkegqWapuf296XI/J3inmo5YpUBFAuVQ92bSBecEB&#10;KFDMii1bjylxmPs2FAhXqkKq9oW3BaQkKqt/34YeF4ziCCC1IUglUpnFy/IRjLJ4CfwecbKqVLQK&#10;kufzc4o5QBbzfDRbNi2nVcZjXRFGRUVLomJ5VVGBaE+PMaVUOgipPtm7ynSqp0yjnASnYwu6TTD8&#10;3KqpWFabhUlx/ljZWo7LJ3fQeL3E56+vsYv9T4X/L5ywLek0nU7Cl24gNTYCcXQGoQRmHEGZEhFK&#10;i7XfPMcEwf/UvhJqf44j6W8ozvTu3Ts0NzfjzOkz5r6BklSTtnz1/Xt3sGXDety8cpnW6yHevXqB&#10;I/t34cbFU1i1cLqpWplBV9HdVGksHD6/xOund3Bgx3pcPXsE26iaBKfasizMmtJhILVz4zIDp8un&#10;DuLhjYt4evcq7lw5jftUTV2Nldi8aiG82f+GDU6bjPKKIixeMg8DU3sxuX8SqqrLeX8+Hjy8g2fP&#10;Hxlo1dRWoKAwG07O4006gSDgTtlurSxBME+OcVRTv//6E5ypDAam9GDenEGqoC6qEl8z218gSaHd&#10;KS/JNXWTtmxajdUrFxlQLV00GyuWzjMqSiODCsR5uk4wysjX1xUpqTHw9nY2k5IT4sMNZNSkwmQR&#10;V65YhFzaOAFSysmOP6afr4fZN392Jt13435LOQmWmiiseXSqUy61pNIrsncmryo31QDLX4sbuNrB&#10;02McVdfPtF9RaKSt83Edi6JsTXkJQU1ZtkmiVDrCptWLzTYnLR75lhQzhUegVSmawvwsfpYdQRtI&#10;a2shiAYQws5hLS00CqowJxO93e2Y2N6EgUkTYf/7r6gqzMOVS6fQyh9Lc9AK+T7F36EjKAlUJiuc&#10;MFKsyaghgqeQakmAUr7TEMRUdM40Y++ckBukpEvaK18HQkkF5pzYCZ2QyGOc7Otibmt6iSlvQiAp&#10;P0lBa8WMMtlpM9mph4CSSCWUQhU0BJoMAco0Lz7f29wWiAQlgUrWL052jx1eyiSFAFBsSk2wE9SG&#10;tmrmChqPlfZDQfZcXenjcSyICDGAymPL4n2LAMpmoTpS8FuAEoRszdfASIpJTY+l8DsN2TlBSrf1&#10;nDjucwzhaO7z3FGAXlcHY1wmEJ7OVJ9UsYSRbTEHHXv+JjyXygimCkKpnIObtlXRQYRTLLqzEmAN&#10;90JLQiAGCmLNVbu1HcXG1h2c04HTK6bg9PJ+TE4LwoLyDFzavgJ3rh7Ds6e38fbNMzy9fxM+zva0&#10;drZ16fp7OuDPfUqkUAghmKScYgjKrLho3Pm+QIEJgP9/wckGo6G/ITgNDg5i+XJlgpNHQ1Aaavy7&#10;c+sGujvacf70KXz+8AH3b9/EHroqleFdNncADZV5GOhupEU7g12EzslDO3H1wnHTrl08weeuxeE9&#10;G8xk+XnTurF17SKsWjQdb57cxNsnt/HszjU8unmJwFph0m+2rlnM+xeQn5mAYcuWL4TaosVzzXbJ&#10;0vm0dS0mDnXm7Am8ePkEh4/sN6qppLQAXt6usGdHsyegnHnQipVvxIMj1WJvP9ooquLCHCwnbFYu&#10;m0cL54kS2h1tfXnSZ6TEYPyYX7Bw3jQsnj8DzfVWo6I2sSO3ttQgNiYEvwz/K1L5vJioYDjQvvn6&#10;aAVid0LQi5090IBJkGltqkKNtRh7dm9DAQHw6y//MCpJ4IzjyNIzqQMu3EfZOqklKTJdRVTlAWeH&#10;0SZ1QGqpvDjLAEogKCuymPXs9Lir02h4Ulm4u4w2JYW1DPnoX/6KMAKtr7MBS+ZORW15vlFN/V3N&#10;PKCJiCOIywoEoD6sWbHAfG/ZOX92Pi+OvsX52ZjY1oQwdrTOlgajlrQcc0leFn/EnYiiMhg1/B84&#10;tIej59fP6JvUbOxVARWkUUSyd7J2hJBuK6ak28XBHqaV8CQoUcBcqokQsz3H9hqprNxAWrsAJ6ob&#10;Khg2kw1OZWWbbqK5cLpSxseompTxrSRGFYSzsFOqCFwuLZ6KwOWyKataqQCZbBZ28Ax+x3R2GN3+&#10;o/E5gpmep6ZL96oYEE9rG0tQqQZTgqzen4AkGyV7+E94efDfFVznPtJyqWUSOKrvlBcegly10CDk&#10;hgTR7qkQnb+5KpdM2AhCSVR/aom8H0+4JvDfEtV0n+9vg5MNUAl6zNz2JKyorHSV2WU8IpzG8XMJ&#10;J3+BXnP1NDVIk60FJV2sCDJqSWCyRgZAC25qYc4aZfaHeqKJqqg/OwoLa7KMnduuCb9sZ5f2Y11H&#10;GWaUJOHW/nV4cOEgXty/iDPH9hBM16li3piAd5klDd9o0aYOdJv8PqmmCO1neBCi+N2yk+LMIpW2&#10;PxuctFXcaaiiJR/8Z+Pf5k2bMbFzIj59+mQWOlD5XkFJtu7bd6X16P5drFq2lMrpCh7fv4erBODu&#10;7ZtN9cp92zfA23E07VoRLp46gCXzBqiqtuHh3Ss4emA7tDTUGjLAWpiBoqxEzOrvwMEd67B+2Rwc&#10;27eZQDuLx7cu8vZWo8AWzewjpJZTUR0gwGZi2NJlC3Dl6nlcvHQGm7esMwpK8aXZc6bR2i0hpFZg&#10;+47NVFclCFGA2dMFY8eNwfgJdviNSqWWNiY+IYK3f8IEBzv8OvwHxMeEY8HcQZQWZZqJucUFGSY9&#10;QImNBdnJJo9o59Y1aGusYmfNRHtrLaZP70Vbex3COPL88MO/II2WsInwUekSBcyVP6W4k3KYZNEU&#10;ixKgpLymUO0l88cRmIaC84o5aW6gA/fTlaOep5sDtAyU7KErT7QEQlCZ6qN//8EkX+oqnlIadBlf&#10;FQx0tVBX9zTdxs2R4LX72VRUcB73u1mSagm/nxYAVDKl7rfWlcNalI2inBRM6WvDlN42bF6/zLxv&#10;D2FflGtBVloS5lI1zZw6mcrMDUsX0I7yseiwIExsqKOHXwD70b9jJ0cm/T18dAdtzZVI4rHL5X6b&#10;HCZzFU4WzzbB11g9A6rvjf9eFOGL/BCb1Sv6rqAEMWWNF2mhg2BXZFE5Zfo7sxOrZIoL7ZDAJDVF&#10;m+bnQsVCYBFOpnFgyFZaB5WXbUEDgo9qQZAaahZ2GFtTJUs+nyCzKGeIHT+Lnci2/Seo0qSKZAsJ&#10;pnhnB3OlL5YKJZrbGBcHU/ZEcDKN6itJgeo/NaUaJHrpyhoBGSDVFEiLJzhRSQUFmsdSCTDBydSE&#10;oppK5P1YvjbWW4CicuL9IdU01BQg19Qac/WPnT6BMArnIKYcsAzCW9VF8/lvhXzPYoK6LETxpWAD&#10;JrVKnj/VBJVWAta2hIq2gse8IykYA1nRWFSTbebZ7ZrWgMOz23B2YZ+p7zS9KgePLx/G2cNbcHz/&#10;Blw8uRu3Lh7Bm2e3TQ5d4Hg7vL53C80cwJUzGMl9LbWkI4GqMYoQLbSk4sGdf645NwQoExAXnIag&#10;9F0RnTp5iudWK54/s5VU+fDu/T+VE//T7Y/v3+HSubM4cmA/35tK7tVLQuw9Th0/gk/vXpvz15/H&#10;ZeOK+Xh2/yquXzlhFNPnt894/zrt3T0sXzADC9m3Z03uwBoC5/ieLVgwvQfzp0/C7s0rzFzU/ok8&#10;9xfPwJG9G7Fr03JT5UDx3GELF80xtu3Y8YM4euyAAVRxSR4am2qwZet682+7qEymDk4mhKLhyx9l&#10;5KjfMJ7KaSRh4MsDlZwSa8seF7CoXnx40kktKa8pWp2dnd+FHdyLlkh5QKpE0M5OV1majTzCqrXJ&#10;iiVLZmHWrMnIz8/Av/zLf8b69csxe/YAnGjtlCOlRE/ZQzN1hsopk/ZJgXQFxivLixDIk0+BecWb&#10;pOJCQ/yNxRtL1eTF/VHuk5JE1ZTeoInIsnGycFrhV8BUU4VNG5yolHyc4OLA17uNpQJyRXyUv1l3&#10;T0FwS3IkAjwd4Msfp6IwE4VZSaa8cG9HvVlA8PTxfVg0b9AosFVUkZrzp1pYyxbOQnNdpQHS9Cm9&#10;cKYKdaeC2LFujalr09FUZ5Z63sZjv5jHpKo8BxkEYDGblJMAJTgp8D2knv4JKiolqibBqYD/JntX&#10;/AeceJtg0XMUc8pVracAVwLK1lTjSfXF1VRCRWvTaUqLhYoqi8fCLGag4Lryp8L8TMsjMFXzO5+D&#10;Rg7hlU3rJWWVzc6SS1Wh+0Pz1tQ0TSSLTYAagpRtS+BQLWnCrgAlyyflpNuClorKmcxwPqamUilD&#10;bajoXLxiVr7eBKniTr7IoKrKILAUBDdKiZ+b4O/LrS/VEwc7Qs2oKH6+2pCCEpyUWiA4STlpG8JB&#10;LYbKW2v15fM4FPJxVc5UYFxwslLN/xlONTyvjIriQFvGQUJX7lrjAzA1JxbLGvKxpa/GpBAcnNOJ&#10;MyunY15jEerSIvD02nE8vXUaK+f349TBLbh+7pAJHh/euwnOv/2IU+qHVE66gpdIhd1cVow4nuex&#10;3I/S3Aw8e3TPgEbB8M+f3+P1m+dGOen+n8F07cpVNNTV4/bNW+a+/u3923e2K3R8jm6/fvESnz9+&#10;MDDS2ndaoFO3tX147zY+vn2FyuJ8nrOJeHjzIi6cOIBvn18SYpdN7aZ3Lx5gzfL5yE6NMVCaM2Ui&#10;Du/cgIPb1+HI7o0YnNSErasXYmpXIy6e2GfqQe3ZusrEo2T7ls0fxLBZsweNQtq1e6sJjG/cvAbz&#10;5s9EdU05FdMm3KYnPHb8EObOnYmu7nZzxW48O5RSDAQoB0c7pGckYAwtkyulegg98Ciql2CerGns&#10;wFrWXIASnOztfqJ1KoOv53iM+u0vSIoNRn1tMZZwZ2bP7sNMyrqcnFT8l//yH/l5g9i6dS0COXIJ&#10;JrpKJ/WkuXrKOheo6qpLzePNjbUI4gipq3SydCr1EhLsZ2JNqkvlrcv3VEuaRqPgvN7DnxJdyZYK&#10;hmfyAApMSo5UjpPm1QkqgpKb00gqvt+p2pQQGotg2qBwgirIx8EUwyvKSUJ8pC8ig90RzRFSAex9&#10;uzaaH2n+7CkmrqXpMIKgrONAXzuiue+6UidACU69E9tweNcOuIwdY9aiP3XsMK5dvYBz549jYnsN&#10;sqKDUR4TilKCp/S7cvojrUCBcn6uyqVosm8RoZRL+2bynqiUbFUxCTHBiVszrYVgyg1wMWVTtIqK&#10;qhIMFaNT020zGdg87mrKqQg+aloOSstAlRCWRex8JfxtBaricH+qKVsrYIfND/blc2n/aF//DKh/&#10;a/NkA7XlfT6eyoHP5Cfx34aUk+JPcQRThIsjgnis/O3424wdhYDxY0wLcaTlIsQiqLaiCCvVd0om&#10;jFL8fZAWEIDUwABaOn8k0erFEUoCkwAVp6tyBNQQnP7ZbHBSUqdux1C5hzuPp7XU8dKUIEKfikqA&#10;GlJOVip4a1SAsXPlVMrKR1PsqYi/QQUHEavSChKDMT0vHiuai7Ctv85UJ9gxox3b501CVUakWZb8&#10;wMZFuH/lCM+F1bh0ai8O7VyDQzvW4PaN04j0ccbC/i4z0KmKqyU6Ai2EU2yAD2J15ZBwev7EtpKK&#10;wPTo8T28fitV9D0B8zuYXjx/gdrqGhw9ctTcl0ISlD7T0n35/AUvqKS0Qovm1X0nmtkqxPDp03sD&#10;qFfPn9Du3UYYP3vuQC++fniJs8f24eGdK3j19C7V3j2T6a08wmP7t2Pv5lUY7G7GllULcfX0IWxa&#10;Nhc5CeGooMuY19+Jh9fOmKt4AtOCGT2muodRTvMXzDIQ2rd/p1FOx08cMveVUrB23QpzFU+2bv2G&#10;1Ric1g8//ihjeXKMo3WyGzvS2DkfjrLupLkrrVN5WSFGUsGMH/ubKc/b0VqDtJQoqicXTBj7E1oa&#10;SqhYApCXFW+qEaQkhmHOrF7s2U2VxhEimCPzf/2v/y+0tdVh/rxpCKd9UDBdykmLYwosSk3QVvEm&#10;rZqyeOEcJCXG4Ie//w9j7ZRWIEApSO8wYazJgZJyGqoP7uI4lgpM01tssSUlX2ZnxnP/foGSLgUt&#10;rRYjW+fhOoaPD4eftwMKc5MR6M2RPNQDMTzp1HIzYmAtyUBjdQHKC9MwOLnVKKZlC2eY4LpiWDMH&#10;uwknO+TwM3q7GhDLjl1WmIvEmAi4s3Nt3bAGNSWFaKgo5Un0Bc+fPsTBA7tw7fp5qssspEmpSD1F&#10;EgYEUyEBoQCsIKWt1NPQbVUnUF6Tgt+6UqemvKYhe6e5eEXBtjIqttQCJWgSVoSS0hJyuNVS3aZq&#10;JuGl1APdziWgBCZtNcO/WJ1P8S3uUyHBqNuF3M98DgpDcLI1fwMoNaOcvgNqqAlU2mbx31WYTnBS&#10;DpOmm5hcJj2HSijd1wfJtHFJnh5UVM4IpaIK5G8bQGBpG8zjGMbHQp0mmG2II287CFpUW16KN/kj&#10;OUig8jOAiiWYYrwIH0JQaiyW27jvqimRbiCF4BGcNNdQ1RO0SktxKI8/v9MQnLRVSkElBxspJsWb&#10;tDVg4jHS9KIKDhZGOcUFYFpuHDZ1WbFvZht2T2/GvgWTcWnfWpRkRCDUdTTm9DbiyI6VVBir2EH7&#10;ceXkXlw/sx83qKjKcpKRGRmEpfOmw9dlAvLiY9DMcyaGx0jKqTg7/TucvhowKUt8KN/p2/c8pzev&#10;X2NSV7eZO6e/r99hdO/OXTN1RSuzyN6Zv28Cki1xU+0jFZNWZBGoHj+4i0kcUIP52+3etBYfXjw2&#10;BeJUW/zm5TNori4x1T7OUk0BH3H2yG7M7G1DP13Fgmk9KKPLaKH7mM3HrBQji2n7ejkIq6kWmuyd&#10;8p6GzZ49GStXLsBmKqarV87j0cM7uHHzMuoUqKai2rBxNaprKzB1+mT0ktyBIb4YT3sylp1cVk5K&#10;JYyjZfekdozVXLe0BATz5Pztl7+jijuweMEgkhKCUVOVRyVih1J2YEuayuymopteMykhBCVF6Zg/&#10;tx+rVs4lnDzx++8/wGotREtLFaKj/QnDn5GUFIaC/FS4spO7O4+FJhDLmmltvejoAASwg/3669/5&#10;2p/gRgWnJnun3CtdQVQdKg8PB1PJ05lQcmUT9LS6cUFeCuJjA01pFGWwexNOipEplcDNZTTGjvkR&#10;flRKuQRqcIAjQZSHvIxoU9Uy2GcCqsssyEgKRVSIG2YNtKOtrhTzZ/ZSkUVj6cKZOMEfR0F2VUSY&#10;PtBlRpVIqg/n8SOQHRuBwwe2I4IKUHWZBaa1qxZj08ZV2LVjIzITo5AZFYTCuFAURqnchy3grQ4g&#10;GP256ZK2YKSUAQFKymlo0q9RUQSXSqyokoHqPA0VosslpP6oWsCWR9Wk+k9KO1D2ea4SNgkqbaXK&#10;8mUNpdCoJgsIphw+XkBQF1I9FVFF5LMT53DQ0Ox/AUlN8+i0zeFom0PwqAlYum+bBCxrqEC7H2Hl&#10;/c9GBaRUAnObkNIVu3Te1xU3kwZAlSXLF+mieXeuhJMjgp0cEOhoT3CNh984O27HwdduDPwIsgCe&#10;D5pIrK0/B6lgqX129jAqL5VuGVJNSuZMELT471oYVGVXSjlAlBM+SiPIpwov4raE57rqQ1VSNakJ&#10;UCbFg79DOQdWKwFVR5vdEuOLWSVJ2N5fj/0z27FnRiu2ze3EhYMbUFmQhBjfCeiuycX5A5uweekM&#10;HNq2Ck9unMP+LStw7sRuU/XCj+dPV2MVQikECuKi0NtYg1DuW7QvB6GMFDx5cNsUhXv9SvPUqHi+&#10;CUy25cZfUw31dE/C8iXLzH39CVZPHz/hOUcb9uYNn29TScpvUjOLcuo230uq6e1r2/JPt+/eRBLh&#10;WJCRijPH9+PW1TN48tAW75rc1QxLUhTu3bpsgvlat07JlXOndpvYWWVBBgY6GjCrpxVNpTmoL87C&#10;QHsdjtLqLZ7VZ2JOKxZNw/Z1SzGsiGCoqMhFN2XXgQM7zYitIHl+QRYCSWQpqM7uVixcMhcLFs9B&#10;EE88u/EjMY5WawIt0oQJY/DTj39FR2czHGmdKq0l6J/Sgx/+9l/R1lyFlctmIcDPEf19TXB1Hglf&#10;b3uqpRAkxAWis70KhfkpSE0OR3trJVpbKgkRRwwf/q/IpqqyWAg62iVHxxHw9XU0TVnbWvxTk3IF&#10;kAnjfkMEf/yYmCADtVEjh5uAuJosnVIKBCfVo1Jzo2LSklejRvwIN0IunaqusjwbsYTguDE/Y7zd&#10;cO6jI0GUSDCNMQmYjhN+M1ftAv2dERlGqV5ERZSXBD+qqmDv8YgN90CA11iE+DmgNC8R0/tasHf7&#10;GrOqTPfEBvTx2Lo725lpOVo0VOVRtBbfyJ//gvVUfaeO7YWF1vLQ3q1Yv2Yx9u7ahIVUXm3N1UiJ&#10;DkIuX1cQF4x8wqlQto7bskjbVaFKdhjbJWzbXDvByEzyZRvKfdJW6QaCkuo9DcWnVClTcMqmejTF&#10;6L4DSqpLt3PYzNQYWVpuBSXdlu3TfVM7m2DSVqDKpjJVaRK1XMJWV/SG4kwCkbl6p/sES7aagZTP&#10;v1FXAlVukL+BkdIWtNXrtZX1syV8ekNlUkwtJyqeWEJEixvEenggyk1lf90RwfvBVE8CU4D9WPjS&#10;MvtQ8fvREgVSZQU52SOIdi2E8AklmFTwTurJNiWGCs6fNpPvn8L3VhytiOd9MeEvhSprp6b75eEC&#10;k2ydDVBSpzqGmtso5WTVlboYP7TF+2NafpyB07bJddhL9TSvtZAdNAVFlhjE+k3ARGs2ti+fifMH&#10;t+DJ9dPYsXYhFk7rwvZNS3Bk/xZzZcyT/S7E3RHlqYlYMNCDYIIq0tsNaTHhuHudQKBa+vhBoBFY&#10;bFfpbt28YazcujVrzX3lPL168ZJwemOzezbH92+B9L19+aypL1/x/t0bPH9um9qyb/9uOggPzOjp&#10;wotHt3D/1kU8YNu3cyOKadW0qu/Xj6/5QW/x4dUjnOTgW1+eh4M71puVicupAtcvmok+8mHz8rls&#10;8zClow7zBrvw/sVdvH15FxeO78MwX18HRNLv1tYWo6qqCNU1ZejpnWhSCuITolDfUIV9B3fh2MlD&#10;plqBp48rHGmR7JVYSRDIPikBUvlP4+1Hm6kumvbyO1VMOEfpspJMhAS5EgBZVCu0VM4jUFuTj8AA&#10;ZyqWJDTUFWHm9C5YK7KQTGgJQD8P/xfCsgHlhIYb1Zbg5EoQSEG5udohgieIFI5Uk5rgGsLPGj78&#10;L7Ab8xvs7EaYQLj2TfXQTXLmmF/+KDWsxRt+4XPtaePSUsJRX1sIZ8ff4M9j4eo8ykA0KMDF5DcJ&#10;TsoS9/YcT7Vmx+/kitT4QETTGsXR3lmSQhAeyBM73N1UJ+zpqERjVQ5mUkGNG/0PTOyoQSOV1A9/&#10;+d+NxdOE4FJu/ajO4th5tSBhe6PV+PMd9OazZ/Zh0YJpuMVRczYlcDxP9hwqw4IYf+RH0y7xu8tK&#10;lRDIsngVGq0JKlk7AxXaMGPXpIYIpjyjdtyonDwMnAyg2AQnTWGRejKVC/6knIaayTwX4PhaNakl&#10;baWitBWQ1AQo222BxxPpPEcyaY1UM0kwsrCjG/umbcD3kiXGwil583tw/HvLVpyKcMoJpJpi+zOk&#10;VAJFcFIOk+2KHX8D1Q/XogeuagQT4RTp4oxwKqkQKigBKsjBnjZQU28cjUKKdLOt1iJrqFIssVRg&#10;WsVFFTVVZ0p1qNIJKaVFqBidEi9L6A7KCCjlj5m4k1FNSiMQlIJMKoEGCf0GOnaCVAWtbnW4twmG&#10;t8X5YUFlBrb21mBjdxUOz+vG0dWDSAl1QaDHGMT7O6K5OAV71szBoa1LsWfDQhzcthLzpk3E/j3r&#10;8endYzM7wZMDa0ZUKLIjQ9FaUYwIWs8o2tGcpDhcv3SOCuftdzjZwHTmzEn2tyosW7LUTEsRkF6/&#10;1CKY39MLCCcTCJdq+g4kxZe0GKcU07u3r/l+7/Dpo2zdS/OSdauW8dwPxJ7N67B782pTGG7hjH4k&#10;8TgcP7ADr5/exSEOsF8/vTbLkbfWlKCmJBszJ3dg18YV3Lbj2J5N2LlhGVbSWR3l7XvXzqCttsTU&#10;G8eXF6bm+LAJDr8QKsMJKEpQaz5VTxd27tqKg4f2onNiCyb1dGDlmqU4cuIgZs2dBhf6b1c2wenn&#10;4X83GeFnzx5HeHgQ/vb3/47QsAAkp8abjHA3WjBf7wloaizF0iXTEEPfbT/hF3R118HVfQziOKIU&#10;FyZTbtair6cecbF+cCAkRoz8K3JyE5CeEUUl5UA7Ng7uVC729r8iih1TK/E60hIJTAEc8YPYOUaO&#10;+gdG0ZaNodW0Hz/GBMO9PF1MvElX8LTMlSYHK5lTC4WO+P3vBppREd4EkROV1L8iPTWC932o5MIQ&#10;SxCMHvl3AycBK4gdUvPsgjjCpfB7RBCufgRlKO9npgShvDARC+d0ob+7Gg3WLHS1VWD0iL/AWpmN&#10;xNhgjBnxD9QR/nNmTOb3DIar/UiUU4rfuHIaYVSCuzev5Ah0HgP9bdi7ez3u3L6AtoZypPD75lAp&#10;5fEkz43yNZnislJq+Wxa/UOrfhQKRASTAQ07h5lLR7AUUF1qFRfBScpKNcZNrXGO6P+slCkYDcWp&#10;2Lg/agVSYnydAZFAxq3Uk1ST2hCctKKLWg6tj9STmuU7nDRJVxUp1Ux2OYE01JK8XU1L8VK2ueb5&#10;uRkoSCnJyg01JYBqXp3iUulUXIpFWQIDkKl8JsWiCKpkT8LK3YOgcqOKcoPK+UZqSxUVxRbj5cnb&#10;fExX9wiiKHcCjGpJK7cY9aVKCJpOQzhZaNlMWgT3J48gLQ7xN2V9FVvSwqUlVIXKb1J2uMBkpe2W&#10;cpJtzvHhoMtjKFVaHu6FKirtxhgvdCYFYG1rCbb0VGNdZzkur5uNJ6e3ojY/Ht5OvyPaZzzSw10x&#10;wOdsWDwFW1bMwAb2mdVsz55ex8P7l5GeEAZ3njf5SbGEqSuyqJZiuQ+RPMbKc7p19aJROfhu5Y4d&#10;PYRKAuziBVtlTMWTFFf6+lnP4QNSTX+0f8JJaknt86ePuHb1Mt6/f8vHv+Lzlw/4+uUjKvKyUVOU&#10;h6f3ruPCsQPYtWEVovibb1+73Cz99PH1YxzaswXXLxw3FWyrad1k67QoiKoQ6GrdtXOHsXBWrylp&#10;fXDXejy5cwnNVQWYPdCJ189v4971sxiWnRMHf38npKREGPVUQsItWDiLgNqMJcvmoWNiEw4f3YfN&#10;W9dhxswBWLJTEcQfxonqSUpJiZc7dmzG0uXz4UJFMoGy053wUs1xXTpXLaMFcybjyOFtqKsvwu/s&#10;sMkpYXB1Gw1LZhRKilKongqQbYlGNRVHBOEwbtxwWrpYpKZFGlsnQDlL0biNoUrKQSg7jcMEQoO2&#10;K5Cdy99Xwe/hcKKaGm+nUi6qnjACnp5OtHZUXHrMyc7YOm9vFz7uSPv3D6QlRyAsxI2g+hcE+I8n&#10;lEKpyH5DKtWQv689Rv7+FwMkNyo+pRK4UsFlpIajMDsW8bRy2SnBCPQaheRYdvy8KNRZlQqQj3qO&#10;kFmpIbRx/rSfv6OixAJLWjRCqERMFdCUSNjb/YLUmFBM6++EK0F78vD/h6+/cJbryra9Qf8NHdHx&#10;dUS/9773XqHZYtZhZmZmZmZmZmbQ0REzoyXLAluyLZmZqarsKruqbt07eoyVSl/f19GtiBV7586d&#10;O/Okcv32GHPNNdcVHNw/jVs3z+FF3im7O6qRz8+Xzu8jM4IdNpLWKZa2R4Hnx02AKqOCUl1wAxlZ&#10;uQCqJAXB2UEUCBdgiqkqjbXjvqVSpu78j8+ROpJKIszUlKip5E0z3YX7en0JX69YkwBlYk3ct8LJ&#10;gIrHFTRXuoHysXLVuXnNLCV2spMrTyqNnV5KKYWqKsnb1SgUTY1JJ4yUeKkVU9IEMioVM3JH26Bm&#10;ypdQOamZTHHCSS1b1o92MIvAUssMCuBr/ZEaQFiZ5mugk+TnjWQqMu1rJE8KKcHH01hBQUrNVNTU&#10;KB/fz1TH5OcvIFiLuF/B33pVhOAUhDqlDCjuRJWr5dLVZKtl66RiZY0FdZPqwe+thv8/9fx/a4v3&#10;w3BmhFFNt1YGcGW8BV+/eBSf3D6Ji0em+FuiBXXfBR+b59DCm9zbL5/DRE8tRrpr8O4bL+G9t+7g&#10;6y/exfR4L1xttqM4LZEw80IpXUoyFV08v8eijCR89ekHIo4B0bvvvInKipJfwPTrfxaAWRvBxGYp&#10;naLX/jt+/OFP+Mv331A1/cWU6BWQZBd/+PF7vPXwPuKC/GnpevHt5+/j+tmjKM+hwOhsNDGmD9+8&#10;b5pqgKuKh2r+H1iawF+//QS3rpzGHaqki6fWcfzAHA5TNbURSGcPL+HE/lkcICeO75/B8fVZ3L91&#10;CU80NpUgKTnUBJ4bKatGRrrR19eO0dFerNAX5hdl4oMP38aDB3fN5OC5uUlj3VR4zlXlcF3s0NLW&#10;gCvXz6GdH1BlVCIJpMLCTKqFTchOjsb4kK7XQSXWYFRaGju4r58DgeBEtRKB7s4qNBBMA3w+Pj4Y&#10;mzb9gTaN/8kVtD8BLoihcpC1Cwx0NceCCQpHR01A3oyICB940W45cF9xKHsqJEd+BsFIFm779hd+&#10;sXTu7lJgAugu7Nm9EUG8dnCQM9JSg9DSnI+4GG++/jnCKRipSYEE4BYqMSnA3chMiaDPdoCvlxY6&#10;sEVEoC3yMwIR6rcTMWF2qCiKQl9HIUb7K1BfkYwwfxvE8a7pbL8VF84cQAZfv2XDbxFIJall2CMI&#10;CZVk8aYC9SfoVelzZXkUtbS/lRXZGOyqQ0FiGNIiaHeo7gyguM3nD76QwCqh0hWgSvlYqukXyDxW&#10;ToXm7m3Ng1KBf28z1UUdRwFbjfhZ1ZKAJBBJbRkrx33BzNo00lfE10tFGTWl44IW31uwKn6sppSc&#10;qbynPF63QCqCj7UenqbEpFCxakUWLXogMBnFRHClCU6EguCk/CZVODCNSiqZQFEz5VHYtPimLF06&#10;IaWJvpYyKIS35taFBnCr3KYg0zJoCdMVN+J5iiElUp3FGxDxmny/eMJIwFJQXSV/U6iSjKXj51Mm&#10;vDLAq6hKVBZF8TzF9xriLPZNI3JqJhOciknHzHfO717fub7jarY6vq461B0tsb4Yz4/Di7MapevA&#10;pYlW/PPTe7h1ZALnDo9icboVAa7bEOCw2cSdXj69H/MjrXjl9gX86+dv8TVVNAmCyxeOE047DJQ0&#10;ZaU0O9WAKdaf331mEpW3Yk6g0voGDfXVeOWeZT7ef/yy0Ob/d7OOxglM//ZvmubyTzMo89XnH+Hb&#10;rz7Bl599gHfeeg1vP7qPf9IuHj+0ZjLTr5w6jB8JnLriLKTFBuPUoWX8/MOXvObf8erNy8hOjKZi&#10;ysc3n76Hd2jR1L77/F1cO3+UVu91KsI5o5raaopw/+YFXD6pFVwmcOvSMVw4ukybOIwnPL1sEEr1&#10;4OlpRyi14K23XsX58ydw/MQBnDp7BEWlOTh77gQevHYXjU010Fy81LQEAyfFmRR3yuKXdPDIKrp6&#10;mrF12/NmQQTZwz07NyKEMnduegC9/U1oaS2Hrd0mnh+LGNmmPc8hLTkEPbRAOVnRKCpMRkJCCLZu&#10;fYpwEeR8qcAIgxAPs1X8yWrzFJuKiwsy5wgg7q574EX42BFEO7dvMPZNI3Rbtz5nwKSl0Z2ceHfy&#10;caLtU7G8bYgM9yLINIGZyqc0ERGhzogKd0VbcyEqSpPh52tLS/g0PN13oygvAUkxfgSaLXzct8Lf&#10;ayvtnRvKCsJQVxGPtoY0WrpyLE03Yay/EtkpgQgLsEdrUxHu3DrP1yfhhWf+52M4RaKqIhdtTeVw&#10;poIy9WtK0qmqQuFDRRkb5YMMQjo7ih2O8M0liLIJpyyjoGjvHsOpPDrQgMOigGTRLOpG+UtqsnQm&#10;x0lWRHdzjej9AieLcir0tygma60na2mVX8NJQFJCpxJAdU29p9SUmSbDpucMrNhhlKSoZM1Cvm9R&#10;uEbXlLekqSiWrHPZPDVZOCkpzfo3Rd8ICuU1CVCm4JyPVA5hRaio6mUiz08iPFTt0pRHEdTYSVSz&#10;KSuU30+YBUr/CSf/x2DyMcXkdA3FlOJp3VTLSfvaKvnSstadRc1pmk4+r1sa7EtLZikmp1iSEisF&#10;IyVXKvNbWx3TvqywBhUUZ9L3qu9XKQRVYZ58vYcpvbtcl2XgdH2kBQ8PT+Nff3kTjy7uw/WTs/j4&#10;/VvwsN8Af4dNaCpIxFsvncPXH95nR//RDKt/8u4DwuMfOEoAOO7egqaKIjOlRSO5MVR5cfzMZTlp&#10;+O6rj2m9/omO9iYc2L/C1+uf8pz+/8NJMSaVVfnppx/NaN8/fvoLvvniY7YP8cG7r+PqpVN45e6L&#10;+MufvkJNcR5vmrH44q0H+PaTt5GbEIF9U0PYPzeKP3/xPm5dPo1Cqri22jJcO3cc//zb93hw5yo+&#10;5t/w3sM7uHTmEP7+1y/x9msvGQunGk/vvnbLgGnfzAAe3rmMj9+8gzXBydZ+Ezu/u1EoSfS0N25c&#10;wMOH9/Da63fw6oOX0dPfZmo9aXqLkjCVF5WWnmimqih1wN5+D+obqzBIxSXlJBhEUO4OU3kF8m6i&#10;CpSlJRlo76pBYVGKiSfFxQciISkE27f9Ebm0dl0dVBu1uWhqKKKVi8G2bU/TetkbKAlSPj4OfJ+t&#10;JigeHq6FPh2MikpPjzbPO/C5cNo/rdiya9sLsKP0lYWTYtLInCYPe3nJ0jlSkXnz2g60epto2TYT&#10;Pn9Eaoo/VdxeONo9i0C/vSjKj0FVWTIVmiMt5vNwc9kCL7cdhI0DvD23IiyQljSNnTCT4Ej3wsJ0&#10;HcYGS9DakIz5yVrUVyagKCcUUaFO6OuuwuxUL8ETjs0v/BZDfU2IIWAmx7swOtiKvdtpc2N5V67M&#10;QnlhIkGXQejRosRRBRAk2VQn+dEByJWC4k0kg/9XsnPlBFeFGs+xQMbNQMYslOnnQvVCyFAFacqK&#10;ACX1pInDOt88ZlMnKuLdXhUypZiscLIoIwuYBCFNJrZA7jHoeC29Vtcr4THZR1Ndk3BSsFiAkoLK&#10;576USJqPq9lmsyNlK+5EEGUSRBqxk22zTFN5vBW4CAbNhbMuT67yLVpZRcXgkngdDfULOtYmCGWG&#10;WJSTtUk5CWCqlqlmqTXuY0b4BCVtU2j9ZPsEJyknxcHyeb2SECkfy6IGDbRtVhBpK0A1xodZVBPB&#10;JJuc4+1kLJ31O1WrCPVARYgrmuN8MFkcjxNd5bg22Y6b4+04y9/768dn8NdH1/Hxaxfw9sPL8HTe&#10;jGDX7ajOjML1Y0v46oP7+Ojde7h+/gge3X8Rf/3LF7h+9QxcbLejJDsFGQmRZn3HWH7XMYRqflo8&#10;fv7xW5w9cxxNjbUmWVJqS3BShrgg9P8LTJbg979o4/6Mv/3lO/zr7z/gO4LpL999ipfJgzdfu21G&#10;5E4fWUMCVWp/bTnuXz6DmjzauZZaPLp1FVN9bRjqqEdXYyXmRvvwmgbRXryIt169hRuXT+Dhqzfw&#10;w/e83rUzOHNslY+vmyks3XRrBxZGzTJSSxM9eHT3Cr79+KGpoPmElzeVAO1KUJAbO/MmlJXl4NKl&#10;k3j9jbv4WFnOa7OoqCzC8EgvIqOCkV+YZfKY/CjJffmlbN+xEfaOe1DbUI6MrETs2LEBO6mYRsf7&#10;UFKSja2bnkJDQymW903QkmVh1+7nTIxLwe49u59FklYSqc5hZ+3A8FAL7WAqldAGo5Rk3wQk7W9n&#10;J7YhUGTjwggoKSjBZg/PTaNlysmMM/W+t2562sAQmVfhAAD/9ElEQVTJ3n4ndu3axPNcCSc3c25Q&#10;kKvZmvgVrZq97QuIiaZKKIwhtOwMePx8dqCyPNG0pCQ/QuxZqqsNiApzgwu36am+aG1MQ3dbBlrr&#10;E9BUG4f+7hx0tqSivSkZOemq9/QkXOyeQkVxAm7dOE7QZWL75j8imp/7LOXr7h3PEMTFaK4vxq4t&#10;T+IMZez+pSFUFScjhGotKtgF2QR4JsGQSXubw785P9IH2VR6WQR2IR/LTpVJuRAQBjKCC8GUraYk&#10;Stk7KiBrfpNK9lpt3f8JKCucrJbOxJn4nMAkVST46NwKNUFOnY9bNQHLeh1lTBfTQpXwvQqonmTv&#10;sjQ3j5AxQWaCxTplxSRe0p6pLIqZ3Pu4KUs8mZYqRUmQUgV8bTwVVwKvk0LYJfIa2k9TvIpQkoqy&#10;KCgBSrbOAiZliAtIApOetzTCiTD6pRKm4lJSa8Y68nPysxcQThUEU11kMJoiQ9AcE2rAZIWTgGRt&#10;lVSGBfx9FVCha1BBNwkpJ30/1bT0lSEu6EkLxnJNBi4P1eP+6jDO99ViNj0SLw0246ubJ3Hv4iru&#10;3TqG3MxQhHruRE6UN2Z4I3905wIunFzFu2+8TBv0Bv76589x8/o5eDjvMQvBqsChFoVNCA9AJFVm&#10;RW4abl07b0oYffH5J4SN/gk6Fjj9859//y+Aslg5y3EFvBUA/8fPP+Av335Je/YNPv/gEf5KON3h&#10;e37+wUP846/fYIwA0kovr144iYOTg4jnb+z+1bO4fuIg4vh/rflzSh348ZtP8Pb9l3H3+gWcO7Zu&#10;KhX8+asPCLg38dUnb2GJUNKcwe++eA99LVWYoGMTnAbbqnDn6km8ee8qbtHCPiEbZWe3FW60Rerw&#10;UitDQ+04fXqd9u4wJkizltYqTNKaldGKNHPfh3fmKN7tY+JDsGX7s/BlZ0hOi4W7l2CxxbRW1TnK&#10;iMeG535nFjPQF9vf14i9u1+AD22Z8pvcXHYiWuUktIrpvkm0t1agpjofDnZbzChZcmIoIbIHe/Zu&#10;NGBSk3IK5mf083OEv6897G1eQDYVVElRqhny37VzA8G0g2071ZIDHBx2wNFxp/nbTJ6U804Tr1Lu&#10;0u4dTyElMQC93WUoK4nlZ3FCShLvfMWqge5H6PlTXW0yn1nxsdgYD4SF7OVzbgRSBorzqCDyA9DV&#10;mkYwUco2JqKmLJyWzguu9k8hKyUIp44uEGalePoP/43nJ3O/DE62mzFL5VRCq7jp2f+O5roc1FSm&#10;IznOl2By5n9WPfLiApAa5EIVQdUR7omcSG9k8m/PjwmkhfEmoPjeUf4mKdMs9UQLkUeYZ/Emk82t&#10;IKVsbhNrElAIECkeK5y0r2PqTNY65IKT1JJ1kYRfN3W4XzdN07ACypQFVuMxnSuYGSXG62az46Z7&#10;OZltboAeE7BULdaJwFpQQJnhUi3JhJAqbsZ5084RFr8kRBJW6YpdCVoElpriSGpanDNNz3M/m4pH&#10;hfG0zSC8BCSpJ8WoDMAIM03mtU5NSWSLoSrTfgavodVjSsP8UBMZgAZ2/MbHTSASmKxNAfBKqpZC&#10;grKAn1nxKcFYKrSY32M51W1ZqAsawt0xnRuH/dVZVExtuD7VjoXSFOzLT8LFjircXhnBlYPjeOf1&#10;i2itSoOP7bPIiHTH2lg7Lh9bwJcfv4YfvvsI7zy8ja8+fxdffPYuf6P+SORnkHpKorVToblo/u01&#10;WWmozc/CkcMWO2fNDhec/v6Pv5kMb2V8K8tbaknA+te//o6vv/4c333zBeH3HVXT94TQn/Hjd18Q&#10;Shfx8O51kwz5waN7+Lef/4TG0hwUpUTjtevnUcL+fmxpEuMdtXzfVHTWlOB9ui1BSLElFaN77c6L&#10;BOxh7Jsfp427jdvXzuGjtx/g4pnD+OT9h/jnj19hfrwXs8MduHZqP1orc2kR+/ASufPiuUN4Iow/&#10;alu7zbQ/25GZGUN752wAJThdv34aV6+eoFpKRUlZFuITw1BEi+bt6wR7ZU/TXglOjQRWeVUhVdQG&#10;k6VtQzuVlBCOOErf557+32Zu3cVzR0wm+PatT1HZbDLD87t3PgdP9z0YG2k3cGpqKDF5QR58bteO&#10;Z40i8uV7ODpsgx079A6qp0AFsdn5lLEdHOAEB8IpjypMeVRurruM+nMmpKS4/PydzMifoKYAu6yi&#10;o+M2ePvYw1W5U87bsWfnkwj0p/KrTkFVRTIK8iIRFeGMyHBH5OdGUjnx7yGcQoKcUc0fUFZ6AHIy&#10;vDDYm42UOHujlNoak9HflUPIxCMj2ZUQCkZKvAehVYyZyS5482/cseWPiIvyRTh/uGm0tCtzhH1+&#10;AnzctyM+ip0ywdfArK+1BI1lqcjgnVdQEpzSQ9yooGg7aF1l8/Jk9dhKNFJHOEm1FGtKSjDPo90V&#10;oLL8NQXFMpJWxnPNnDwDMsLkcezJ2EEpLIJEcFKpX6uts8ZOBDAzeVhwY/u1crJCyQopAev/hJPU&#10;U6a3M9I8HQ2gBKdfz7XT3DpTq5uASFIQnEDSWnbGivGY9k2pYIGJMLA2E0zn1rJgJyFHKFnBpK1G&#10;Ao0SIwRNbhTVksr5pgpMvu6P65ILUFRWBFwWWxHhpLic/o56Auj/hJN1q5E7Wdg8qjrZ2OLHStEE&#10;xPl3V/D/uJpg6k4MwlxhEo60leD2Yj/WWgoxmheDA3QQx1tKcJxqav94I84eGUdnXSZiAmyQEuaC&#10;myeX8f3HD6g0XsOn7z/Al5++iQ/f42PCqbgwA0E+zqYChsAUz6a4U21WKoZb6/FnKhKLOhKYLO37&#10;77/CDz/QrhFGP//8o2kGWn//EV998TG+/fJT/POnv+CzD9/Fa3dfwl+//QwfvXXfLG129fQhXD93&#10;1EzaLUqLQUNRhoFRQ1EmJrsbEcMb/pt3ruCzt14x8+ZUeveHbz4yI3nHDyzh7LEDuEV19f6jV/D9&#10;lx/iQ8Lp9LH9uH3zIv7+1+9MxcyepnJcPr6KVQ0KUQy9cu2UUVJPdHRWsTNvx6YtvzejadU1udhr&#10;swF9/Y04wrv+ufMHsLY+Y/KS8gqSsbo2iURCwz/IHeHsHNt2Po84KhyVOLG12wFv3iWV4+TI/QBf&#10;F7OUt6aajAx1oDA/GTsJGDUpF3vbTfDy2GtUT0FeIrIyoo1a8iOQbGjXdI4gpmqUboTJjm1Pw4lw&#10;CfCjAiKwfNx3w9dtF3KzolBdmQVfbztj/5ydqZactsLOnmrLdgNtqx2ion3M3+nG1/gFOBJ4W+Dn&#10;bYOIEGe+fyxB6MvHO/mZ9xCqWinGCeGhjgTts/wsLxB8O1BYEIvUZF9Ul0ejKNcPSbF2KC8MMbGm&#10;lvpEAknLqD+PmAgbBPntQEdrkYmpOTtu5uenOmXTe8ZHe6OSFq6iKAH1BF6I/15kpwWhviIVE701&#10;KMuMQJqSPQmljFB3SyOcsmnn8hR/oqVTK+Rd1OQ9UR2p0kAebyoZhLcWLchkR8miXcsj0EoiqbJo&#10;zxS8NkrrsYoydpAAUazKauesAfBfFNNjOFkBZG0ClRVOVnCpaVUXAzv+PnJop1U+JcefSo5g0taq&#10;mNS0rxpQljpQhJOnC7TQZjI7fTIVjdIOUtUIECkhASn1MZQsKQqPF8/kc4LSr8GkZoES4fRLU74V&#10;30uvpeXTNVQfPZvnKj5W8jieJnA3EEINUQTS45iT1cpplE6qqZiw1BQWJWIqxmaUk75HuorSIFc0&#10;UukOpUVgnjeal/cN4sHxGQxVpaKCv63R/Hgs1Odi/1A1ji10YKKnBPumm5HD31a49y6sTXTgH3/+&#10;EG8+uIYfv/8Yf/72I/z8N9qlv3zJm90Af/d2Zkl+1Q7XqF00v9vG3HTaqwOEzt/w89//hH/8XQmT&#10;/8A///EDvvz8A3z9lRbJ/Ct++tt3+P67z/jcv8w5mg/35Sfv4ac/f4V3H97DCQLlwzdfwXefvY1z&#10;h5dwW/EiwmeMIErW7y4+GGm82SXzd9VA93Pp2CKun13H6UML+OS9+7Rrn+IvVE/4N4Lv8w+pmiZN&#10;IcavPnnHqCYt+fTRe6/j2sWT5jN88OY97J8dxun1Wdy5fNxA6tT+GRxdmcATN186jZraXPzhj/8v&#10;ZLEjjYy2wj/QkerCBo1NRdDz9169igje9Vf2TeDHv32BfMLExd0WkbR2u6hUbOy3GSsXwv/govxM&#10;2O3air07N5o5ahred7Lfadak6+mqM1nXSm4MJHH9qGCknDRqFhfjb7K1E+KCjKWTutK8NneqIG8P&#10;W0Tzi/Fy19LgL5jH/l72CPC0QRw75fhwM1VPuolh7dm7AU7OBFigPeIT/AmqLdx3hKfXHnPczZ2K&#10;z2s3tm39I2x2PYvYSA9a0DxkZwbRIj7LayuXKRQJMT6ICHOGJx/bEpQOBJ2ryyZayV2oKIlEVioV&#10;UIILOprTUVMehcqScMLKwbSsdMKiUAuEupgRyQBfW3i6biOY9sDfh5DPiuRrBTcvDPdVITLEDgnR&#10;rqgsjEVlbhRK00KQFUGlRDjJ2glOUk4ZVH/Z/B7yI7X6rh8KNErGVkgbppyj3GACjKoyjapSNZpy&#10;NHJHK1jI12hirmlSUQYoj60em0bgBCUBSombijcZKD1uimv9GkrWfSucfm33LNdT+RR35Ek9BXkR&#10;VLJxhKWUEwEh9WQtUKdmfaz4k1lZhXBK5bmpvqo3JeA+tn6CCZtyo3SekjpVIVNNKwtb4WSaguSE&#10;UwYVk2nct+YwmUa45BJKuaF+ZlRRBeRU80p/r76fegW8Iy2jdQp+W1MH9PcatcTXl4VaEjELNZ9R&#10;Fpp/bxFvCFX8f+qk/Z4tSMLJ7io8ODGD26dncebIKGL9d9HC7kVDbjgOzzVjojMfM/2luHB0DN3N&#10;OQglnAqSgqhcXiJYvsZXVE1ff/4OfvjzZ/j5p+/N9CbNySzLSzfxJsEpnjeYjuIcfPzgZfzbP76n&#10;evoUP//1WwOCH/70BdXR+0ZR/fWHL4wC+/Evn3H/awqsn/D5R2/hy4/ext++/xxff/wm3rh7Ba/c&#10;OIvvPn2EC0cW8eKZAzhH8BSlRVElOaEw2ZLeUpEVi5+/+5BK6R4+eec2jq1P4frFw3j79Zfw0pVT&#10;Zs1GwfHT999Ee0MF7r98FY9efQlfffw2/uPffsDJI/sI3k/5/GvG1k33N2Oqrwm3qJi0hPkRwWl8&#10;ohUdXeXs1E9TXXjg4KEplBQnwd5+A8LD3bAw30cojRBYDujuqcW3331Ai5fJx64oLc/Gzt0bsNdu&#10;Ky3aC1QJiRjqb2Un34ptW54ytbfVXBx3YGigFUf4R0ays2zb8qSxZWqKLyUlhKCCtlFTWcZHOw24&#10;ZPk0ZcSSv7TdjHCpuTvvghNfE8FO6EU1k0AVUl2RaYb9d2z7I+ztNtGibkYqlUhLWwGh6kil5wVX&#10;1820iLsRG+MFBwdVzHyW526gItpChWQZhbPZ8ww/kw19vRvCwxwRGuIAH69dPP4sFRzVGM+vq0hD&#10;SV4EgbLTjNTlpHmgtCCISioAebR7hTkBCA7cTdD6E2S7CbUXkJToT6u6DfZ7n0NUiAvKCuKRlkil&#10;5rmNr42i1duLQN8dKMoORXlWBPJifQ2QZOt+UU5saYRVGq1bDn8cavn8PvIUfyKgTF4RoZBL1ZPD&#10;rWo05fO5AqotZZcbC/gYUGVs1thShawYX69SK1pss4iAU8G6X1TT486qTmmFk9qvgWSFUjk7ippy&#10;qMwUDwJQHVcxmXzCKZ+gUea18oiyaNtUjC6XTcey1Xg8TflPXgQyFZNG+Ayc+JxRPHysZimCJyv2&#10;n9Nhch6DSTbPWD2+p1nVl9eUMlI1T5NcyeNqKrNrqlkSLsr2tsCG0OVjTaCupjqqiQiiPQswc+bU&#10;ZPeMhebfpAEGfS96jVFRbCWydLxJNMUFYDAtHAslqbg63YEHF5Zwen8fblxcJFBsqDpssDpai47K&#10;eNTlh2GIULp/4yAOrvQiwH0r8vh7uXpmlTbrHr7/6h38/W9f4e8/f4N//PMv+PTDh/CjcspJiUYK&#10;rWcUv59I2uYu2rzv3n3dTLT95z9/wJ++/wzffv0B/vHz1/j+2/fw1sObePvRS3jnzTv46ccv8CeC&#10;5W8/fI4P33kV333+nqlK+S6h8O6DGzh7eBEPbp7Dy1eO4Y3bF1FDx+RHF5MR6YOGgkQ00qrePreO&#10;7z+8j7tXCaT7l/D63Qt4cO8yfiYA37x/E5++95rJg/oHITnQ3Yy+zka8/upNnD95EN988QHep23U&#10;nLv337iN/pYqzA21YaC5HKeooD4k4K6dXscTo+NNmJxuQ3yiN558+v+J1rZCHD0yjYz0EFquHWij&#10;NZlf7Ca4KEfHWvH66y/y3CD4+Nmjl9bPicpm247njOVKTQ7HIAkYE+1nYkZ2NhsJGdmiDejtrseJ&#10;YytmK/BIFWkirbaZ6dEGWpp8q7iTrJ3Oka3TNcLYMTV5OIKdNZzWxW7vRqoad9jufQbBQQ4mHrR5&#10;429pF58kzDbAxWULIqlEklJ9kJzOH3O2D9zdNyI02I7v4QkP920IJGx9CCJ3t220ii8QhDthZ0uV&#10;Q98fEe6EuDg3pKT48W/xwO5dT5q0A0eCr76cSqksEaEB21FZGobcTF4/mXf4FFqYTC8kUDl5uG2g&#10;ItxMoG2ietyB1JRAQup52O56CqV5sehsLkSgz06jmErywxEf40TwOmK4txwlGWHI/FWsSU37v24C&#10;VQr/5kzFmaSeIjXnjvaCnSo7iJ2ckMmmrVL8SUoqj99tKe/kxQITIaXkSeUlyb4paVDz7CoIMU1t&#10;0bQWrXlntXWm8Zz/E06yb9Zmfb5SMZtgnkdFURUWaLZmpRIFmgkOlRgpkIUiKFQpM1/7VD96bID1&#10;GEhZBJQBFmFiqcRpyTa3NgHKCqYcvp9aLt9LcMrWY+5brJ0llpRLEGm0UBnsRfyssm+l/EwCi2Wx&#10;AkKbrxVQqwgkS0a4YksKfFtqgqsJRr+MyOl74PehKUGCVQnhVE4w1UX5YIAOZDQ3Bqdo0T+4vI6z&#10;+3iDH6/F+kwTrZgNIn22oLcqCbM9xRhuycHaJBXD+RUc2deP6CA6Eu/d2D/XQxv2HVXGd/jbj59R&#10;OdEu/eVTs/X3tEN2ciSykzR9xQdhHg5oL8rAXz97B/+ipVMi5E8/fY3PP39IML2FR69fxp2XjuHR&#10;a5fxnhTZT5/jmy8f4R3uv8X+/N6j2/gbrePXHz7AhWPLOLF/GpdP7cOtK0dw6sAUYgP5+/R3QH5C&#10;AJYHG3Dn3BoevXgcn752Be8/uIhvP3oFf/3uffzpm/fwZwJRy0YpKK7k0fcf3cWV88cwOtCOR/dv&#10;4fNP3jZLmWuay9kjq3j1xfM4vjaD1146j666IqzPDuIDAvIaFdsTQSH2aOvglzTagK3bf4OYWA+s&#10;LPfh1Mk5JCfxTlKehMNHJ5HA/f7BWhw9Ng87qiqL7SsxU0qUl7Rl0+/Z+d1QWpyGWMJJikhNI12K&#10;MUkllZVkYGykw+zL3glOApCUk1peTgI626sN5PQaQc2FqkklV2T7ggNdDKQUh/Jw28XtNiTSHgX6&#10;2xOGT/G9niVEtlBF2fDz+iAqRqOKjkjLVG7UFjg6PAMvqhU32jMfnz1wddvOYy/w2h4EoINRObEx&#10;noiP4486Kwi5lN6hIY6E1vP8nHw94VRXlYGWhmykJFK+V0RQ8YXRxtE+5fphZKiY6tGXamsTggMo&#10;31NlVQORnRVKeP8GSbzuvoVetDXkwsn2GQz2llHejqOjJQuBfjvQUp+B8uwIZEd6GztnHa1LCXQ2&#10;W1k7NevxbIIkl6ApIHAKCJRCdp4s3r3VpJ4yCKZ0xX5ofVVuRXPxpJzMJF6CyOQ9UQ1YS/0KUoKT&#10;qbDJjqfOaFEHFisnAAlEvyilx836nCBkwBQeaGkqJ/J4v5LH1cpCAti5aY2CZI/U2QkFtmLuW4GV&#10;JzVF22ZSD9gEKdkwAebX+4KOKiCo1lIuAWPAFOJPNalVWQJMAqjONedoy9eoJlUJIV5O6CheJCCp&#10;CVIKcldFBaGCVq6ciqkyKtg81gCCStToO/k1nKwxO2saQSW/u1r+341QGa+3leDm6iAenFvEsfk2&#10;HJ5vxc1zc8hP80aE92YUxrvh9etr+PThBbx4ahYH5jrwwZuXqcYDEey2FUeWBgmZH2i9vsOnH9yn&#10;6riGL2i1fiSg0pLCEUb7mEw1F+bninBPe3SWpuPr9+7g5799gn/9+zf47ru3qZL0mjv4/ptXaaFe&#10;wycfXMc3n9/lNT/Ha6+e5fPX8cUnr9KGHcbn793FHW5fJXQOLw7i3OEZvML9+uJkBDhvRU6sH5YG&#10;G/HKxf24sD6Ot26ewDdvv0SVcwUfPrxOEL2Oj95/lWrvDbz60kWTEf6Xbz7CP378Cl/SyikN4cKJ&#10;g2Zqi4Lxty6fwckDi7h0Yh0n1mbx5buvYph9Xwrq7XtX8cr103jC0fkFZOWEY2auE3EJ3ti0+X+g&#10;oT6T6mkCJSVxiIlxxTjJnpsfCSfnDcgriKFt2kTb44JSylY7201GJTnYbURaSig62srNVmkCdja0&#10;ZM7abjI1kaJlL4rSDJwELQW+FX/S5GABSappaKAFUbyLC0yWwPk2aHKugubZmTEIJJzCwr1MoDsy&#10;kh0xO5Kvt4Mm2eozCCCxMd5UTf5ISfNDYqoH4pPY0VO9kJzsBV/f7QgJtkVoqDNs7QijWC+kEyAR&#10;oY5wpeISnBL5PRQURPA1/oTocybXyYGWztV5G4ryYwlLH6TT0kVH70VamhSWGxITHVFVFU3ruAFB&#10;QTv4N27j59pOq5pNwCdi547foKezGBdPL1I9RWH7pv+BbtrO2YlGtDVnGjglx7qhtTINmRGeBkBW&#10;W5cc4GQApWMm9sRjaoJYLsGk1IJsAkcjeLJ1GfzhClCZtHbpQVR0EbSb/O4LwiyTdK1z5EyQ3ACI&#10;CoDPWcr+yupRBbFDCky/Vk+yNYKQ4KStHqsJTqbJEoUG/AIngalOSkTAsrYQPsdWEUhVFcjrs1UE&#10;UVkRVqUEi2AlUBVQUUlNmQnE3Kr0b64U1+NmrcypssHFfO8iwiif17WWY8knBPP5eUwZF15TE3jz&#10;CSjByaqeBCRZMoul09+q0TrVzCJACTA1S+KqZfBA7b+MYuo6fFwii8xWw99pS4I/hvOjcXWhB5eo&#10;hNIjHaiM6nFsqQOXT4yjqjAUUb5b0VIYiYc3DuDq8XGcoJ179doB/Ps/P0Y1fyu+jhvQ11CAH79+&#10;iwrkdbx+7yLu3DiFn3741HTs1uYKUxstKyUS3i57EOPniNHGfHz3/k38/NP7+PGv7+Ljj17Cw9dP&#10;4fuvb+Pzjy8TQhfx8P5BfP7RZfzb39/Cq3cO48c/v4nvvnyA29cO4SMC5uULa3jp/CoOznXh6ol5&#10;nDk4wc+6F3G8+ffX5eGN60dx7eg01ida8Dpf8/atk3jl6iFj7b7/4hG+/uJN/ONvX+ObT982q/i+&#10;8cqL+Odfv8a//+17LE0NU5Et4uO3HuDPGg18+4GZl6dky/X5EXz0xi0MtVXx5hyP87SVpw7M4Qlb&#10;u2dRVp6Mvv4qJCT64g9//H8gONgGHR2FaG7Ops3ZhZq6VHT1lNDCbUQdVYOr61b40RJpyokdIbFz&#10;+9OE0XYqGyfaJkpsylovD9VMes6oHCko7SvQLfWUkxVnbKBG4aSgBK4Idg4Vn5uZ6jOgUsrBjm3P&#10;wNvTxlQPsIzkhSCasjmElm733ueojgJRUppEm7aL5/+BKkgw3I6ICHeER7rAj5/dL5CPo1VWJR5F&#10;ReGws/sj3Gi7gmjx3GlbZeP8/fcSejbwoZzOJziio2il0gP4fXhj796nYU9F5Wi/Cc5OWwguH4LZ&#10;Hnl5gcgv8EdtXSzCI3YRkgREjg8Cg7YiLzeQgGanygpEG2V7aoovdu38Dbo7inDpzCJlOT9TkD2m&#10;xxpo6yJoD6NRUhhF5ZSFprJUpFKBWiGUGuxiwGQARTCnBsnuCU6W0bsMgkbqKF2Z4dzXApxapCCL&#10;1k6ASgtwMcopN9STcPI2tZdMhnk0lQDBIjiZ/CQrlKis1BmtcDJW7nHTY2Pf2Kxg+i+N1tJASbZI&#10;jfu14UGoFrAet2rBiTCqCuZjbdkqDaj4HoRSKSFSyq1UVRHVUCHtllFUBFIhH6u2kmUFGB/TBCdL&#10;8+dj1YKy1IjStpDAMbXM+Xpdp5D7BmZUSCZGxMcmq52tlNcWnBSD0uINJY/3BSqNVsq6aXkti2Ky&#10;gMmqnvTdVPL/op035X7eLPe3FeHe8RmsDFchzHMjuutScGKpEzMDZWiqjENswA4Uxrnh3P5+XD85&#10;hUsUAp+9dY3g+QbT443wtHsepWlheJ3KRWvY/fjt2/jpzx+aFYD/8ffvMD7WxZvwVhTkJCLI25FK&#10;zA4zXSV4/9VjuHJpGrdvH8Df/voWldEZQmgf3nh1DTevTeDDd47j0YMD+ODtE3j/rTP418/v4N03&#10;zuHYWj/evX8Wj24fx1t3T1LJDGCJTqqhKB7hXjuRF+fNz9+Pu+f34fbZJZxa7sfNk/P46s0X8fqt&#10;E4TMKv71t88MPP/t52/xr5++wefvv2FWUNHadX/58iMsE04Xjq3jey2i+epLeP/hPRNzmhvpMvWd&#10;3n7lGm6cO0QL6YpDCyNY5N/4xNbNv0VJcSIGB2oRFGhLa/MsvL22oyA/Cv19leyortht81sUl8bC&#10;03snenqrqVw82AlpLdIjYUOlsm3bk4RSAGIifQxANOqmonJKFXBy2EoIKW/pGQMh5S6puJv2FW9S&#10;QqZUkoLfijVVV+aacwQnvSaEnVGWTlZRttHXx86MuO3e8yzi6YGzc2Jg70D1tvsZOBIeGpkrKIxH&#10;cKg9fPx2Ek47ERBMC+ixgYrvGQOnkOA9CA2zhX/gHqRl0L7xb7XhDyI61hOltLHaxtCChUU4E3B7&#10;CeXN5j1sbJ7n3/Q0FRw7VkUUAeVN6EVQkTkhLtYOkRF7aAkdkZLsjqHBMiwtdKC3uwRN9dnw5X/y&#10;wf2jWJrvwXNP/19ob8rD8cPjRjkN9paa+Xx1lZlICCFkeAfOJFAMnPg9W1tKgDvSaB/S2Umy2CGy&#10;2DmkmDKohgSnTG7TFGvisVQ+TvbX6wgqXidP2eX8/vL4nJI3BacKWhV1MCt4DHwIGW2tcRYDLj5v&#10;0hDUCfmcFo2sZge2gkpNxfxreExNK95qSe7aSIIpIti0SlottSqqkSq+p0qPVHO/kh1drYKKpoJ/&#10;V4U6O0EhJSN1U8JrCxaCikX1WGCkOuaKsVlWg7ECRWkVfJ7HCh4rKzXlWhmVRcsodfaLnZRS02NC&#10;U9v8AAKPUFIr5jEdN4Dk9XRNXduisvS9WYLjalKdVZFeaEsMwlBRAh5eWMGxuTYk83c22pqDKJ8t&#10;WBysQFtFHNpqEhETsB0liZ5466UjePfBWVw8NIE/f/kaPn7vBi6y04f52iA72gtn5/vwyWtX8M4b&#10;V3Hn+jG89/BFQudDzM30wkG5hLR1ob7OiOb/80hLLlXMJE4facTVy5P4j3//BF9+ehNvvHYQn3x4&#10;GlfOD+P9t4/hlZcX8d6bR/HmK+v46bs7+OzdC4RTJ84fGcTN89OExAlcPj6Jfv4+lRCaHOKI2b5q&#10;XD4yjSNz3bi4Porrx2Zw99wKPn94FX/99i28fucsldBNvPXaNXzy7j1aRFq3f/sLrp8/xmvPm9wn&#10;xZcOr0ybxM4vP3yIR3ev4f6N81RNo6jITTbB+K/ef4Ci1EjMD7TixukDFjgp1pKbE2nsjWIvLrRv&#10;2ra25BtIbdv5v6hSvNlBXyCQwhES6gZXAkdz5Hbved7kRVnhoQqXhflJtDUkOjuYCrfJmilXSApK&#10;lq2+tpBqyMPEm6wjc7J/OqbnFYuSVbTausL8RFNrKYTH/Xzt4eVtw/d8weQvKXdJ+7J5trR1gUHO&#10;yMmNgYfnDrh7bjOxp1SqoKDgvWaKilRhdnYIYnnnik3wQElZAnLyIrF12+/4dzkjMSkAkVEehJcL&#10;IexiHju7bMMevQebAtzxtF/ptItlZaEopHoqKgyionKCpwc/847/bpTT+Fg1rWgUFubaCV1fRIe7&#10;4sDaCLyp1uxtnsGFc8u4/8o5HD44zh9bp7HDmvgb4UOLG6ZsaAto1FICXNkscEoNJIjYiTPYKdKp&#10;jqScsqiG0gkmQUlbPU7jNsHHCQm8SWQIeFRbmbR4Si0ookpSUFwF66yLcwpC1mZ9bC0FbOBEVSU4&#10;CUJVgtGv4CTVZODE7S9wMrDSubJ43DegYvsVkHSuHgtUVkBpX7GqSr6mjM+Xsv1aJQlEajquJiBp&#10;gYVyxYm41TFBpJDXstQ8f9z4fZUQKCocJxAVB/8nlLQtITgFotKoEBOnKhR8qPqK9Rq9L5t5L6Oy&#10;1B4rJzOo4IFG3iiHihJxeKgWd07NYLyNN9lwWyyPViErnr/JOFecXO3FkdVuxARRaUc54cbxabz/&#10;+nkDpwe3juPC6Vncvn4YaXG+iKeVWh9qwPfv38G3X76Bt6igPv/wVfz5+3dw8dw6PJ33ICUmGMG8&#10;qUeyr/XVp1KBtePc8WZcODuIN187jk8/uIy3Hx7F66/u4/EevP36Qbz78DDeuLcPL14YwyfvnKZ1&#10;fBm3Ls/hzOE+gqIRF4+N4s6VfbRYhYj124uytGBcoL07tW8IxxZ68eDyOi4eGMPVI1N4/95ZfPfx&#10;Pdymtfv5RyVzPsTDVy7h47fv4O8/fI5//PlzXvskLhxfwweP7mKku8msSaf28aN7eOnicbNKsFYL&#10;3jc7iL98/jYmexrQXVuEM/tn8YSSDDUa5cXOLMsSE+0GW5unzLaqMgXFRbFUIXbw9t0FXz9b+Pk7&#10;wtWNVs1xKyFhaybyqvl42RIs3iZvSepJMafcbEpYQmvv7ueNClLsSQAqLU5n54406kkwMtnatH+y&#10;dnosaMn26Xk9V1qcivzcBAM/f/5H2FON7dplmaPnwvfZzmvb2GyEA48r410Tme3sN8LJeQvBRfUV&#10;5oic7DCqQBeTIqCkywLaqICgvYjk3xkQpAoLW5GaFkIgubG5Up3t4Gufs+RFedKi7n0Bewji2ChP&#10;JMZ78btyQXKSE5szyjRql+OPpERXfm8OVFGOBCy/z3h3rCx1w4nWOZZ3odqqdGx8/r/x73RCO6X/&#10;LKHU1V5hShQ3NZWasr7+bjaIC/BAkkAUQHtJSKVwm+TH9/OXGiIYCadMdgwBLJ1wSuN3mkEwZRJK&#10;qYRZkp/zL2BL8nNCmup10RIWKO7E79cExgkmBccFKFXSNND5Vfu1cjLA+pVyqmRHVSmR6ig2bn9R&#10;T+y8VvVkoKPG57VEt/KETCNArECynq+tFVg6boLqAllMiFlIQSu9aHUXQUgKSQASjKyxIe2rvre2&#10;VjgZQD0G2i9g43UFoRLCTyAyQOK+FmQo4fuVEqB5vF42YSb1lP/YQlrfU9eU9bOqTGusriEuAB3p&#10;oTg904Y7Z2ZxcLoBtbm8SSd7oq0qDqcP9SHY/QX0N+fi4qlpxPMmmRHhRHXVgfffuIBbZ5dx7cwS&#10;Duzrw52bR9BQlYEgl62YaSvBv757Bz//9AluXjqAl68fx5ef3ceNK0fg5bwbKVS/cQRjsMdudFUn&#10;4PKxdlw42YJrlwbx+ceXgP/4EK/cXsXZY924fWUKH795HK/cmMdLl8apakZorY7g648u0l6t4NKp&#10;EZw81Iv9Cy24fm4eTRVJiODNvbMqBccWu3F63wD/rja8eHwWlwnTK4cnce/iGtXPYVrC83yvb/CX&#10;r9/Co1cvUkW9zGu/hK8/fgj843vcf/kild9pzI9348HtS/hBU1w+fouf6RSOrk5jdrgT1YWp+O6T&#10;R1id6KGdTMfqeA+ecHfdbobQd+/6o4m1JCX6GNUUF+thRpmKi+OQkRUCe8cX2El3U0XshC3tmo3t&#10;RqjcyuYtf8DWrX80o2pSTbJzig9J8eRkxaK8NMOoJo3mCTgKfmdnxrLjBptguBIwlYz5i3LinV3B&#10;8q2b/2imreg6som6jh+9teDk7LTD1Hzy9LA1k3h38TqaL+fE46roqaoDqhul8iybt/yOMN1m4kqO&#10;9vw7d/7ezJErLIxGSLg97Zs7vHx28u95Hnn58VRUflROXiZhc+Om3xgwBQW7Yi9BuZNqLizYmYBy&#10;I4wCERqiqpu/4ZbW0X8rbHb/Bnk5wbR2ToSXK4oKIpDA6+/e8XukJPK6Yc7Y9Px/R31NJoaH6xEV&#10;yTtufTEG+lpRX1+K1ORIOO7ejBAPZyQHUgXRwsnGCUiJvi5UQlR2lPFSUAZOUkeKRxHaGbwxpBHM&#10;Uk6yc1JUJh5FUKdptM/fCbl8Po+dSYBSyRVj71SPnJCpVS4P4WHg9BhI2rd2RLOYJ5sBFzuqKSWi&#10;fbZf4MRmVU4GPNxW8TXVBFsN30Otlq+zPm9teo3ApH0LnPQ+QaginASmqriwX8AkSOmYyuPqnIoI&#10;fWbuRwf/l0C2mlVlWVsJ1VgJ1ZCWr1L8qphbLcagpsUZFKPK4furBlUe9zUaqIC6wKbr6foVPFcT&#10;fqU46+IEUH/0ZUXjqKpbvnQIr15dxkR3HoqprFcna1CY7onp4WLUFoVT4exGe2MmFY8rkkLssDJc&#10;g8/eexG3z6/i1RtH8SIVy1/+9BZuXD2MIN4s67Mi8M07L9GKncSJAxO4eHoVb71xGcfWx+HrShHA&#10;/8e0aF9uPdDfkIyrJ6icTjbh3suT+IAW7qcfHuDerWUCqx8v0+pd5vb0wXbcujiBl2kBP3nnJF7i&#10;8bcfHCKsJnDm+BDWl9uxOt9Ku7gTCXQZ8wOVmOuvoLUrx2RnMY7MduIuP6+U070LBN+BYTwgUP/6&#10;9Rt47/XLeO+N6/j289fx1ccP8OGbt/HDN+/j8/fv4+TBOQx0VGP/4jB+/tOn+PDhHfzrx69w6sAC&#10;rpw6gLW5Ibzz6nUcnBumnfTH6bUZPOHBjuvirPK2T5paRfFUBfEJXvAP2IuUVP54SdAW3uX9/G3N&#10;lBBHQmg3YWOjeBJhsGXrk9hMkEgp5eXEszMGmmkkUkpSToP9TcbiKRiuOJIqS2rFleSkUCqjTfBw&#10;tUGQP5UK7wQqhevlSTVGO6dETR9POyTyB5BLmGlGv2ohBdPiqDbTli1Pwd6en91lN3bufIFw2gE3&#10;qg6t3qLjUjmquqnmzjuLRuZ27XwS27b+BskJfmioy6KNDTKjdbK1KiwXG+fDRgsW40s4bWXbzseB&#10;8KAq3EVgSrEFB9ohhnDKyw1HRLgDwindvb03w8trE2H6FEpKopCbH4i0DNon7ss+7t3zBypCpUHY&#10;0BJ64ujRKXz1zZtYXhlFT08j2tvrUVtXws8Tgz3bn4enw25TBiM5UPlOVEP+KmdL5eSrYmmElK9l&#10;vlkylVNSoJuBVIpUFP/2TLZkfp9W65fG59NphxUYN3EpWrs8gkypBcVUUgKUSqLI5lVr6WxCyqyP&#10;JzCZLX8DBFW5IMQOXMVWQyDUEw4CjUBlbYKOpntY1ZBsngGdwMXrWNWVzrMqJ/NaXZ+wraQyU1Bd&#10;9q9KsapIzWULR21sKGo0p40A0uonFXy9ZVEBS3lcA9boUEKW6oevN/EnNtVbL7Zu+R6aO6dWQAVV&#10;oC1Bky9Q8f3yeEzJmlkEk4nl8aaQR9tcLOumGBg/azmvJYurVZPLCfoGgqkrIxKLTfl47cw83rt9&#10;GCNdWagpDcH8SCmO72/H9FARYoN3obUmBbEEkpfDBkQH2CE13AWTHYWY7ivDmYMjVDC38N5bl/HP&#10;nz/Ejcv7EeS5ExlRHrhxchGv3TmFey8dw8Xj83j/0XV0NhfB3WEzkginhDDaeAqK0dYsvHx+GJfO&#10;duD2i5pMfAh/+uIGvvjwPO7dmMNrt5Zw/mg3LhzrwfWzBMrtJfz4p1tUTP24enaE6q6H1q4fh5ba&#10;MdiWhwDXTajND8f+iQbM9JSY2NlMTylWRxpwYX3UjNqd2z9MRTWEV64cwFu3T+P9+1RIVw7i83df&#10;xr/98BHB9A6+/OgBXr93CV9/+gjD3XVoqswxZVGUKvDvP32DL969b6asHFwYwUsXjuDo8jji+Bsd&#10;66zFE7JwwUFaKmkzrdlO+FBFBATbwsbuGSQm+6KrpwxNzYVIzwijfXrK2Dk7u82mCqWaCsPtoKJw&#10;dd6BtJRwU1lAgfCNL/wGFWWZmJnqNepI9k7qSODR4gEakdMiBS6OhFKgh1kvTisDG+BRFUk5RfDO&#10;P0APWluZa+ohhbCD+fsQUOx4O3ZoGajnsXv3RlM7XMBSaZRQ/phs7bZgxy4CbvtTVE27jPLR9JWt&#10;W39HCG2krYtHT1eZqYCpETqbPc/BiwCLjvFCeIQ7Aqg0FEfzJGRjCCcfWqNdezcYMAf42xOsgVSZ&#10;XnCj6hTY7eye4mtp78piMDZeg/ziMGTmBLAFIiySSs/5BfjRFru5bkZlRTI6OkpQUcnvZnYAAwNt&#10;tHRVaG2rpVJNgi2Vk8OerQjxdEaUZsxTQaUFeRlAqbxtHI/H83gCHyfy+4qn3UsgjJJo/QSolECC&#10;7JemciFUVcGyiK6/7Ks2VPFjOAlKpuwvIVVBW2ktIKdaUf91S4unuJFqabMz1xJQRj2x02r7C5Ae&#10;by3goQJ6DCc1jfzpuOCk80yM6Vfn/GL9+B61UQQPWz3h1BgfgYb4UNSrbEmsBUjaN0t+m2OqRhlK&#10;cFnUk1RWKT+TgKTMecFJ20K+t8AkVZTPc/J5Th7/pny+LjPEl82PStMbGfy+lWGv6TdKJSgPlWKS&#10;khSoCacILwLRFz3pEVhqLMCtQ2M4t9JFVdGA/tYUtDbEYGWmioopH7evzqK3OQvJUc6oKo5FuLcN&#10;wvlbFJzmqEaOLXXRVh3ET396A3/65lV89vHL+PjdF1FeEIvYIAesjjXj4d3TeO/RFVw7vYATByfQ&#10;016KALqYBKrgcD8HxATZorcuFbcvjOPEoQacO96JV19aorU6gVduLuDu9SnaxiGcOdSBk+utRkXd&#10;vjaNLz44i0MrDTh5oIPPj2N5vAonVruRm+iFEPetmOgswNG5VqyMVGO8PRfTXcUYay38JZXg2rEZ&#10;nN0/ihunFqn+9uEdAurU2jDeeeU8/v2vn+BfP32Kzz94BbeuHcNn3N65foJ2MROzgy24eHQZ91/k&#10;33WfyvHiUfQ1lZkEzJvnDqG/pRwNxel4Ysf237LD7aVV2kAlo0UpqaBCHKgUnkQwt7Pz3WhuKTJB&#10;5m3bnzSdXrZOdZRkpTT734lbKSeVPhkZajWQEqz0eN/KuFFUCo7LtkkRKeCtScAB7Fia6iI4ebvb&#10;m8d7bTZi44bfGUBFhnkbMKlypNRTgknEdDWlUASmXbs28HNsYuffDQ8PO6SkRBnlJMDt2fuCiYVJ&#10;/RQUJsPbxxYvvPB/w9trF6or0lBdmUpQpCCQd7FdO5+iCvJAWLi7CbK7uO40wPVnh05MjkAgO7Qt&#10;1ZiaapqrbIuNzSZjJ6XQdu95mt+ZPc/1Rkq6N2ITXMyUmcrqZEREufDcp41tDqLqys2J4OcMMtVA&#10;+/ub0dPdjOamWrP8e0FBJpWkPWx2boGXkw2CtaBjgCdS2Ik1Ez+BUIrhMRVgS1Bcind3gSlRMSl2&#10;JoEqmVspKh1L4ONEWjzFnhSLSuVNQfEo5U8VsHMpBiUoWWuSm+ktyulhs0JJzTJpmKqJndhkTtMa&#10;KdhthZPU0n9RQ2zaV2xK4FEzAXOdz04uMBlA8TyL9fvPc6p5joLnDbEET0woGuMEJ7YESxOQ/s8m&#10;QElFWeFkAMXrlPB6ApRaIcGovKdcQkjWLY8QzOF5GXycxb8lndsMwkk3gjR+t7khtL/KX9KAAVWW&#10;sbn8rir5nZXxt9KcGIgzIy24vjqIqwcGcXC6FhNd2RjrzUJrXSTmxopxdK0JV88M00YtoDQ3BL4e&#10;mxHua2sAFcvfwmRHPh68uJ9K4hgV0TnceWk/bl5ZwZ0bB1GQQVUfbI/K7AgcWezDzYv7sDTVimvc&#10;jvbXwd99F+LZp6IDXXjNveioSMTlo704e6yN9q8Ht65M4fXba8a23bo8jncfHMTNC2PG2t25Om32&#10;7/CctdkqHNvXgmOrrVQvzZgfrkSEzzbkJnjj0EwLlgYrsDpag5GWbH7eIkx1lmFtrMmop+MLPXj9&#10;xaO4dXYF5w+M496ldcJpBI/unMF3n72Gv//lQ7z7xov47P27tJAv8/2OYkQx1tp8XD+5Rgt8gkA9&#10;jHuXj2G4vRLV+Yl4+PIFnDs8j/ykYAucIsKdkZSocrdP0i79b8TEqqCbK2H0e5w7v4YjR2eRXxBv&#10;RukUY9LSTYrBqDaSKlGqDIkC4RNjnZinGpCd27PrOTTWF2FtdcKUM1GqgCb1Ku6kwHhGWhTKS7Lg&#10;7rLXrKDi7+PMcxwJlOcNnAQxqaQo3h3i2GliKGFjCIW46ABCww3btj3Lz7DZlEixs+P7e/L6CWFU&#10;fk7QKi0qaufssoOwsWfHr+BreG3auoR4drTSJL4/AZEZZjLA9+5+hlYzGHFxAUY1WeqTb0EgO7Qv&#10;O7cHry0w7bHZAj8/d9pER15/Cz/DBmza/DQh7o64RH8kpHgjNNIOYRF2tHUByCuIxG6bJ2n3NlAV&#10;ReAEZfk67zSNvNsOj7RhYLANvT2t6OxoQTPhlJuvygru2Lt9Cxz37oC3iy1CfbQumRvi/NwQzfeN&#10;JMTD3Ox4zAWxBFMsYRNPiCbQsqkZKOk4v4c4wimKNjmO30EqP2Oy4MQfsyoc5EX7UDFQVagWOTud&#10;NUCueXeWErwKNFuUkxVOClALTrWyWwSIVQGZybGP939RToobacvXW5WRAdBjeOn8BlozLRhgaiQ9&#10;Vk2yaHUxqjIZjCb+f7YkRRAEEdy3NMGo6VegsoCJwCSYqqJD+HktwfMybWVRqbTK+Xwpr13C95Ni&#10;yuXnyObnySa80oJ9TEt93FJopTMI/VwqqCJ+D6boHpW6YkwKfjclhaItLQxrbaU40leNk9MtuHth&#10;jnf+RLRWhWOoMxULE8VYX6zFqUOtVCb1WJqswcVTU0hL8oK7/QYEUznF8cafE+1IpdKJa2encOJA&#10;L86dGsP505M4fmgQg52FiAjYg0C3LezMWXiLHf7+7RP48J2baKjKhKfTFgucglwJKHs0U5XdPD2G&#10;6+cHcfpoO9XYEi6dHMLpw520l0344PUjtE3jxtoJTl++ewZ3L0/hAOG0b7ICa9PVOLTYgoqcIAS5&#10;bURXbSbOrQ/SyhVjtrcEY225BFMxbV0jxtuKcOnguIk7CUrXjs9h/yShSFV3/tAkPnv7Jr79+D6t&#10;5TVa0gt4485ZXDqxiJP7x3Fovg+NRcmY72/C9ePLeO3aCVw5soDLJ5bR01CIG+fWsTDSitqCRDyx&#10;adP/QFioo0k+NAHj3bR5Ic7IzY3F5s2/w/AwqXpiAYvLg2hoKsJe2w3YsOG3ZnRMNkc1krRsk6yc&#10;LJ2Uk+JOgtXocJtJK1BBOSVcaoqKki4V8FZiZX1tEYJoTbw9HaiaXAnHTdix8zljFTe+8Fu4OGxH&#10;bJQv/1PDEE8oRVJ5+fs6IZDqYNeujVQtm416cnXdi0h2pFj+oH19naGSvkovCI/wNKVS1DRy5+zC&#10;/9A4/giT/AklB9pDBwKW9tTmeYSzw6ZnRJnyv7v5+dy17BN/xD4+boSRE6EtJaZrOGDTlg148uk/&#10;4KlnnoSLmwOycpKQxB9sdLwHAkL3mmkzickCvCNe2PDfEBXpjsGBBsJpCSf5n9BN793f30po1tDi&#10;NaKnpx2NrfW0gWlUhbwpbN6A3ds3w8mWNtvVjhbPiVbACZGehDW3YQRUuJcjwvi9RRNOalFsglWi&#10;FBSBGkV1GcvvIoaAT+DjRAIs3p83IQIqnd9jFq221udXPfIy2TnNvQtnB4zQ0Pzjxg5coTXxCBhN&#10;6dBUDjPvTCNpj5VTnYAixcNzpYIq2ZlNcFuQEqz0PF+nAm4mBUFq6THQDNS0FZweB+Rl22ThtJiA&#10;4NScSBD90ggnQqkpKRJN2iecBCnLogOEJeFpjTtV8poCUyXhpSY4FfK5Ajappmz+32axpfHzphJE&#10;qVKnVE0pVE2ZhFGe4KRYnFIFqKAqaIXLCIO6OH8sNOTh3HgrTow14MPbRzHcmo6CdNq2Ql8sEky3&#10;r03h3LEe3Lw0hjNHOnB4pRVffngdd24eMotj+LhsNaqoLi8Up/f34tSBPiqeYZw6OohD+7tx9+Y6&#10;ATOGUL9dCCCc1tnxXzy1QHt0AJ+8/zK6WorhTUcQTxUv5RQX7IRCioujC018v3aszpbj0b39tHHd&#10;eHBrCfdvLeCDN7TM+SQuHNOacbN4+5X9eO3GAq6dHKQya8CxlTbMj5YjJcIWCSF7MdNfaZJE943V&#10;EEqFmOstxWhLHq1rF3prMnBouh1nqBrXp9px9dgsQTaGdwjQ84cn8cOXb+DHr1X18j5++PYdfP/p&#10;A1w8NofRjnLMDzWhozITbWVpOLkygoMzPXz9Il5/6TRVWzNGOysx2FKC1grauk2b/t9wd6OSSQ8m&#10;aKiCHDbCh9vM9HAqnA1maH9xeQjzS4No66qEt58Nnt/wv0w8ZyPhZWolESA7tj0FLYpZV5MPJWRq&#10;hM6qmlyctpnRPCVZaqUU5TXJ5pWWZlGlBRubFhzsyY78e2zf+Ty2Ul298PxvaOHYqfhjKCZFO1sr&#10;kRQXDD+qK62sYora2WyjclK2Ojsj7/wBVA3OzrtMwF5B8PiEQCRSEfn5O+B5WrrISE80NxaaJZvS&#10;CZPklFAqnz8YpaXVZ7Tyi8r4Pv/872hzdyM9PZGfzQPbt2+j6tpFBeUN/+BgOLm5Y/vu3YiIiUVd&#10;Y71RPGmZ8Ugh3BJTQ7gfgWza4OAg1bb6IzIyIpCRGY0g2kPFxQYHuzA41Iuq6jK0dzSZ9QG7e9pQ&#10;XJJnSh9rPUAt9e5kvwcezjbwo1IKJogivJ1NCyGc1ILd7RDK7yPQnVaB30EY96O9HRDDFk8wKdUg&#10;2Z+KSZZQNZL8PZHk78HnXJBKhSB7U0AFJNtTwb9fk4Kllsr4+Jdhe26lRIytUSNgfokfCTg8JrVj&#10;3VfTcybO9FhBSSVZlZW2soFSTWoq5qaqkwJUrSAjKEkpPYaPUUeEVH1SOGoJrTruN1BNWZXTL+cp&#10;9vQYchp9rOLvqpK/F6kmqajy6FCU0CIWx0cQTsHI5OdKJ5CSNaBApZSuwQeq0xQq1Sw+ViZ9EZV6&#10;If/Pygjzhnj+DTE+mKZqOdBdjrWeUrx0bIwKohc1BX7oaYrDZH+2sU2K68yNFWK4Ow2H9zXhs/fO&#10;4qVLs7h6fh65WeHwcNmMxDAX9NZl4PB8OxbHqrE2R0XSX4T1pTYM9RTi8P4BJMXw98Jzp3rL8P6D&#10;c/ji4zv44pN7GOeNzsd5N2JDPBHJ33aMvx1vQjuxMFiCV28u4Pi+Nlw/M0YQ9eKN2yv47J2TBNQc&#10;7r04TZU2YNrNiyN48fwIbl+ewen1HqqpZfS3ZsLH4Q8oTHbHgal6nFvrxY3jExhvycW+kTqMNOWa&#10;0bqpzlL01WYYSO0npE/vG8YZOoLXbx7H8VWN3p3A+69fxb/+/hn+9bdP8N4rl/Dm7XNUaodxnEBq&#10;KE5EUVowBpppE3vr8MqV47h98aABV0NxMlYnOlCdF4cn9u79nYFTUWEsoqPcTc6T6mqHhrhQSW0x&#10;Cmh13xg6u6vZCePgF8COvuF/Y+Om3xmLp2RMrRisXCbFnRrqCo1yUvKlFqfUpF1NQdFjxZyUz6RR&#10;OwXFc7ITCURHY8mieYfesOEPtE6bsX3Hs1QzG1FVkY3oCC/ERHqZuFNqYhiVlJaJssBJYBKgFAwP&#10;p/VQx9++XR17A+0ZvTgVW2CwK1z43s/TKibw9RXluYjgnTA9LRqubnvxzLO/5XuHoLauHJmZSYjl&#10;DzguNpLnlaCvrwejY2MEyQjGxqYwPbOAqblFjE3NmDY5O4+B4Ql+N/3oHRjCxPQUj01hcKQPYxPD&#10;WFycxf59SzhwYBmHj+zDgYMrmJ4e43U70dnViobGGrPcVkdnC9+/AlrFJiTUn+pR38FmQnMv1eMe&#10;3iVt4cu/OZi2LszLmVByoPSm2nSzhT9VYzC/vwgqz1CqqQh+n1JMifwuUqkAEmlD47xdTBBd+4KT&#10;gudKUchi58wTgPjda3HOKnbmiseZ49Y8ogrCS1ZJ6QSWdAAqJz5vtWkCkxVOv37OwEvPPwaT1foJ&#10;TNYKk1ZAWeEkBST4yKpZA94m3kQA6Xg1gVNPBSVI6XlrHEqtJTnKor54jgVMhBSVeiktYjE/Vxn/&#10;j0sJpiK2gpjQX+CUxu8okypJuU2qdqBROuvCpZogXUZA1cT6oSsrCuMVaQZMKx1FuLjUhQvsvD21&#10;8ZjozcZAexJmhvOwvlCNEUJptDcd++YqafFKcGK9HeeO9GFxqg6FuRHwc9+GtCjepJqyTUD8zMEB&#10;zI1W0Mrl4PQRqqd9PXj93kk0VqfB2+F51BdG49HtY/jo7Rfx8Xsvoak6G0FSxsEehJMj4gIdkBxs&#10;h4uH+vHOg4NUTMr4piI5PYi3H6zjrVf30eJ149blUUJpGJdP9eAGwXTl1CDOHurFi7SVb949ivwU&#10;OhPHP6KzMp4QasaJxXa8enEJk+0FODrbjpmuUhye6TAjdhPtxWgqiMXyUAMVWy9unqFFUzrE6RVa&#10;s3149cVj+Nv37xoF9cZLp3CV7uvjN67hm/fvYnmsmfCJQQf/juneenxw/xruXDqEtakuVObEYHGk&#10;BfVFSXjCxub3cHF+wdi6nOwIKobNCAl2pM2yM1ZNKQEd7RXoI+FKilP4nDMtzu9/GabfsvWPZgRP&#10;yknru0k5qXKAg91mM1FXyZNSUlJOmuirSb/Kb1JuU5YWJeAdQDW+I/iDsLHZAnvHHdDqvdupnlTh&#10;oLqCqiQpBFlpUejrqkdZSRYt2t5f1qPTQgZ2djsQwU6mVVbsbPk+7JixCaHwo8VxdNmNZ6iE/vgU&#10;IRQTjpKSfOTnZKCysgR1DdXo6e3GxOQkxicmMb8wj7n5Bays7MPs7CImCKDRiSn09A2hqbkLVTXN&#10;aGjuRGtHHyprmlBWWY/mtn60d42ivrEHNXUd6OgeQUtHL8qrG1Bb30rLNoz29m7UNzRidXUVx08c&#10;I5A6UVdXhba2ZnR2tvFxu4FURWUx4uIjoVVttm7bQGuqSdO74OZoA19XB4LIHkEEVKA7/38MnOx5&#10;Z7UhlKim2CJ454/y1Sx12j9awQTCSEASmKSeBCbV3xaclGmeQ4AUEQ7FCnorxkQwVRJUSidQDEcV&#10;H5V0qIzoMlq1MtkbvkZQ+iWGRBipCVDW47+Gk6D0a6Vk3W+KJXweH2smgAQiwUkqyUBK+wSQlJEU&#10;VS3/PwWoOsJJcTCBSK+xjtwJYIJXdTxfm8x9qvRywqmMjyv4mtLYMBQSSgXcZvFvUiqG1KMZmePf&#10;pgoGZhEGKikzKZpwquRNtzmVny0pCLO0cmdpZdbYQY9PNOLV8wuY7S1Ee20sulsS0VwbjoHOFMxP&#10;FlP5pKG1NgL97cloqAhBS3UkRroyMDNSgrbGDJNDlBbliLG2fAOnt+4dw51ry7SB87jB9sHbqov0&#10;Ng6vDSGIIMuN9zBwunFpzQTEtbp0MOEUx/+P6EAn2npbpIU54u7FOfzt25dw9/qciS1JHV0/N4gL&#10;xztw5XQ3blwYwLmjrTw+iLvXpgmwXpykjXzn1ZO0du0IcX2W17HB+kQdVoYqaeWKcXyhDRNteQZO&#10;i/1VWOivxmxPhbF0ij0t9NdiZbTJpBK888o5vH3nHC3oMj6kcnr7lQu0kEfxzr3zZiLxjTMrePvu&#10;ORxe6EFzWYqp+Hr52BLOrs8YOF09sYTaggR01uSgJj8eT9jba4TuDyYxcaC/BokJ/qbeUWK8PxXO&#10;k3jmqf9OuPCuWZWFItqr2ChNhn3eJDk60q4pGdPX18EoJ8FMMScBSaAqK0nna5JN5rftXsv8uUj+&#10;x5vJvlQ3xUUZyMtLMQFtxYy0rpyUk+JOmzb+DuGhHmhvKUVlaTrysuLRWFuE2upCeHo5UVm8AFvb&#10;bVQXO+Hn68HPG0VLuhebNz1Le+eFrNw0ZOakEiIlqKoto7rpNPBZWCR8lpawsLCApZVVHlvG7NwS&#10;Zgijqel5TE7NY2KCiqh/Ei1tPQRNDzp7h9E3OInOnlHUNnRaANQ+gMKSWlTXdaK5fQg1DT3IL6pH&#10;QWkjiquaUFBWh7SsEmSw1dS0oqioErl5JbRv/WhtayecagiuLtPa2lrQ1t6E0rJ8KrcIwteWqnQD&#10;du3ZSWDvJJxs4eVsB28nGwQITB5OtHqCE/cJLG+qKx/HvbR1VE8eDgghtKxpCFpWSSN8gpSsnQGU&#10;Ug4C3JHBzplL66WRLJXytdo62SIN55tSJ2FUUVRzWuVWGdEmH+kxgH7dBCgBSVM6BCk1xaCsALI2&#10;q2KyqqcmAkNwEmSMPSNkBCTBSce0rab6EXhk+RQDU1xM+UZKCNUyTQZiSZFoTIlCLe2fAFVOJVie&#10;SLVEQFXxeAlhqLQBq2rS95BBIKlWlMCkZMtsAlzpA4UqbczfbHW0L3ppL4bLU3B1uR/n5zqw0JKH&#10;2yemcGG9Hw1FYehuTkZHczzGBrOxb7Eay/OV6OvksYZorM5W0N4Vobc1GWPdhNNwITqb0hHhvwNp&#10;kfZoKIjCy+cXcfP8HNVVD46udeHS6Ql88NYlvPfoEo7sH0ZskJ1JhrzC9zy8bxCXzi6hnB1YcIoJ&#10;cjfKSXAqSfHHfQLuP/7+Bh7e3YdDS7VGLR3dV0tYjePlK8M4slqJs0ea8drtGQJxP+5eXcAJwunR&#10;nWOoyg1BkPPTaC6OxLnVHiz0FGO0ORNTHfkYbszE6nAN1VIRBuqzDZQ0Wrc0WIuTSwQeLd2JlUEC&#10;Zh1XjtE+XjiIT964jg9eu8K/bQ2HF3sJv16TZvDazaM4stRHldSBkvQwnF6bxK1zBzDdX4eF4Waj&#10;pppKUw2knvDw2IjNm/8HFZE9BgeqkJUVDHu7Z6HVb2XFnn7yv1Hl2JoKBKrTLUC5uu6Am8ceU4/b&#10;09vWrEfnRvu3cdPv0dpablIHlNldU5Vtlhrv6qgy19C0FNVs0mTf7VueRDaBU1tbbKAUwruAk9Nu&#10;qoUtVEXPYe+ejWahhSq+Z2NdPooLUwigIKqeJHp2W+zdtcWoCpu9uwk32ht/P0LVndY0inapAQMj&#10;wxifmsY0wTM1S/jMr2ByRmqI1ozbmflV0yZnlnlsEeOTCxgYmMDQ0CQmxhcwN7dGW7ZOBbVKeO0j&#10;sGjnJnjO8IyBVHffOBpbepFbWIXsvHIUl9Ujt6CKQCpGUXkDyqpbUEB4pWeXoryqkYqrAxXV9ejt&#10;HaBa60V1LZVTRyvaqZwamxvQ3tFMQDWioDAHvn6e/D95Hjt3boHNnu1wdbI16sndbi+VkhPVkyuC&#10;XJ0R6EpIudjDy34PvAhmPwLMj0oqyIM2mSoqlh0vnBYwgmpLyyvFeDo/Vk+PFwkgvJTfI2unYnWl&#10;VDWV7LyqY2SsHaFjMsIJGWV6/6dSsigka2xJWxP4pkoycSVupZgaqG6aCIl6Qq+Bqkz7jVJMsmxS&#10;Rmyq1d0UJwVEJUR7JhBJFVkVkQGUto/jTVJNVTxHrVI2ks/LyjURQA1STARTNVVWJVtFoqAUhlJa&#10;9SLaOrOCi+JM/NtTBKdAlZchoAmmIv4NJfwbixQLjfCiavJBX0E85hqpGsYa8MrJGSx1FGC9rww3&#10;T0xgrCMHFbn+aK6KwPhgDno7kzBH1dTZEoeSfE9UFfmipSYcPS3xGOpKQ1djLCb6s9kKqXj2ICnM&#10;FgVJHrh5dobgyjcxp/XFFty6uoyzx8dw4dQ07t46gpxUfwR5bzXJjtfOLOIQoVCQHU315YgY2roI&#10;fxdEUhy0FMfhq3cvAvgQH715HCcPNPOaZTi2Vod7L45RlfXx+sU4dagOL18jSK5N0M6N487FZdqy&#10;Tvja/hEpIXuxn6rp2Hwr5vuKTarDWEsOpjuLMUs721eTif66HIy1SlH14fKhKVPjaXW0Bf0N+bh3&#10;8aCpkPng6hH87cuH+PC1S7h+cg4vnZ3H4nAt1iZb8MbNYwTYDF48SYHA13ZUZuPCwTmsT/VghOxQ&#10;q6G4aSikrQsNtcGO7b+Bv98eFBSEo6ws1iQMBgXYIzU5FBue/9+msJuG2jPS+DytnbcXX0NLp0m/&#10;Pj52Bk6RvMvoWE1tvkm6DPBzMLOn21vLcOTQjHmtJvOqnpMqXqrMij+/2KysBAMnBbOtS4UrRUAZ&#10;31rNN52va24sRmtzmYlBxcUEwn73dsJtAza+8ALc3XiXKy1HR0c3BgeHMTI8ZuzY+PQsQTKOfsJm&#10;jOAZm1zkY8WDZgiWMVqzfjS19lBVtVBdNVMRtaOlpQeNjZ2oovJJTs5Geno+VU8LurqG0NzcTYAM&#10;8HrTGCG8RgmrwZFZo6AKimtQWtFIWPVQSbWjpJwwIrjaqbDKqpqppqpQ10z71j+Ivv4hWjgqMlq6&#10;phae11Rv9vv6u0wcqqS0AKFhgWZ0cMf2jVSY2+FCMLk42MDN3gY+zo6EkBSTM0HlCC8+50E4eRJO&#10;PopNuUpd2SHSz9UEz8OpmmKlmtgZ1QQnrXAiOJlOypZNJaH8n/wQdU4FwpWMKYVCBcStVhsRhJSE&#10;aKwbO7EgZcDFJjAZOBFuBlA8JptXR5XTKOhwW0dANREiJrb0uAlIWuXEGnOq4WOpIsW3rKrJxLN4&#10;XKpJ6knKTvuCk/Y1N1BWVHavKTUGdYRUdVIEgURLl8gbamo8ShRnEpz4dypdQN+BlpJSTXJVyswj&#10;tAQn2draBL5XfCAVmjfmmvJx/8Qcjo7U48xMG46N1ePWwSEc0Ny5olC01cQQQJG0cekYpJUb6k2n&#10;iopFTzttXnUY2uoiTetsjMHEQDYOrTZgdrgEKVH2iAvei9J0H6zP8EbamkVFM4jjVE83Li3i5etr&#10;uHl1DbdvHERGsg+CfHZiuqsCHz28isX5HiTG+iI8wAlRVE7hvvw/9rFHX106Pn14Ap+8cwofvnkE&#10;r9yYIaAaceJAPQFVhQsnWrhfg7NHG3H9fDdevjpqAuf3Lq1QdfkhzO0FXiMVFw8O4sy+Hpxa7cCJ&#10;hQ6qp2wTCB9rKUBrcQKVUy5GW4oIpXocnevB6dUxDDQU4Pz6FM7uG8Pbt8+znaWVO4t7l9dx/sAI&#10;bpyapfWrx+G5Ll57BJNd5fwOO80SWF0UMK9fP0UlNouza1PoKM9GI4VIT00enoikvNy7548ICbJH&#10;WWkcO3m+KbK2a+fvkZcba9STqkzK2qWnhiEzPcLAaev2p2itnjalU5TkmJQSBlv7zQSOkwl629tu&#10;QHlpGirLMwg6RyqA502sKTba38BJNtDRYQffK9okUGrELSjI08SQrHDKyIgx5VI0Cqj5eJVluYgK&#10;D8BzT/+RqmkvlVcexsdnsG/tEEZGpzAwOIbhkQmMjs0YKPXxcf/QBLfjGOaxlvY+qpxSZGQX0fIV&#10;m1ZSXoe6xg60dwkc47zePNXTFDo7B1FR0YDy8noCuw4lJTWIj89AWGQSEpJzjGoSnManlg2sWjsG&#10;jd3rHZhEBW1cMdWTAFXb2IXcogo0tXVhaHSCAOohnLoxNDKI5tYm1DfW0XJ20Oo1EuwVpiUlx5lg&#10;+PZtG41ycrTdBWe7PXB3orUjkHzY/Kig/N2cTLKmB881jdbOUysc09opgVNZ5pHKKheUgryh1XK1&#10;RlsSYaWYi8CkfSUdqqStFERxhDKrNc+MFo1bzVmrjNActgCjVDSVxWRNm8eEEyFhYlTcWicLq5ng&#10;NCElZVQvEAlYOs5mVNGvlJMZyeP5VVZVJOjxPOukY83rE4CkmpSDJQUlkCg21JIRi8bUKHTkJqMl&#10;Owm16TFoyE5AMRVUES1ydUYiShIiTZwpg6rO5DLx784iqFRf3AonVS5Q3K0lXQosFBO0F2/Rklxd&#10;HsChwRocG6rFmelWfHz3KCZ6CpCT5ILelmS0NfB3WUJYlwWgv4udimBS6+9IwlhvBrqaYjFCeK3M&#10;lGN5ugwHFptQmO5Lu7YXufFuOHdgEJePT+CdB6dw98U1nD4ygvXlLgz3lfM6hchND0ZEoC07bDw+&#10;fesGzp9ZQWwEFVOgC6KpnDRaG+ZtY6oSnD/YRlU0hg/fOow3X6ECo4U7uFyKA0vFOLKvwiinY/ur&#10;cOtKP27zvHOHezHeUUhlvQXp4XY4yfc9t78PKyNVOEOLeXqlG/O9ZZhoK0R/bQb6arMw2JCH4aYC&#10;A6gJVfs8tYLx9nKsT3birVtncOXoPE6uDJv8p1u0oJowfGKZlpXq7NrxWaqkST4ewGBjgYHTSEsZ&#10;Tq1QwZ0/xGutEVa5mO6uQ0dFJp4ICNxBEP0OqnGdns4fSU0SigojYWf7NJKSApCfG4ctm36LUNVv&#10;4n9aSmIwnBy3YhvBtHXbkwgJdcfQcCsys2Oxc/dzZuTOX2vNEVTdnVUY7G+gkvIwgJNyEri0dLgC&#10;5Ha0cMXFmSYYrnQCLV+uVVyUYLlt2zNITAxFAq1cVno0CvNSCCZliHsjK4NfVM8Axkan0denYHQn&#10;lQ87ONVQZ88IQTNMdTRBO7eP4JghSDppq7pQ39RpADUyPmfsnJRUW+cAWtl6B8ZpuUaNQiorrTVA&#10;aqhvN8qplI+LiqqQn1+O1IxCBIfFIyA4xuw3tvQZm9c3OGVaZw9VWeewAVQ5rV1tYzdau/rROziC&#10;noFhqiUlXw5icLgfdQ21qK2vIaQa0dLaYNRTU3Md8guzTb7TVlq7Pbu2wm7vDgMnN9o2TxcH+NDO&#10;Bbi7ElIOBBaBRJurrZvjHrg67IKvAuXuCpw7IdjNAVFUULJ18b6KO7kjUbEnPlYnNQpKc/cC3JEt&#10;e0OVVEQoqbSt5qGVEUzl4VIslqoAlYSVqRJAaJhMcgXRqWYtNotwIUQUwJYV03w45R5pHpxaNV8n&#10;hSQoGeVEIAlOsoBWJabrlofJQirGJcvoRxhastZLH+dhSTlpNE2Joz2FVCxl2RitLUFNejxhFI+q&#10;jDgU8JxMXiOH76mWwb9Fj416Iqi1IKcWRcgkoHIIZq0SUxjqTfUVga7ceBwdasKVhX5cWuzlfi1O&#10;DdbhhO7+s41oryN82jLQVh+H7vZkgiQTTbXh6CWQpKD6uD1JUKzNVZq4k+A0O5pv4HTt7AQq8oKp&#10;bHciN86dtmcGl09M4f7Ng9g320pVs4TzPDbcW0lrt4Cu1kK4O7yAqqwoPLh5EitLAwgJcECIrz1i&#10;Q70QQjiFeO5hZ0/FaVq4OzeGqJzW8frLWu2lge+Zi7X5Qhxdq8S+uQKcO9bIz1aDSyc7cWKtDalh&#10;9ojx2U7A5FE1DeEoLd259T5CZghnVnsw2ZaPAxNNBFEReqsz0FOdiYn2UrOVijq9OoqxtjJMdVXh&#10;7ZfP0tIdwzDBtThUT+smUPXh+FI3gdSLi4fG+RlHTFb5oZluzPTUGjiNtlbg+vEVqqpJ9NYWUokV&#10;U0ERTl4em7F96/+izSKAgu1os/zR0ZmNxARP2orfUlE5mekddnYvICbGG5mZEbRhW00ageAUFu5p&#10;VmXJzY8nnJ5BcIirqUwphXXqxDJWl0eonhQYT4QWO5B6ys9J4HVdsXPnc1RHsbQxXvD24R2Ad8Vd&#10;Ozdi29ZnYGuzmfbSCeF8LkxD/ymxaGuuxdBAHybGpzE4MEa7NYh22qqG5h6CaQgDVDKjk0sYGpun&#10;olnlsQEzqtbc3kOVM81ji5hdWDNgGh6jJSPMSivqUVxKW0YF1UiAtbT2opgqKTklB4lJmbSslaYl&#10;0eZFRCYiPasYFY/jSfFUUMFhcQgJj0dyWp75HP3D06Y1t/cjj0ArrWxEZ9+wgVNHdx9VWhO6e2n5&#10;utqNrWtubaa1U8xJ9rEN9Q01yM6hQgsL4nexlUDX4MEOONjsNPbO3cUeHs72VEyClCM8CSwPJ1vT&#10;3Gj9XOx3c9/GKCpvnquAebSPMsbdECMVRejFa/qLt4tZgjuNnTNF8/R8XMz8vWx23Dx25HxCwcRi&#10;qFTLIgUnTQ0JJiBk9wisKEFK9odQkuohZCxbKiiNmsl68XEN7ZSgJEhpBLCOkDKW7zGc9FjWTrbR&#10;FL0jnKSgtPCCmo4pS7uYcNLy60oO1bYmKZwWLgLNmXHoK0pHX0UeGvNSURAfilx+hjx+hjQqoiyC&#10;T4opTdNTzNainJJ8XVHAvyVHk335d+cFeqKM79tMOJ3iHf3W/gmcnWzHek8lTo414sZSHx5eWMJw&#10;WxYtG9VQXz7mpyowNpiLxppw2rk4TI3kY/9yHY7sb8a++WpM8/G18yM4tt6Ma+eGcfn0EF6/exDj&#10;/SUIplpJi3BiZx3ExaPjWJ9vI5gW8e7DS/jgres4Qzv59eevYX11GFte+B/Ii/PHQyqTl64fha/n&#10;LqrjPQZOoT5OCPPai4muXFw73YlzJ+r5nt24croLV8504PzxZgOm/QvFmBlOo61ror2rw4Wj3eiu&#10;T0CE5yYUJ3vjlYvLuEAVtz7ZgGMLbVQ8BMoirddoHVVSPoYactFbk4nuqgwTd2osiDPW7sbJZRyZ&#10;6yWwLOpJcFqf6kA3z53q5rGpVqyONmCV3+FZgukkVdOlQ5NUZmN8PIH++kJTXHGsjfAc68BERxVq&#10;cuLRWZWDJ0KCHAmn32HTxv8JX++97JjRVCHxKK+Mx16bZ5GZFY3wSA889ex/g4v7DmTlxRAkdqZk&#10;iRY28PSyQ3V1Pl+XQtXzLFSNcteeZwixKBMn0ojdxHgnjh1dQnZ2PDZu/D18qKyCgtxoC59DXEII&#10;AuidPb3tEcwve+eODdjwgsqlUAGww7i42iKesrynuxOrK6u0XFQ4tF8KTqtpv5ttcHQOIxOL6Bua&#10;Rlv3EPJLqpCaRfk5tYDphX0m7iR11KmhfUKtpaMPNQ1tqKlvo1rpNnGmfI2oFZQjO78MKRl5iCec&#10;0jILkEH7FxOfhsBQ2sykbKRnl/CcCsKnGomEWGAIral3ENw8AxCXmIHqulajyLSVYmvr7Deqqa2r&#10;F42tbahraiKQGmntRtA3IAVVj5aWJtOGhqjkCKzMzHQ4Ozti61bFnXbC3mYXleZOONO+yd55Otlb&#10;7J2rM3yppLydHeDlSHDR2rk70AKy+Uo9eTginPYu2tuNqskTid4eSOBjNU0kFpy0FpxlAUsPsyy4&#10;RrE0vaOAHTufHbqQgCqPCjGAUjyq1MApBGXRoaiK1dB+KKFimT4iZaW8KG1lCTV9RbEktUrFrGTv&#10;9BwhZILrBJwC72qaXKumWJKqAWgdPdm4Yj6nxRsUtNfIopbCqkgIRUdBCpr5m+otzTRwqkqPRREt&#10;XyYBlsbXKW1Cc+bUtGKw5s6ly9b5qzoDgcRrqT65/pbahAgD1+ODLbizPonz7GCHqF4O9lTg5Cjh&#10;dGgMV4+OoYPOYqg7Dx1N3PZko7E6HE01EXwch/nJUqwt1mJlrgotdVHobI7H+FAeRvuzsTBRzuea&#10;sLTQTIWVh0j/3Yj03YX5/mq8dv0QXr15BNcvreAwYXXv5eO4eeMI7rx8mkppCFu2/AZRvra4fWYN&#10;Z47Pw8djJ4J9qHgEJzqOKJ+9GOvJwdWzXQRcB+1bkbFvijMdXi3H4mQ2FieyCSeNGGbjOOF5YrUL&#10;GVEOCPfYgJHmLLx2dZ9RToLT8cUOKqh2qsQ2AmQQkx2lbGXGzlVnRZj41zgtXU91Fi4dnMaR2V4c&#10;IJjGWkt5/rhRRQtUmoNNueiry8J8X40Jnj+4cghnaPlUvO7q0TnauFWqrfMoTQ3neflUX9UYbqYC&#10;zonFseVhwon/ibv3bMamLU/Dw9OBUMpCJ/9T+ilroyjRg0Joo+jnN1HN2DvuQnxiOFzd7fHU07/F&#10;00//Dra2O5GTm0ZrFsCO9Cxs7bZTEW2gvQtGUXEOcnJScfDgCl5++RqOHT9okhz32myHD63F5q0v&#10;wM5ehdy2w5Z3fDcPZ2zc9AJ++9v/hR07tiIhIQ6pacmYmJrEyOg4IdiIatql7v4JE9vpGZgwo2Ya&#10;Qetna+3UkH6nUSyVdS2Y0ojc4hp6hybQ0z+GoVFLLKqbVrC6vhW5heXIK6ygWmlHA22h9hOSs2jX&#10;8vk3l5j9yJhkqqJcQojKKToJETGppkXGpiE2McvAKY3n67UCk4BWVtlgAuw5hJxG6lo7evmdDhBO&#10;PWju6OTzlWjv7MDA0CBa29sMqASmzs52k/hZXl7K7y0LwcGBeOF5rUKzwwTGFX9S1rgb4eQle0d4&#10;CUx+bs6mad+TislN6omQEpyUdhBE9RTq6oAYTwLKRxUyXU2Lo4KyJmZKTWhZ7lTaHcWj0qlWVXJF&#10;sSgVYCs2meSWeFQJ9zVPrYhKSMeV4ChwCUhW21fO42aeG0GhNfLUBB1ZNFNVU0qIW02RURE3lcG1&#10;ltf9pYol97XN5+fQAqJqhXxNMX+XqpFeSfXUkpeMwap8dJXloCA21IzIpRM6yfrsVIAGTASSsXLc&#10;Ck6qk5UT5m1WTK7gaxpTY43SW2qpxMv7p3BmrA0nhhuxv7MURwdrcWy4DndPzeLS4WE0lEWjty0T&#10;DVVRqC4NQWt9DKpKAvg4DP2dqSjN90Z9ZSifC0R3ayLGBnKwPFuJG5ence/WPpw8MYIzJyeREO6I&#10;uCAbKodsvHnrOM4fm8T6Sg+++Pg2vvryDbxy7wx++PP7uHXzFFTD3mXHU7Q+i3h4/zLCKCjCApws&#10;ts5TaSM26KIKunSq3cBJNk5wUju0Qss1lEJA5dA2luLwcj1Wpqow1Mbfs9cm5MW74eRSF86t9Rnl&#10;pCkrR+ZaqZ7acWCqGWf3C04lGGokPDrLUZMdaezcXG81qjLDqapKuF+Lhf56rPF70+P5/joz1262&#10;vwqjbYXGBt4+u4q759fw+lVC+MS8GeE7u28c37xzl6qpguotBEVJwRhqKjbr4s321eOJ4Qmqif4+&#10;qo0u1DU3o6q+inf7Wt7t29ihe9HU2oq+wQECYBhdvcr7aSfAKgikXNqPHFSwoymLurmlBc3NLejt&#10;o+2anGSbwtj4BKZnZjG/sIj1g4dw9MQJrK7vx8z8vMmmHp/S6NkYrz/M648QHlRBvYNUQ8MYn+Tr&#10;FlcxMTOPLj6urG0ldOpo0zrR3j3Kzj6Orj5ef34dCyuHUU9LJUWTX1zD42NUS6sGToNjM/zbBs3I&#10;nALfjS3dtFM9hFMbistpR6mUSkprTWxJwfKo2BQTMBdYpJbCIhMMpHQsMTUHYVHJBkxSUHlFNSgj&#10;fKTEBD8pMyklvU9BcRVS0vNoGxto5wbY+lHb2Ey710G1Vo82fo9STLX1Coh3GTC1t7fyO2w0eU9l&#10;ZSVUjHGw2bvLjEzu2anUiZ0mrcDV0dYExgUjo54eg0n7HrR+rna7DKA8nTWPy84kawZyG0ZAxXlb&#10;8p2sGePWrTUHKi3Y13TkVHZ+VThQ9rSmueSwkxsVpZgUoWPmqFH5qOyIHhfL5tG6lVN9aLpIKZ9T&#10;02haMW+AhSFUQeGEDztUEcGgYLYysLUSihYn0EKXWro8l59BK65oKSfLasFKkPTiZ/BCLq+jZbBK&#10;YqnE0mJRkxqDiaYK1HI/y1QaIJx4rUwCNI1gUrUBEwgP9TMqSttMgjZTwCPkymkBa5VXlR6DkfIc&#10;XJwdxFp7JQ6zs52daMMaO+U12rkX9w+b0rvzQxWoLg5Hf0c2KotpcfP9CKQ09LQlGpWkJpUkJdXT&#10;loSzx3uphJpxcLURB1aacOHsOO69coSAGjMr7cQSTk1FsXjvlbN4eO8ULp+dx8fvaQWVj/H1V2/g&#10;vXdewqcf34eHxw647X7GwOnB3XPwp8MJ8yPc+B1G+rkgko/7WlJMmsDSVCZmRlKxMpNnIHXtXJfZ&#10;7l8owYuyloTj3HAlyjL9EeO3DT21yTi+0IHTBOOBqUacXx8w2zP7eqmAWqlu5rCPyrG5KMGkELQU&#10;J6Ke7mmmuxK1OVFUUGVYGW4hwCpwaLrbrNIyQ3CdoYU7MN2GFVq6A7THUk9HZnvwzVsv4dTKIEZa&#10;imnxhnH/yjEqplozaleaGkZbV4mBhkJ+L8l4YmxuBVNL65hfO4yFtSMYmV4wMGhjhyqvaURuUTmq&#10;6pQZrTwdKYI2VHJbU9uEdioCjZBNzyziwMFjVEZnzHZ5ZR3Lqwexwmuu8JrTfI8J5RYt8r3mlzC3&#10;vIaltYNYWF7H4soBc96+9aN8fACTc6uY5eeZWdyP8ellDIzPoWtwCs2do2jvncXo9AH0jc6jf2wB&#10;gxNLaO4aMfZKsMgpICgnl7C4ehgTs8sYnphD3zAV1uC4gUd3/6iBR2FJNQpLqwm8ZqNssmnbMjIK&#10;jFpKIoAElfSsQsQmpCM4LNZsZfnKKhsfB7m7aM/6jIJTaoKurUC7riWoCWRSUFJbsnYt7YqJ9aCk&#10;opoQbSGoelDf2ICSslIDKCmorq4OY+dk62Znp9HR0YaKijLEx0dj944t2LtrK+xtd8GFishJI3cO&#10;NgZGsnNWMHk72/+inFyoaJ0JMw/HPQhwdzCThyOoTCPdnRDjTUsXKPh4IoIqOJb22VIfygOpVB5p&#10;7OgqXJdGtaNM8jSel001kkXlIruXQ0uWzc6dxZav+A4BpVypYqpnzWVTqRJVBChR0DyS6ohAEZAK&#10;w6iEuM0jqPIJmwLNXeN1VQrXLANFe6lln5SpraRIs+Ycn8shILX8VQ7PF5zy+L5liZGozUzAUl8r&#10;mvJSTYA7K1SlT2jpFPRmk1ISkKxwkpISrHIUTxMweZ1GgqmnIBUz9cU4Nd6JfW3lONrfQDtXZaaq&#10;XFnoxovrw7h2eBQTPUVYmKrDzGgFBrqyMDVShCP7WzFB63ZkfwuOH2wz9q65NtJYu9svzhE4w3jv&#10;kRYWWMGbj07h/IUZjI5WUvnsRkKoPfLiPHH34j5899k9fPXJHbxKS3eQVkoLGfz9p0/x898+RVyc&#10;D5y2/dF05rMnFqmcnBAd7IZEfreCU6j7Toz35hqlND2chNVZC5hk677/4gxuXx/GWG8iLp8cwKvX&#10;9+HoUi/iAncjM9oRc/1lmO0uxsGpJlMa5dBMs4HT2ngdDk434xLt7P7xZrSVJptYU0d5KtrLUgyo&#10;SpID0VuTQ+U1ZNSTbN1YaxnK0sOwNNKA8wdGTXv5zAqv34HFgTrcOLGAZarShcF6KrQ+2sdBMzp3&#10;cLqHKrIAPTW5ZjvbXYsnBicWMT63D9PLBzG37wjm1LH5eGpxHRPza4TDPLoHxlDX1IHCshoTy1EQ&#10;ubS8AcWldUjPLGRHzGJnLmHnLqcSqTaKorSyheprBL2DM1Q2R7HvwGksrx03bYltdf0U949hbkmQ&#10;OoSpOb7XyBxaqIoa2miBesbQMzRD5bPI4wu0ZnPcLhJOa2jqHkFFfScycyv43nm0YUVUJAMGTJOz&#10;+wi1FQyPzRMCIwRrG6HRZEbqZOcUcyouq0VGThGKSmuM/RJ4ZMkyFEvKK6ONyzcBbo3GaT+Nf2NJ&#10;eb0JhFfRDtbyWg2t3WjvGaKKs6gyxa6klgQmwU12UIBSqkJzmwLgA1RZVGgNzVSg/YQ7VWBVDdra&#10;O9HV3YsWqiUlZE5M8u/u60ZjU4OBU35+LgID/LBly0bYEU5OhJKznUbmLGkFXk72BlBGNTnYEka2&#10;cLfn8zzHxXY3AbULnjzXz80JgQRUoIcDon3cTHpBDKEUq5E8VdYkCExpYMLAxGYIKdU6yiSoUqlg&#10;NGM/iaDSVjP5MwmjbCqTDD6vjGt1ei1uqbiQwFIqy0dYFSp2xKYFBvJop7QacVaQFluwNDNSRrAI&#10;TmqW9emoloK0zLgPsvlZsgmTLLZ0fkalABTFhZlpKIVx4UYJJfq58XNIKQXys/rw77CkTajMjCAs&#10;SAlOqt8kJZjPTp1L2FUnhaEjJwEDJWm4MNuHw7QSC40FODnSRDBVmrjTmdFmXF3swxePLuPla6tY&#10;nmnE/KSC3j04fqgP+xaasG+xEasL9ehuT8XCdDnmp8swP1uOV++t4iLVysH9Tbh7exn493fw1Rcv&#10;4eSxESTFqdTJXqRHOOPEUjc+f/cqvv7iDv7y54c4c2oaj964iG++fh1ffv0aVKHVftezVB9UNieW&#10;qZxsEBXsiqQoP0T4OhnlNNadg9OH67E8nYX1xQKCikqGlu7WlUG8fmcWC5N5Zp7fJaq2mcEqBDg+&#10;i5rcUKqbZlPpcqKjAAsD5VgaqjQpBYLT2mgtLh0YxnwvYVyXZZIwJzvKUZcbjb7abAMspRZcPUKX&#10;01eLVX5vsz288Sf4mZiUSqhcPjxl6j4dnevCxQN0RlVpfJ9aY/MOTHYQTJUYbiok+PLRkB9PxZRk&#10;9tcnOvBE/9gchpSgqPwebnupBHpHZqlOZjFGSC2sHcXivkPoH5lCCztYS2e/CUD3DkyhZ2CS8Jmi&#10;jRpHfQs7XEMPOy+VSWkjElLyER6dhpCIZCSlFdJCNVE5sHPXdaK6vpvndqOta9QASdZMoFpYPUIo&#10;HsT00iEquH0YniJkJlb4/EHMLh4mbMZRUtWCJEIkOjEbaVml7NRD5v0FJkFJbYz7SpZs6xyiYhkk&#10;mLpNHEhQqqhuMs2qcAQoKam4xEzCtYyP66ie8mjpMgxwy5VESauYmVPGv6uW1rfTNFlFQVuwE5x0&#10;Tb2HbKJVdQlSOqbkzMaWLqqmdn4/jbR9zajjtr1DqQOtKCuvRE1djcl36urppK3twSAVVBMBVVCQ&#10;h9zcbLhQHW3ftpnqaTccbffAhSBSUqYVTtqqufOYgZSeF6BsCKi9ikHRCrramRyoMC9XRGr0jp03&#10;nopJnTheI3eEi5RHpjq6FIZGs2iRBCHFatThUx5DTPlCgpcCzXpO6sS6wq4gZQq70T7lEEi5arRm&#10;2mYScFr0M93f1WwzlcLA66plEZhmhV+CKZOAyuT19DmscSMzL5Dn5EWHULkFmWPWeYOWmJJAqvMs&#10;nzGF4CyIDzevVzxNddelmoppC4uiAgycBkoycHFugKqpwyimqepMrLQV48w4Lc3qMC5OdeIsO9HF&#10;AyP423evY4IdeGq4ChdPT+POjf24epEdf7oOH75zAfdureH+3TU8fHAQ4yMFOEVbd+82f4/D+Rih&#10;ujpIlXXv5XVcuTCHsqIIWrOdZsLuwkAF3n/9DOZn6mn9prGy2IZTx9ixLy7j9t2TZh1GD8dtBEIB&#10;Xr56DIF+9ogMdEFytB+i/J0R5WuD5opIY+sEppWZbFw6pWA4LddMPhVUOw4uV1M9ZePwSgcKUv0R&#10;7PwChpupepa72ZRM2WsC4SoqN081tTxUhfXxepxc7MJCXwXGWwvRU5VuoCMoKc9J8+o0eifQKAZ1&#10;8cCEAZTAJRs4RZBNd5ZTMdWY6S5a7+7AZKuZLCybd+3oLI+xH/EaAtNsTw3tYrWJXWn/iRFaJ2sb&#10;nlpC99AULRNVCmGlY6MzsmKrZsRraJzQok0aGKWVYefvoq3p6BujglAMiBZndIH2bc2ope5+QWsS&#10;LR3DaCC4BCUBSkARuOKSchGfzI5XWIPE1AKCq9nArbS6HQVlzUjJKkNqdgXPLeB5+aYlpxfzeCly&#10;CJDqph7CcRqj48sYI8QEJ6USaNROTWCqo/2qqVf+06CBiGJBgpEUjtSfoCSQCFSydJk5JYRLpYFU&#10;Ykounys201LyCqsMoGqVT0UFKdUkOCl/SSN+sm5qUkjWpgC5AuuCU35RFcEzSPXUi4qaeh6rRmsb&#10;fwgK8tfUobCoxDKFpbPVqKbJ6Qn0cltVVYHs7EwDp7i4GOzcsRU7t282cHIgdJz27jJTWgQkqSMB&#10;SVsrqKyQcrEhzKigVLwuwNMRob4eCPd1512XgCIcYgkotXh2fEEnMyzgFygZSHHfGr8xHV0gYBOc&#10;LBNoqaYEEh7LlAXkVvtZVEVaFl0KKc3fxaxAbMqS8H3VNHUkQ6/1o4ri6zTXTwF4TSsRmHR9vZ9A&#10;I8spuyk4yoIqmTRRQCWQft0EJjXzd9BeFtH+CWqWgL8nihQXSwxHHm1df1kW5ppKsdRKZVCcgslK&#10;qo6uSszV5+IIO57iTrfXJ9CVF4cBdqC/f/cI7799FUfXB7F/qRP3XjqI1145hqvnZ/Dyiyt459EZ&#10;fPf1LYwN5hNIhVicq8FgXy6GB/LR2hSPjtZk3Ly2hNPHx1BSEIb4MHskBtkQCDl48dwsWuuTMD1W&#10;iZX5Fpw4NGQyxC9dWkU5bZSPy0405SfjxoVDCA2kPdc6hjH+iAt2R7SvLbobE01e06lD1QRREU4e&#10;rMaty/04c1jHaNPmKwmnHCxN1CPcZxfBbUd7VUU71YS5vlKz6KdGIwcbM4x66q9PwwCbALU0UI1T&#10;S31Y7K/BSHMhWkuS0FQYb0bvFHt66dQSzu8fM5ZN0JKaErhk/2QDR5oVTC8lwCrNslJH57pNcH2d&#10;3+8rF9exj+p0pLmY21ZayHbCLdcE2J8QfGTrxudWLRZuaBLtBE7P8JR5PDa7irHpRRO/UdPQ/Njs&#10;MgapsrpHptE+MI6WnhEDo9FJzV9bQw/3m9o0XD+MvqFZDNGaCSRSSoKULJ+2ja0DBkgVNR2EQg1B&#10;VYeKuh5UN/abbW5xI/KK6wmIJoKhl9elqhsmeKjYOvonMTSqybr7MTHNz04wacROkDKg4n5dYzdt&#10;VQOqalupuoYMoAQLi6JpNPsaicvILjTQstq4nPwKPtdEsLXT9ml0rYnXaDMKTKOArVSQGgFsIZwa&#10;qZpkGRXLkoJSCoG2gpU1dlVGEApOze1dRjkVlpSioaEJXYSV4NRAJdXa3srWbNSTkjJr66qNpSsu&#10;LkR6eqqBlK+PB3bv3Ar7vTsNoJwJKCkjwUkw+jWYzL6jVJUjXO1oBfkaN3sVr7NFoLc7Aqiegr1d&#10;ECkwsfMmUOUk0copVpMlGHGrmtq5kUGm5RBOOYRTJgGgpucFKEsS5+PRPoInnddLe9wyTOUDL2SF&#10;aLoInwsilAiUVJ5r3ap0SwrhpQB8mmkqk8uma/NzCUwmPkZoqTSxlJ4saEqgLwFFhRTgQ4DRrhGo&#10;iimpCU55MWHIjQ01iZdJfJ0AqmTT4tgQVCZFoDg6AAvt1Tg71YfegmSMEUxSTvP1edjPjnNssB6X&#10;ZrtwdaEfSa470Z4Xjw/va+7aV3jp2gH8iXbrzo0DhFQHvv78Nk4eGcLoQBE++/AKldNR3Li2QNW0&#10;H2dPjeD2S/vQ25WB2qpwAioNrY1pqC6PQ2yILZWTLW1SKF6/dRAvXp7Ha/cO48zxEYwPlOHYwUEc&#10;WB9GblYU/Jx3oTYjBuePLcLHYw9iQvmdE07x/G5l6wbb03HxRCuOr5cbQK3O5lI9tRpg3bgwaJJC&#10;J/rzUV8aC6edT6KhMBJn9/WaqSoLfC+B6sbJKQOrUys9tHlUe01Z6CpPRHtpPE5T9SzSjimlYLan&#10;Cs3FCSYGdWS228SSTlNlniOgBB2do7l32gpOC/3VhBZtI7eyd5cPTRrVJNApLeH6sXkDI0twvRnF&#10;SUE8XoUnJhcUW9pPlbRi7Jxaj4bmx+appBSQXqASmWXnn6a1m8bwOAGl7OoJwonn1Xf0o6F9AB1U&#10;Tl19snozVFSEVs84mjupmtoGaH+m0UkV1UmgKJbUTGjp/G6e29Y9wc5OwHWO0fYMorFjDK3dk6bV&#10;tw5TqfTz+TFCbo5wmbBch5ZSsSiBcGp23SilTgK1s3eU783rt/MzKXeJUKrTXDmCpVhTUMoJP9ov&#10;gUgWT3BSPCnjcWKlJu7GJ+fShubTwtUbuJVX03YZUHWYa0k1dfWpLEofrWyXGf2TUrLmTwlSurbU&#10;mOJYUlB6v+z8UtrZFr6GIC4sIbCq0NDUTFvajq5eS8xJrapGE4mz4eHpjm3btsCT26SkBAOnlOQE&#10;M3q3mwpKuU8O3HfYvcNASjASiLxMUFz5TpZ0A8WlPAkpV1lBm50m/8nH3Rm+bIFeLrQWnoilykik&#10;5UmmMkk2Q/FUSLQ/mQSSNZ4kMOUSANmyfIRTBu2TAKKmjHON+KUYVeSKJG9nJPvwzu6rRE+tmefG&#10;x05I9nU2UNKEY8HMAiBCjUBKJkC0IIPgJNjJqplRRDappjiCRS2RMEsQ3Ain1CBleyvgHYi8qDCC&#10;SRUug/mYnzMyGLkxoUZNSWVZrJ+qfwahOjUK083lWO2uw3R9IQZL0zBVm4eVFqmoIqx3V+AQO+CV&#10;+T40ZYTBY9Nv0ZIZhdtnVvHv//wMCzPtBM9x3Lq2hmvn56mgDuCbz2/hzs01LM3WY321Ddcuz6Gn&#10;MwuFef5oa6YqGy1Fb2cGOgmnsaFSjA9XID/dHwkhNsiKdcUrV/fhPq/z6P4J3HlxDUfWenDh9BQO&#10;HxhCTWUagjxtCdVIXDu9H4H+DogO4XdKOEUHuCDCay8GWtMJoDrCqJZb5Tg1Y24sE+sLJTh9qNnU&#10;MtfE4sgAWnybZ1CW7ov1qTocXWjBolanHirHq5eWqWSW+LictqsUY7R4Ux0FtGZFbCWEURZGCZTx&#10;1hLU5kRjqKEAE2280ebFGhWl+uIzXeW0gYT+vmHsH2tBV4UFTkpH0OII81RPgpPs39l9I6adWxs1&#10;sSbBSZCqIYybCxPxxMT8AcwsH6YaUvB70YyEWUbDFs2I2AhVySBBpeRGZV6PTdIC0kYNsel8KZh+&#10;2rnB8RVCbZ7KZh7NhElj+xAfzxqACSYttH6NglX7IOpa+6nOJtA3QsANzqOFIKpr4X9C0wBhNmKa&#10;HktB1bQMoongGqBK6qcK6+gcRS+hJvs4zc8+MrHMzzZp7ObI5Dzt5jjqqGRKymsNjAQLqSZN7pV1&#10;s0Iph7DILaBtyitHemYp8qnaZC3zi+uQkVPOLb8kqrry6jYquzZj6aSapIh0TUuQ25JCoEC79nVM&#10;E4n1HrJ0QaExFmWWW4ycwnKjuJqVlV7VwEZAllegvZufr6fLpBS0tLaY0buwiAg8/4IqfRIoLk6I&#10;j481KQZNjfWwtdmLPbt3Yu+eXdizawfsrCrK2DtNY7EzJVa0dX8MKgXLrbZPTY+tuVGBhF8kO24M&#10;O318CNWTAEUwpUUFIC1Cc9G8jb0z6omKylg8gsoab7LCSUCRWkqnTZSCEqSs22TFhQyseIx2Uome&#10;yYSO4keKGSnfSrDSlBqTg/V4mo1anDcf87iZesPzEwUtKatgApRQygoPptILMYDS45xIAolKSmpK&#10;YFIMSrEyxdNyaenq81Iw3lSGqeYSHBpuQkduNNrYGYZKU7HSWoZ97GCHFQ9ZGMBSRwUcNv5PhLls&#10;RXNmNI5MdgKE04EDo+jrKcXEMO1PWzZa6xLQ3ZaB8aESrC21YGVBaQMTmJ2qxsJsHS5fmMbsZDUG&#10;unIxN1FFu7aCE4f70VyXjOjgPVSvO3BqtQ93L6/iX399F4/unsC9G+s4vL8H168s0B52wt/XDvn8&#10;7i8dXUZ4qBviwgnpCG+EeinPyQ4jHdk4fbjRTOxV3OnEgSpTIuXSqW6cPtiCV67Tcg2UUjlvRKj7&#10;FgLREQv8vIfnGjHcnEZF00wwLeIR33e2hzDqKiBMsqmKNJpXYiphTnUUo7kgHvU5MeiuyMJEazn2&#10;j7Shkba3ozQZw420Y31VBFQZzq0O4hhVUk9VmgGSpr9Mthfj8sFxHJvvMXlTh6Zpjc+v4UXawcLk&#10;QIy2luLgVBfPLUN/TbZiTqtUQpbgs2DTO6IAOW3bxJLZ7x6iuukaNkFnwUmjYMOyTTxXz+mcLiqj&#10;9t5JA6Y+jaxx20Zl1EIb19I9hg4pKiqf5s4RVDV0o6ym3WzLa7tQWt1pLFxlfS+BNsprrxF0qwZa&#10;Uk8d/bOEGz8HgdQ3OEPQjNFSTWNqbj/t27IZzldGuFE0/aMmSC3LZU0ZkGoRNGS9BCcpGqkn5TRp&#10;RE6xpJy8KmTmVCArr9IASjEya6ysgp9ViZ2VVF+llfXQ/D0BSdfTSJ+Uk95L8SyBS+BTTEtw8g+K&#10;RHhUIrILylBQys8iYPL5ipomtgaqqULawlYqxiYDpd7+PpNWEJcQj42bNsJRGd8ebiYhc2qK32dL&#10;E3YTTFu3bjZwsrFRyRgqKNk7WjsX2jeB6Rc4KZOcgBKMLKkG/xk4t6YgBHjQ3vm4IYKqJYaqKZ5K&#10;KZ4dOTHcj5DyNSoqi4pJQLJC6ddNwXDBycSdqHDS2ay2zrovSKmZ41Rqqgagygi/5Fs9fr2aAGUm&#10;J7MJTvH8bKpLJShpfqAAlar3JYhSHwNKMMqlciqMj7aoKR5Plu0zdpBwjQpCW2ke2svyUJociY7i&#10;DHQUJmOiPh9j1bQuubGYrsvDqdE2nOxvxPGBJlxaHkFOgh82P/l/0X46EWKJWBtqxU/fv4M7d04h&#10;NsYVM+N1mBmrQkdTCvYtNmOW4FmYrjWxp1PHh3D0UC/OnR7DqRNDOHKgGwdW27Ey34g5gurUUd58&#10;y6IRH25n4DRN2J1dH8CJ1R6sz7Xg8HInpkcqaBvbMDnSYNSSEmPPH15EdDiVJOGkgHi4j2YA7EVv&#10;UyrOH281iunoWgXtnWJOQzh7pA1nD7VTcY0jM8ULvm4bEe23AyvjVTizvxvzA8VY4/7JpXZLWd4T&#10;EwZIU535mOkuNICaaM3Dg8v7cIlQbi6IQ1txMtpLUtFZloHFvnpUpYdR6cRTJRH8VEfTnaVYH2/G&#10;ycVeHJxsRX9tJvpqMnBkpgOvXlzDxfUxAlCxqgXcPbdq6kF1VqdTzYWYOXuL/XUYaSyQclq3qKPH&#10;MJLaEaj0WABSqoEC3xqhEwiscJK60rl6jfYFoIa2IUKnB7XN/WjqGCWQFgirJW7nCS/lKsnqjZn9&#10;Xj7X1qPXjBjFJAvXREvX0Tdjjmlf6qlJr6HtE5yknAaH5zA2vYzJ2VUzXUXAlJVTcFrKRAHryrpm&#10;AwoBQ+pJkFIOkhSNRugED0s2eLYJdlfXdqCgqA7J6UUmPUGBe40maltWxes00SLWST21G5WkmJL1&#10;uoKTLJ2gpXQCHdOInRI3NWIXGh5vVFMWlVpadiHhVM/PO2JG73LyS6jMpNgqTVJmV083GgkqN6qZ&#10;5194Du5uLvDzo81K5w+hsw3VtHw2tnuxYdML2CX1RDipWqYK0glQjmwWMP0noLwepxn4u7uYJrVk&#10;hZXgZBI4VV3TzxVh7Mwx7PhRtD/RbHHs2MnBSiugCuG+4GEyrB8DSU2Kx6p6kh+rJQW2rXCy7lsB&#10;JTBpuoziTbJZCqRboWQFVDKVkcWK8fFj5aNYkwClPKwUviYpiPAhiNJo5VJCZEOD+FwALR+VXICe&#10;90Mir5XCv6cuLx0ZVB1lqbGoy0lCeVIY6tMj0UoF0JYdheGKdKy0lxtbd6izFsdHO9HCzme/+2k4&#10;7XkWeZE+6C5IxfpIO7799DV88dXrtN/JaGpIRVNtIrJS3dFYE2fgtExbN9xXgOaGRNRVx6CxLp7W&#10;zg8NNbEoKwzG/FSNgdT5U/ytN2UgMZIWLWAnBptzzPB9VrQDitO8kRXvgoJ0L/S0ZOIwLZKWLtPS&#10;X2cPLSA9JRSxYZaYU6SfE8I89qC1KgaHqZQUa1IC5hmqqPsvzeDovgYcnK/D0ngN/Dw2IshnK7Lj&#10;nHBgrgFLI+WY7S80cNo3WkWrVUUF1cL9aow0Z2J5qMIUm1OhuRePT+H0ch/GW4pRnRFBIEVgoDYf&#10;U+0VqEwLQ2txogGQ1NMULZzUkuJUVw5RQXaXm2NHZzsNoG6fW8KVw+O4e34Zt88uYrq7zMCpkyqr&#10;uTges7SGR2e68IRAJOVkVU1WKyebJ0C1dI3QdtBKDVrSBjp7xwic2V+UkwCl/eHJVaOOBKiapl6q&#10;IXa09jG+foIwmiaUJgxwOqWEHjepoy6qIikknSOQSTX1Di8asElJtfRMYmCMNnJ82cBplJ9pcm7F&#10;BOll46SWmjv6DJhk7ZTqoGkpOXllxmJJ3UglCRhSTIKS8po0WicVpdG52vouAqrTWDgpp2o+rm/u&#10;M0F7BfalHGsaCLqKOgM5qyKTShKYuvtGjDoTnKzKSTlOaqER8YiKTzXWTjliFbXNJlZVzvOK+Lio&#10;tBJ5xaVo7+w0iZlZOdlwddcSXCobY4/IyHADp7JyVfSsgpePJ7bu2IrdBNFuqqY9bLZ2u7F39w7s&#10;3bmNgLKUV3FRrhMBJTj5PVZIQV7uZmttJj9KcSp31XF3RAABEUIohLNTh1DRhHq7IJaASPBTHMgC&#10;IIFIiimez8V5OZnHBihSNIIPgaTa5NaRN4FJls4oJ74+ncrJFHkTlPi8iQXx9elKAeC+kikNkPwJ&#10;Fu6nE46WoLilSQmp/EsC4ZTIlkwwJQRS8bHFEUzaxvA9EvjaeF4vhgDVSGRGVDAKEyNRnBhu4FQa&#10;54+uwkSM12RhvrkIiy0l2E8bd26yDz0V2XDZ+zy2b/gNAl13oT6TtiU3BasDrfjyg1fx+Zevoau3&#10;BEuLbehpz0ZJQSBa6hMx2JNnrN3lc1NootUbHmDHX2nF1Hglzp6k9afCqq2IMhZwpK8QLbR1KTHO&#10;Rjm1lsXjzL4+1OYGo4/QG+nMwQTPmegtwqGVQURH8v/EdS8WCM787BiT55QY5YOoABf+vY5orojG&#10;oeUKHFgqMsrp1MF6nD/WiRfPjWB5vBzFGX7wdd+IQO/NaCqLxM2zU7h1bhr9jclYHi6nnaozcFJZ&#10;XgFqmOAUoAbqU2npanB+bRArQ7WY666ijYtFDW1uU34ieiqz0FedTZuXbmxbR1kSBuuzDZyuHZnC&#10;Wdo7ZZhLQfUSQDr+4Op+XDs+ideurRNQS7SW7ZjuraCtK6BySjfKa7KtBE8MUAX1Un2YRgU0NKX0&#10;AYvNE5wUL2qnlVJTTtLY5IpJG9Do3MDIvCWFgEAT2GTllMndRqBIFUkFaavYkWybFJGOCTyCkLa/&#10;BL6bBy02jgqsrYdWjdeQVZRiGhxdwvC4UgU0WmiBkzLAldogMFXWt9J2tRgV06FKBJWWrG+VOqkn&#10;VAoIpLTMPMJJI3SNJtmyqLgWZRWNhFUN7RyVVEkD4dNCKzdAqzVoRhDrCFnZO8Wc8oqrkSN7RvAo&#10;fiVVJvA1t9GS1jQSdrUopnXTVsmqKbR1KZn5CI1KgJd/qLF0NVResneZebSXBKiC41W1VHSlFWho&#10;bEJLKy1kXT2iY+IIJ5Wl2Y7E5CQUFhehubUFldVViI6NIZT2YPuuHdhNa7fXVAK1ga3tHhOLsrPZ&#10;Awc+Vh6UpxSSqyW+FOjpRuB4ItTHC8FUZkG0izquoLmnSv260eZ5OMGHzd/LhSBz4bnuvKv7sHNT&#10;KUlFhXibpE2BSnYs2sseif7KM6IVo/KSGhJ4pI4yCZdcQiaLkEo3ULJUPMjgcdVRUlDcgElAYsvk&#10;uWbSsYETgcT31URlbc3IHMGTTPAkEVaCUQqtW9Ljx/F8bTKtZxxfG6ZJzrSMUn2xgmN0MFIjaUdj&#10;A5FJG5Qa4oZSFZRLCsFQaTpmanOxSsV0sKsGM42FGG+uRJifM+3zc9iz9WmkhXqjOScemmB8dKoX&#10;X79/D//4x9eYmW5DUpI7ujuzsEi1NE17d+rYEHoJFS3vNDpYiqMHB0zbv9KJg2tdGOjNRVd7Blqb&#10;kjE5Vm7yo7IS+V0G2yI/0QNHCYaZPkJvlLCYq8WRxTosjJTQqs0gg583xMsB04OtKCMUQn0dDJxC&#10;fBz4/2SHjqp4nk97drAWJw5WmwJz++crsTxRgbHeQgT7buW5W/h9OGJ2qAyLo7R+y22Y6s7DChXU&#10;gUnlGOXi8EwjLh4YwFBjhgHTMLeHpppwbK6DYOJn7q0xcKrOCEdFaihbGMGUQYtnsXSjzfnGxu2j&#10;FX3lwj4cniZ4usrMqi1dlam8bg6WBjXBNwdHCKULB4ZxbKETAw1ZhFMeuqtSzAKhgtwTwzOr6KYS&#10;au2jdeJ28HE8SXCSKmrtofzs0fQPC6SUGqA8JusxpQjomBRXF4/XtQwa0EgRSQkNTewzW6kg2TRZ&#10;O6kkQUrNqqKkloYnqeDG+P5sgpSaMsM1UqccKtk4TWmxTk1RfElwUpPlktUqL6szFQZUf6mggJKT&#10;MNI2NT0XRYRGZU0LUtILkUP71kC7VkG1lFNYi9Rsqq2CGqqndionjdK1o7Sy1SipgpI6ZOeXG+hI&#10;GSldQE2QqqeN1PSU+qZ2WrteAqvVWLjkjDyjlhRvioxLMft6fRI/RzbBVFFPELZ30YLy8xWXEZal&#10;qKquRU9vP9IzsrBrz14889yzCAoJNlDq6es1gFLg3NvXBxs3b8JOAsoKJwXP1ey570gwuTqq9hPt&#10;nIfLL6op2NuDP2ovhHl78ofugSACy5dWz8uVgHKRFVTFAxsLqNi06otqQoUTahFUP9G0FbGEkEbR&#10;4nxdEOXtgFgfy0ovGmmTAkqRwvJ2RYq3myXDmwpJNZMEpyzCQzEnM2LH55QqYFFNBBofp/K1qTxX&#10;QBKgBCVrM48FLSqltPAgKig/xBF0UnaxvG4Mt1G+7pbkUl4niu+XlxKNkvQ4JAbzHAInI8wLJYkh&#10;aM2jBSlOw1hVNkZKUzFaQlvXUY3xphJEejvCYc9GU97HcfdGVGdRHZRlobcsGycWhvHFO3fw7//6&#10;Ey5eWENnRwH6e/MJpWFMjlZiZqIGxw4N4OrFefR15aGtKZ2QKsOVC/O4+/IBvPPmGUxPVKKqLAIH&#10;99PirPPmV52KmEAbpEc54fB8C5Zpr6aowBZHinB4gdej8jp7bAoxoZ4I9nLE9FAbignKMNo5xZxC&#10;fB0NnNoq4nHj1CBOHWrG6cNNuHyqGyfX2zA7yBsxVVMo4RQfugdDVHqzBOfMQBGGWzMIw0KCIp1g&#10;yaRSSiOkanFqmSDh9bTAgQLjSwMVWB6s4rYG+0db0FGagjra4cq0UDTkxtHe5aI2K8LEnKR6FBBf&#10;7K+m0qozsSelEWi0ro/Qqs4KR38dgTfTajLjV0ZqzQTj9vIE9NamoacmldYuBgv9VXhCU0E6aNfa&#10;NctfCYyT7PhURwKUVJPgJItjhZAUU2unrN74LwpKI2YCmUbgTGqAUUAW1aR9KSbBSVCSRZNqErz0&#10;vFVhCU5DE6tsK7R7s7SDY0ZB9Q8vUDEtGOUkOI1MLJhsdQW9G6laNPKljG1NIxGccmnhykotgMqj&#10;tSssrDRVLPMKy0zOUS4fZ+fR2hVU01opf4nqpa4LJVVtRjE1t8vC9ZjRurQsKqWSekKqGWW8XhmV&#10;lwLhGv1TTEvWrqm1i9ZOuU0awZMd7DCfSfElK6CkoALDYgyoZOtKa5pQXNOA/PIqgrGE161FSVk5&#10;Sssq0NzSZpIy/fwDsIPwsbW3o+WsQUVVpaleMDk9hfzCAmzdvh07dm6Hvb3tY+W012wd+NiZdtBN&#10;6QRURQGe/2njBKgwwinc19vASbAK8HYnjBwNlLSIp6kHRSipebnYwcfFnoByNiu8RBJQkbJ6skrs&#10;/DGEUoyvK+L5WCNvalZApRAUxr5R8ZjUA27T2TJoxVKVn0SwJPI8TTVJpQJK43FLAqUFTBqNs4JJ&#10;+ybATWglcivlFEvIxfIaglEYWzSvZUD1GFJxhF0clVMkrWeUu71Jc8gL9UFdSiS68pPRTyANl2cY&#10;QM03l2O8oQxZMYG0uQT87k3YteVp/s1OaCvLQ01GLAaqC3F23yS+/+whfv7pK6yujODs6UVaNqob&#10;qo3Tx8fx6LXTmBqrxo2rq1hZaMXacodpXW3ZuHPrAPAfn/GcU4RWKrrbs2gByzE1WIukMBckhdhh&#10;XkP4hNloeyYWhmkJp8tx5nAv3njlLBKi/al07dDXWo1C2syYEAXEAxBO5RrksZe2MAHXTgzj4EI9&#10;Di7V4/BSEy4SmuM9BQj33oIIv22oKw7HkSVCYaUdM/2EEuE0xs8x1JRGtZOITlrOYe4PNqgRrC38&#10;jG1UOgOVZrRuvqcS891UPQ356CpPQ2lSIMpTQk3wergx39g2qSeV9B1qyDEqqrNcc/KyeF1V0MxD&#10;SbI/xlrzsTbeYDLTT60oM70LXVXJ6KxMMu3gdIsB4RNdwzNGNQlOfeMEgQLjw3OPbdo4wWEBUCdh&#10;pO0oQSQwacURQUpZ4FI1AlNT57CBisAzMLZKCO0z+1JSUlQClVSSCZTTqlmVU9/oMtUV7eT0uoFT&#10;R980X6fnlL4gKK0YOCmfSRODlQgqS6f4kuxSYXkN7RjVDlWN6n4LSKYESm4ZMvhYVS3Lq+qRQ3Ap&#10;AF5R3YrGJoKtQikFVSimnROcamnjBCopqALavKKyRiqyHhNzqm/m9QkVxZykmAQmvV6F7GTNZO2q&#10;65tpAamEqJCknhRj0udTmV4P32ADqM7eEVRTZSXmFiApOxd5BFJtcwvhU0NgFiEjM5s2tBipaelw&#10;9/Qw1q6opNgoJimn8ckJo6T22tpgw4YXzAIPDg52BlLaWuBkZ2yditL50rop5iQLZ1VOglOYDwFF&#10;RRTo4wE/TxejlqScBCdnO00w3kO42RkFpZVegty1Zp5yaggoL1eqJjcDKy2VHkVgqZCd8pGkqkz8&#10;SXaNwEgTlAQfgiSFQEmlRbTatkQ+J+CkPgaQAu9qqYoz8bhpBFmKzvXzJgQVQ/IwMSW1KCqwcIIp&#10;RNAkkASmaB7XfgzfP5yqTiDNDvFFVXwE6lUXLJe2ISsBU7WFmG0swmwTO2llrkne9OTf7Oy4i8pp&#10;M+y3b0B2XCQ7SxFqsuIx29mAGyfX8d2nb+LvP3+PVgKtqSEPtZXJqKtKpGqqJ3jO4NypaVy5uISl&#10;uWZ0tGRijACqqYgzKmr/apcBWW9nHqFWjbGBMjRVptGSuiEhwBYjrQQBldNYZzaVUyFbAW5cnMF3&#10;Xz9ESmIo/NwdqLSKUZKThESlecQEI4KW2s91FwqTfPDB/ZO4cX4Gq1P1WJ2sx/4Z3qCTaOM9+Lck&#10;uGCqr8ikD6xPVWOe20Eqpf7GlMfKKQMThOJkh2qEZ9NeJaK3JskyWtdGsDRmoYefday5CIN1ueit&#10;yqSlC+GxbIw1FWG8pQh1OeEGTFJOij+NEEbNhbG8Vho0hUVZ4mOtRRhrK0B3TYpRTFeOjJu6UbJy&#10;snqDfB/BabqrFE8o96hDCqmXUBmaMYpJKkj5SyY/SeVJBCAFwKmeGtstmd9STZaOO0olo8C0prMo&#10;AZPqikDqJ3y6BiyWrb2XFo6td1DWTBN8lZtEZUYl1UkQ9Q7NY0BxJUJI1+p8bOeU2zRMGCrzXGDU&#10;NJm2blVMGOQ5IwZOGp3T0Lx19Cw9swC5+WUGFgWEQlZOMW1TJeoIBFUi0JSUguI6MyevrXOUgGkl&#10;jPja0ia+XqNzOq+Jx9tQWdtpAKyyu6pGkGPyospMIL2Q4FGVzaraJoKlHh1d/egfHEM7P5PiUoor&#10;FVfUoYgtl+8fk5gOWyd22qwCgrAe2SXlKKqqRWVDM8pr6wkgfubKaiQlpyKTgCosKkJCUiIcnZ2Q&#10;lpFuRvFUqkYqqqOr0+xLWW3bsRU2dnsNnBwJJyeCyYlgMnPvjLVTIqaDKe0bQjsX5uNF1eSOUIIq&#10;hKopyMsNQezg/p7O8Ha1N2rJhXAygGJzc7DUhvJxsjUrvaiyZiBtYIgHr+fh8MtSVFIollLA7Gjc&#10;GutHYMWrfpRiR4SSKXYX4ItkKaEgBbJ9qYCUJmAZeUvS8eAA2jc+Rxgl6TXcxvF1sQRRLMEUzRbF&#10;FsHrh/L6CtoH6bN4asl2Z/NZtKhDuIej+RxaXSY/LADt2SnoTI/HQH4qrVw2+grTMFlfjLEGfs++&#10;zgji6zSAsGfnZuze9gLc7XaisawAfQ2VVAfRmGqvx6uXT+KHr9/HP37+Dm8/uoPrV45hdpKKuY43&#10;lOxgdDRnYXSoDHXVsVRPy6ivjkdLQwpGBorR35WPwR522L5SHNzXi4f3T+PAai9WZroRHeBIa2eL&#10;7rpUHJptQu//h66/4JLryrZ1Uf+i9+65d5/axbbLtkxihsxUSilIZmZmZk5lSilmZmZmZrJkWbbM&#10;hXu8/o2lUNW5rb1sbbYVsSJixYrImN/qfcwxxywT7NpSBZlCe3LvmJn9aOkp0YLTh5a0KMLi5s8W&#10;nATxuTMtTBeE6V98YIlzx6uj99u5A7qQ16ba9jXtVpEzz6Z99r9s3tQ/WH3RAlsqVVZfEGndNTG2&#10;eqDIBpvTratGdq4qVpZrgeAk0MjetZUKWIIpo3VLGknApIa4ACOr1VOZLtWk77AiVdYuzPORCF63&#10;lyZZVcY8H5UjIE6+E6BiH7Gmelm+bcua7cS2Yds4VKv3kboqT7LlnSW2prdc6i3RbR2AGmrK9rjU&#10;e4zGldd1uPIhuRI4NbQP+kgcgGJ/KJ+J/CfUFFnfLCRJ7Clk7RqAT9uIt44uWbee5W7PsHRlNT3e&#10;eE5Lm1RP9wprahmWPeqTCqMQXKCQWqXYgmP1+bEDK0cuk6wfMS7UlN6fGBPVAbLyS62wrMaD04Ap&#10;NF8uNTNPiqVAikq2SYBKSs+T6qm0LCmdtOxSV0XZ+TUCC0mTTVJD9TpGm5VXdUkhDlpZZcfbxxqk&#10;hoI5gUmygaQZJKXKful9iDEVlgImpp/UWHuHzq9ZarImUHCMChL8TlUDTsSaCIx/OnaKoFWsz9ct&#10;+1it5+Tr2Nlu6dKknObNi7J5kVG2ODraFdOc8DCbMWumFZUUey5UTl6uB8g7u7v0+hL7zR9/a7//&#10;0+/tQ1dOUk2fCC6CEmD64q21+1IwmfA5CyJ86mCaztQVKaAZUj8zfBrLZzZVcEIh0Sjx+4UU1Gey&#10;ebQv/iIV9Zc/+wovYz8OFvgECDN1JQcINOwVMaC5gsgcKTEWVggT+ML0fhEC4nwBKGrqZJs/dZIH&#10;2Oe+bRFScv+5nSsY8fwIqbowWU9uhwtwYSg0wWa2zpug93TZyWnjBRWdRwDMD2yGOi8qjvQB5tal&#10;q/Mydy9R9q4sVh2nIM2akxdaa0acdeSlWl16nFFpYfInf9Jn+tDG8Bk//dj+9N//t0XoGLWleVae&#10;nWwFcVGyLgV2fMcGe/3str1+eV/w2WnXL5+0F8/v2TcvH9iFM3tl00qtuSHNVdK+3SPW311su3f0&#10;26rlNTYopTQiNdPfVWCXzm7yicOrljXZ/VsnLX7BNAub9hcrSJkli1NjbZWLrLshyS6f3GhfP7ti&#10;l84fknKaY7Nk4aJm6zsUbBeFT7d4KcHIGRP03Yyx+Mgp1lGVaQc39ttehu87imVr39f3+XsrEDg3&#10;kSLQW2RLWtJlAWdbc7lsVNF8a1Drr0+2rso4KZtkKZYUG2pMtWGBa0hgai5c5G1Zqyxnc65bNawb&#10;dq0sJdxqsxc4jFBJ7OMxwNQoIJFaQGB7uCnP41E1WVFu10b0eIUUVaugPtJc4KsI1wikxcmzHEy0&#10;pbKS7wEeAIRCIqhNINxH6LQPSHEbKPE8aidVNQkybwECNDpRWlJU1XW9UiJ6jQDU1bNKCmiZ1NZy&#10;V051AlFTu1SQrF6XrF67lFNdo15TT34SdZYGg2kvUkzALgDRoGeB9w6u8vcBVs2CXf+S1YLoyDtL&#10;hzoh7wgo0QBVmlRNQirrxxVZDukDGUWuelgRhTQBRuQqGCEso4Z4reXk1zmQKqq7vHE/NaNcTYom&#10;p8zhRDJmlrb5RUEJXkbpmMSbkSVVVlrlUKqorBVkdB6ZhZ5TRQA8Pi3HY03YPGzdmC8n2fzFCQKs&#10;zjknOE8AlSCL96c/vW+///0fLWr+AouNi/d6T4tjoj0ADqhINaBlZmc5rAZHhiy7IEcK6rf2pz//&#10;IYg5ffS+fSY798UYQUlt7GcfB3CScvJlpT6lbMqYf7cvWCwhaJM///hdmyiVNF5qCSB9/oEUlBpL&#10;UI0TnCaMoYDdxzblrZIKtdmCHVZrluAERGbq+LPHfi6rJdgIPvMAkxRSuO6HSQ2Fy7IxGhguIM0W&#10;gLg/S0CbLaCFCU6zGGH84lMpA4FQQGI1Gd5nstTdJMFk4pj3dQ4feqXPWVJL4bJ34QIlC4mSI0UZ&#10;FVZeyV0QbpkR0606PsoaU2KsOjnaimLmWziqj0oNOg7Tej74w3/b/DkzLC1ukaXHLbS26hKrK5IC&#10;XshUjXy7duKA/e2nr+3Z4zu2ecMq2755re3dvcUunjtuL57es4f3ruqx63bsyA7bsnGJ5WQJADWZ&#10;1t6q36VsDJUI2poybOe2XuuSijlxmInDB60wM8ZmTXrfoqZ/ZMOtedYmO9hZl2Kvnl0w+5839sMP&#10;X1l2VrIUri4CU8fawjnTBKkplqDPtUifa+aEjz2loCovwU7tWWsHtoxYwvyJUra/8QUManLnyyqV&#10;27bldbZ5aaWUU6zU2UJb1V9kFVkCVXGU7Bzr0ZHblGMjrRnWJNUHlMoEzHq9fmkLQe78dzElSqgA&#10;nvLUCMF7hu8LpRIAIDLDS5PDHFoExwmUY/EyoiZYnSBWosdKBTeWNe+pSbfkyM+tOnueqycC4sSe&#10;3iNORBIlUArlLdFQSACK26QU8Bz2ESDH5rXKdhFvAiJs6xplAWsDddQ7sNaVU5AVjtICQgNSTSPW&#10;LVvX3jkq5SVVJuUEmPqG1ghyWD2B7C2YgtG55X5sgEJSZElFi1XKVpLThLVDPQEAgtNYKXKZgsTL&#10;YrdPLC5QXt3q8bHQ1BSSKksrgEu3n29pRbtDCrhyH0jlFTboeLJ5snekE4RSKbCxrEtHykKRgJQm&#10;a5YpsBQWlllNbZPVMxFYiiq/ILCZKLs0nUvCW0Bh7cZPmWV/+XSsbkcLrEWypVJ+glp0dJx9+cVY&#10;mzlztmVkZFlySqrFJcS7Upo0ZbJDioA4DUAVyd4VlRbruy23xbGL7f0P/uTZ48DpUzLDBSNUwOcC&#10;FZUzPVNccJogNTVJsApByKGk+1i2SXrOZILoAtoUlJbvl5LSMb/A4n34R4dTqHGsyXrueL0fymqS&#10;bnN/yhcoGkFFqox0hNnEh6bqCj9l/P/R5mj/LEFplp4zfazUm8NSqki3eS33OcepUkfTBJ/Jsl4O&#10;pU+xmGpSeKwug1JjEYe5apFSbFFScQTZST2gtErGvNmWK0iVxUZZbVq8B+3DXPlhBz9zCAOnj/70&#10;3/bn3/w/lrhQV/GMJNmsXCvLTLJy3V4/2GNPbly0f/3jB3v+9KHt2b3ddu3cakcO77erl8/bNy+e&#10;2dmTx+z54wdm//q7/c8/f7brV05bfW2RLZg/3SLCZG/njbMEdeRFC2RtoyZaSvwsy01daCnR4fp+&#10;PhZM/mhLO8ptaXeJNatT//jNPbt/56zdf3DNl8+fLKXIVKMFc6a6csLWkdU/bSKrsXyi7+wj2zCq&#10;flWYJqD/wRbO/MTypZrayFmqSrCdKxtt3WCJbVlW4TGnQ1s6rShlqg1ILY22Z1tjwTzrrorzVpoy&#10;zaozI6R4BPSCBba6W4pHyok0ASATUkuACeDkRk/1x1BIJGICKtqangpXUB4Y1+MVaXMdTIUJs6xG&#10;qqujItkqZf1iZn3o1o7197qqkq23Ns3eo2gbgAJAKCeAxH22NICF1WNLIy7VKEUFPDr1GqwXMMEO&#10;0bB1Le1LPZbEXDsC4nWtas0CjwDmEKsLoFBY2uTKqb17mXX3r3TlBASoYtAzsNIbtx1+glaNnks5&#10;XkbNsgvKBacaD1KHVFM6iZHaTwnejJwSgatUSqfOEykZgaOVVrYFUBKEsHKACWsHlDgnlBP7C4qa&#10;PDhO5QTgxoglo3ap6QVqTObl/aTGgFNRuTU2tVuDWo0UVVVNUDaFuXjAKUXqKk2KKjYpw2aEz7cJ&#10;U2fZ5+Mny5JW6XPpvUorbcHCxZaYmCRIxVpqSpqXQUYtZefmeG4T9o5AOKN2NALkJRWl+vx5ul1k&#10;WdkZNkkK5Le//S/74M+/t08+/LOnE7AYJ3D6Qs1LqlBeRWoIuKCOAFUITP8HnNSmUqBOkJtIprmO&#10;g3J616jG+YFskOzkREFwIuBjq9cQfGd0cDKQEiimCRizJo+12VIzs1BWlGwRmKYJKqEWgiVAIgjv&#10;gfgvyNNiug0w/KMg8me9B8pNigm1JkDN1GsI0LO6zDwfNRzrcApGA8fbAr0PeVnMDSyJX+SlX2YK&#10;cDM4NtD2SdF/tk/+9Dv702/+Lx/FLExNstKMZGspL7QygakwOdbW9nfbi3s37O8/f2NPBKDjx47Y&#10;wQP77OyZ03b71nUppgd2+OBeO3/2tL149tS+evrIHj24Yw8f3LZLF07Zlk0rbCMr264asJGhNlm9&#10;HktNCLPhnnpb1t8ii/2BVOQnVleYZF31OdYii/bPX17aw/vn7cTJfVZdXWaf6fPP0XeIrVuozwOk&#10;Zk/50qZLNU2f9Kl9qe+Iqqdhkz63qBlfWFzEOBtoyrQVPUWyTZHWXZ1oK3sK7NDmduupT7JNUlGr&#10;pZ56axIcSKgltsScGvLnSQVFWo1UTEHsFGsrjpZVW2RFCbNdFQGnYDRusWUtnOQqif0oJ0CEsgJS&#10;6/qqHGLYv1BMirynvNjpViA4FyXOkTKdaPFhn1hfXbq3oea3ti6khgAScSVABJSweagmLB0NZcXj&#10;xKGwe6H5d0E+FLaNvKal1rtkrfVICbVJOZE6EEoVINeJ0TgaaQM8Vt3Y669hhA4LiNLypE6BDzAF&#10;4Bvw0TIqXVLcjsZilZTkzcorF3DqXaHkSL0whM/IGMAiC5sRtmIpLkbdUrIqLDO/1hNCQ9NjymTt&#10;mDrDPjLZG1sCgAIqAJVf3CC1xMKYTQ4mygFnZJUIDhVWrmMXFlfKvhX6CB11wkvKazwQn19c4eAp&#10;Kq+WtSy0lJx8TxuIT8+yKWFzbcrscBs7cYrNjVqo55Xps6Ra+Ny5PqcuLi7OogWqvNxcwa7R0wbm&#10;L4iymbNn6f3T9Zlz9XmyLTGV+uQ5UlFUWsi1yqpyq66tstlzptsY2a4PqFigBpx8SSnviFJUf/n3&#10;BGCaT28RlABVyMph2wDTNIFpmoAzQ9vpapP1+vGC3rgPpKCklIAUoOM1/joBIwSVKcSwtAVMMwQk&#10;5u9RBYE4FwACSGwdjm8bcOIcxo5hBRls5B8ExT/ZhI/+KGiy3PqfBKUPpAo+9GXWIzyt4W0dKtlF&#10;0g4oo8LoH9sFso4x0ydZzMwpeu5nUlhSZTo/bOAkAQ5Afyn19+mf/2h/+e1vHLbpixZabnyc1RXk&#10;WbtUakFSvBUnx9mytiZ7ePWc2T9/sq++emyXLp6zY0cP2t49O2z3ru22betmW7li1Pr7emz1qhW2&#10;fdsm279vt50/d9oePbxr166cs/17ttqe7RvtyrkT9vDWFVs62GpxC2bZ9vXLbP7MCTZ76hjLSo60&#10;EqmpsqwYeyzVZPart6b6cvvj7/7LpuuzRsySkp43x8JlW4H/zLff73QpqyksRc90oTkTrSo31lYL&#10;Dqv7ylw51eXNt6aiRTbYmK6WKjVYaqu6821lV57ANM/q8+Z67KmpcIHgIluWONPyF0+2mvS51lYY&#10;Y41SRbkxM31ZKOqIMw+Ouk5pspC50dOtLFWKMynMqhihy492UGEDsXWAClUFtHpldRvyY42KmRkL&#10;JltK5HhLnjveY1HVWfOtKivSq3O+B4wADJACUIAqFGsCTqglQPSfgXJuAya274DF3DcU0CATd4Pk&#10;S1IGgBPTVMhtau1Zoecs17GHHQZVDb3+utBk4VqBCTgBJWJM2DxsXHY+VTTLpRQa9XiPlFe7LFWx&#10;x5CAUxrD+gITI3cM34cC4Ey7IV5VWtnqE4zTc6t9kjEZ6QCJ21kFdZZTJAhVUu4kgBK2jiB5XmGd&#10;vxblRc1wyqcUFNVKYTVKIfYJSO1SbAJPBlNjdC7UWq+q83gSagjbBpwytE3KwNplWXjUYps8c45N&#10;nj7LxsjGzVu4UJ+NCpxZPjo3Z84cWxi1wGpr9T6ybwsXL7LJU6e4tUvNzLBkwSpTaipaHWhORJgl&#10;JMVJUenH1dJoXT2d1tndZrV1lRYfv9i+kPphSSlqjlM180vah/+ulPkFzfcHSsrbW9CgoqZIRU2T&#10;InI4CVKAaqpgBqSmYOn0OOpjvF4/QRCcKKgBmZAim4ZNewsibKIDEBCi0AASljH0vmrj1VBk4z4h&#10;tvUnKbb3bRowkUKa8cVfZMP+YrO+lDJQJ4yUhXOlhM1RWzwtyIMi3SDIKg9gFTNzqqcdTBWQZkjJ&#10;zZDd5Lwn6j7BfUboPvnT7+2D3/yXLZwzywqSk6xYF4smKdOa/Dyrzsu2ppICG+1ssxtnTghOP9vV&#10;qxesXbBqbKixpSODUlB77cb1q1JJ9wSi+/bdt9/Yr7/8YH//28++/eXn7+2vv/5oP3z/jb386ond&#10;vXnVnty7ZbeunbHkuHmWuDjCookdTRFApYJiwyZaaWa0vXp6RWD6Se1v1txQbr/77/8lOI21OdMn&#10;2ryw6VJLX9oUAX+avofZAtLMCcTlPvICgvFzJ9vudX22YUmd1wXfuozVdROsvTzWlnfme+B7uCnN&#10;85oaCyJdNZWnz7KqzDDZrxipoEWydVJOWSioKGuSagrWrkt0OBUlhXvFS+o1ZS6c4vXE82Jn6vVR&#10;NtSQ7QmYzKlDTaGwyIHC5mEJmYcHnPLjUE5hlhj+pbe20iTBbq7HyKqzIwPlRDwJAAGkgvLGdyVN&#10;mGOH1QM+oRE9YMS+ENR4LdBiqgkZ3QAqgA2N22R8r7CugTUOrP+cOxdUMRjx16CaapsC1bRkGTXF&#10;11r/kjWClJRMFcFnsrWxbNi0Vq8SwH22BMZRT6glkhxZGop0AebGVdYyybZD4JJlk1oClqEMde4D&#10;KpRUVT3LTY1YkywoVq+otEXvS3yr2+FUUFInhSPwpeY7LBklTM8usNiEFEtMznA4VdY0Stl1W3uP&#10;vocuwbe+2YPdaZmCZWGpJadlW2RUtKAy38Iio2zStBk2deYMWVFZw2IW9syx7OxsKyootOYmqmmm&#10;OZRIJ/hy3FgBOdMBhYJiG5+UYLPDZtnimEVWJovX2t5ibZ0tVlMrZVfBKsXJNm3KeF9OaswHdHip&#10;JsEJIFHC18EEqP5DBQGJCbJxQGcSEFKbJiDNFKBmCE7TdXv2F5/abNm2OaQkyMLN+kLqSFuH11uA&#10;AS+UF/cn6T1oE/V+E3XcyQBKxx0nEAG2UJug57BvAosyjPlAx/vQwgSTOVJgYV9+bBHjxnhzMEkp&#10;LJCKWCibE7Qgb2r+pGAuINNb5k+eIKDRYYlfEbMCkB97agVZ8YCJOYgf/PZ/C5ZjrCRL/8fkRMtP&#10;SbLW6kprr6my6sJ8666vtXP799kvr78WKP7lQMpIT7b161bZ6VPH7ML5M3bo4AEppT1u9e7cvmnf&#10;vPrKvn/zjUD1tb36+rl9/fUz+/rVc3uj+//49Sf79Ydv7ftvv7J7UlAVRTk2mfMb+4kA86ktnjne&#10;qvLi7ftXt+znn57bP//xg3V31NvvfvO/bKqUYtiMSRY5Z5rDaYa+g+mC2syJn9rMcVjcj60sM866&#10;6vJtw0iTregusd562avBEmspXSQ1GCNgsYBBoUAw09rLFltJ8lTBKUp2TMoncbrgFCsLFmllaWGe&#10;ue0JknkLZA1J1BRsqjK8yiWAoY4TgEE9oYJqshbY2t4KBxOAIhmT0ToC54zuYflKksMtJ3qGw4xy&#10;vcBt8fSPfdHO8vQID4iXps6y9wARDQABGuwcJXBLato8vtQ7LKgIXL7wgFQMBeRYeID5d6H9vLYR&#10;pSMohewZlQcAAImXAAo4ASliUD6hV8oJ1cRzeV2QdBmMyrUSq2rp9xwjFEuJzgcgASZGz1j+CSix&#10;Cgq303OKXTmxWkweeUfF1F0iiE4Au8ly8uosLafKcosbraCsxa0cSgk1hXIqKGsWbFqssprVWQL1&#10;VFhMmRUC54JyQ4+2bQ6lFCm2nKIqyyost3QpIuCTLvhg6SqrG105ldc0uHoKWbtg3p2AKYW1YFG8&#10;zQ6fJ8UUbQuiY2367Nk2f9ECV0ktrS1WXi4rkZsvsGTI6kXYxMmTbFH0YpsybapFzJ/nUEqXysqU&#10;vSssKbLY+BgLi5hj0bGLraK6XPCl/pQ8fUG2ZWWnWXZWqi2OivA5dJ9RtUDWJVRbPFRFEwUx9mNS&#10;Bd7aNFQMIBEspn78FzXZvI8+tOm6PeOTj2zOZwDjMwHjc8HiS8FinG/n6P5stVmMsL1TXJ844Cbr&#10;9ZP+IjDpNscFVADL72v/BN2frOPTpkqBEUuaI5hECE4RX3xi86S+5suasWJx1IQvPK60QB118eRx&#10;PuXFwTRVyklbsscjPP1gvFTSJ1JxgpJUJAX4vqDpM4wRmD4SkD+RsuR7iJs31wpSky1PYCrNzrQ2&#10;gammqNDKdcHoa26yswcO2E/ffG3/+tffbMuW9bZm9aht2rhWMNrt9u3I4YN26uRxu3njmj198sjh&#10;9OMPr+3Nd1/bt69f2reC0lcvn9qtWyz5dMNePntif/urVNH//MN+/uGNlUo9//b//v/6YEJC+HQr&#10;TI2yr59eth+/f2rfvX5kPZ0N9rv//b9smoAUQcwpcrZNn/il7n9u0yaPkbUbI4X4medkPblxxn75&#10;5p6tGaqz1f1B9YEV3TmC0wLrq0+wpe0ZPjrXVRnkN5WmTBU4pltPZZKrJGovYcday+KtsyrZKgSL&#10;zqok66xM8drg1GLC0qGcUFEsFwVoaAS8ixMpoTLXqP/UVUFwPMNtHvuqM+dbvp6XIxvIsVg1mNdF&#10;TfpAKmyxzinFg+KUC34P6wZ0UExsK+o61bE6vZJlTaOUhhoZ5CRqkkVeha16a/2AGTaPCb+USCGz&#10;m1hT9+CawL61Mg2FOuOyggITtZpQTOz3zPCuQGWhnMiJqqjr8vcll6lCMCgokjrKLfVWUU2QucWH&#10;8uOTsj3+w/Lf1GNiTbui8noHVbL25xbWyHIxErhEgOvXYx0CkyBV1Cgwka3ORGOK2bX5vnypJKom&#10;UI2zpFL7ZOdoecX1ApcsXnGtQFYtW1huGQUVVlTZaJUNbfpsWL0yKR5GDCsFwWIprEqHE1DC1tFy&#10;BE5iUZk5BRaTkGzh86JsdkSkYBMlezdDkIq2Biml4pJSS0xKtLmCEvPmPvrkY69SwIgdgBo7YbxF&#10;x8Xq8yeqJemYBW7p4hPjbPrMaVJxMdqXK4uYZqlpiZaVlWb5ORlWXpBjBZmpkv4TpB7G6Ar9mcea&#10;HFbvy/JJVYXaF2pfoqo+/GNgsVA1uj9Ztm2qOvR0de6Zeu0stTnq8HN1rCDRksU6vxRAvvB94QJL&#10;GHBRZ5sjMM5Wm8lrpahmCxYcg22YQDZLj03T8afr+DOlquZI1YQLSA4lYMRae+MFI0GJtoggt9QR&#10;QW8yyIktzdN+4krkV80ZL3jK6kyVsvMVanT8Cfrc5HwxOEDtq0/0uT4SmN6XnYuYNtkK0lIEomwr&#10;TE+xhrIi629ttHpt60oKrbuxwa6cPGG/fPeNQPKtHTt22A4d2m979uy0/fv32NmzpwSlq/bV8ydS&#10;Sq+klL7y9tOPb7x9K8X1/RspJbXbt2/YaR3rmGD25OE9+0HP//XH7+1f//y79Xd12B/+7/+PLQ6f&#10;Yp2NhbZxdYft3DZs587slnKqtT//8X/bVMFpXtgMi4qYJTCNlaX7MhhkGP+J4PQXwSDNbpzcar+8&#10;vGKn9y6zraP1ngE+0Jhkg03JDqaRtnRb0pxibWULpYQirb8+xerz50sNRVpj4SKBJ0bAwebNtTrZ&#10;uczFk6yrJtWWtbP8Eyv9SuGkRUp1sWKK1FbyXFm02bJ6EZYXM9NyYyjqB6TCpMCkvPJifT5ebdYi&#10;7QsXnGZZ9uIZVq37A/VyFXpN7OzPLGXeeCtNC7fWUqCYFBSbw6YVVTZbKp0vr0Idu8fzixgpY6Qq&#10;p7TeiqRgKpu6raVPQOkJ0gp4DXYPwAEbYkuhKSn/BlAQf8LOASieE3oedZ6YKgOYmKpSp8a5UBal&#10;s0f2qqRanZXlmvSj0e2q2mYpFGbyU3aXRMigRjiKhjhUfnGdJaYycldmxaUsAIptY7oI1o3yv9i5&#10;Yb0nCm6pYNgnWHVoi/JbJkiOOmgLK5odlHzGUPwtX/BOzCy2xcnZlsYyUbKPBMSxbIkpmR57yhOE&#10;Glo6rLNvyBrbpPoEqfySCgGqRMqu1FIyc21hbILNXbhQyonFOefZlBkzZe+m+5SV+fMXun37QB3n&#10;T4IEcAJKJF/SGLUbO16WJSZaSilGaixT51Bgufk5spaJtnDxAoEyI2gCVJaAVCIwVauDdbCyS2WZ&#10;RckGUqaX0TTA9KWUFI1g8Ofva6vmcJKKIvkSJYXFmyw1NVVthizfLAFk9qd/EXz+IoiwkvAYzwYH&#10;JPPVUDmRwOVzPSYFFC7YRGjL/XABKVLvzTZM4JgrgIXrWLSwt1ueG/nlGJuv40TpuAApBKeF6oyA&#10;KZpMc8F2noAYMe5zm6vHWZdvJmkHXxDzklLTuZAhT0XQUIVQbJyXlFH78A//LZv3ieVJMVUL9IXp&#10;qVao76ytttJbi5To0t5OO7hjm3331VOzv/8ikHxrv/zyo/3668/2ww/f25vvv7MfBaA3371ytfTd&#10;ty/t9Tcv7MVXz7R9JVv2g6D0nYPpzXev9ZyXdkPq6vChA3bmxFH76slDe3zvtl04c9L+puMe2LXV&#10;R95yMhZad7tsUbOUW4/cQE68jf3iQ5shZRgxa7ps3QyfejRD3wEKcd7ULy0u/EtfpGDdQIldOjRq&#10;Z/YssZ0rG6yLSb3VMQ6n9goBQaDqrYuzNt1uKJgvpRIj+yY45UYaS0RVZs6zgviZVpk13xqLYqWc&#10;5tmSlnw9L9FaihLdzrHaL4qpLC3KMhZOs9T5ky03drblxc2REpoteEXp8UVSUlGWHzPHqtIWWnXG&#10;IkEqVtZvsWUtmmE12dHWV5trmYumW3LkREvH3s38WICKUAtjaSiqCQCGfrd3KARiLGRrE5gmQF1U&#10;1SJASUmU1buCYv4dQOL5KK7iqlYHUSiuhJXDPlGFILQfSGHpaMScABWlfZlk7JUzpXRqZeWwdixU&#10;QN3yMqmhlLdLLTGXDUAVltS4YqJR15ulm0KxKIb7GV0rEpgKiuq1r9ky8+stOavKUrNlrwqpvkmt&#10;qRbZuQYpoVrZtCq/n0PqgGxgThEWsEKt0j9bqRQc1tW/Gym59Pxyy9U5ZOZJ0UkpxSWkSs0k+6gd&#10;Mae2TiY/t3o5lFALcrKqLC453eYtirGoxTG2MCZWiinG5syNtIlTp8m+TbUJEye7jZswabzahLe3&#10;J76rSsAUFlIKCJATPF+4eKElpSTKVqbJMqZacmqSzifa7VxpWaEVF+VZbXWZdbU1WSdKQJ0tJyPF&#10;JknZfPi733j8aZzsVqiRFuABcykLpqx4kPoTWTB17Mnq2MAJdYPScWUjEIR/IehoGybwAJW52k8L&#10;YBSACejQgn2yH1JLNG6HS32FfyYooZbeQSw4DqADSv+pmoDTAjXU2lwy0GX7yESfrefOJDisc5mi&#10;c5qsNg4rJ4XmQe8PqBYagInbf/nT7/x+StxiV5VF2emWm5ZsJblZ1t3S6CBnu2pkyA7s2OoB7H/8&#10;9UcpoW/t2dPH9uIFcaQX9vLlV/aVwPXs6UMpp8cOJuJMr2UBv339yoFEA1Jsv9bz79+7YxfPn7UT&#10;Rw7auVPH7ZVef/n8GTt2aJ/99efv7enje9bVLteQvshK8+P1f8u11OSFNmHcGJsuOIXPmCL1NNMm&#10;63PPmsKqvyxQMdbSFk62/es7bc/aJtuwpNQTLlf25L1tudZTGyertsA6KhdLEYVbU3GUlaXPloqZ&#10;6NnZFRnhUlCLZK1S3XaVZ8zTcxKsIHG2laZHCjwzrbkoweNN2LnGgniBbJEU1gLLiZllaVEExnWh&#10;BVS6XynAVuvx/BipqniqGOg4SZE21FDg4CpJjhTo4i113iTBaZIfK2rqh9Yg5dZQGG3v0fnc0kkB&#10;lUl9sPBAsCpKo0OKvCMWJqCD+rw6ssTVUBMoC6xgvqxPTnGD1EaP27Za2TtuMxpGXCekoFBMgCuU&#10;XoBSAUxMFgYMBeUCjtRYmWDIsk4FRZVSI+WeXMl8NorEkc9EIiTLPfEcFiYgZSBTgGK5cuBUI3vW&#10;QIBe74NyyhGQgFJ5LZU4+72VVnfrPfU5pZxKqrp1XlRQ6NM5Uzq4VlCrtjyK0FU0+QKe6VKUydml&#10;lllUJRg3eUUEyqOgmIgpMceOuBPTWkIjdVn5BOpZ647lpBosMS3TomXr4pJTHE4oJ6wdgJodFmGz&#10;54TbzNkzbYaujLPnzPKY0+Qpkx1IVMokLkXuE/unTp8mQEW5WoqJi3ZrlypLEh270BYsmicrmGHF&#10;xflWVpJvzQ3V1lRfZSWF2Zarjlgoq4dy+uzPf7QJn3zkcZlxH//FATVe2xCcxo8hC1sKRMpjqtp0&#10;AWaGbBlwwrIBJBqACsEpAtjwOCroLXD+T0ABLgD1mTfgFHruf76GY6GeHE7qhAtCgNIWhRaB+hJk&#10;mYjMXDpGBgl4k84w9lPBVsdg4jOK6TPSKQQitjTA9Mff/pctmhduRXlZapmWLzjRmuuqratVqrus&#10;2NatWm7nTh6zG5fP2xtB5+9/+9G++SaA0VdSRs+fP3VAvXolSL146g315AFwQQi19MvPPzqUfvzh&#10;jd9GOQGnk8eP2vHDB+zowX125cJZe3j3loOK22b/44H3MycP2roVA7Z53TKrrymx8fqcU2XlZk+d&#10;ZGECFMpppmztnIlfyMp+ZJnRU6SayjzJck1/vi3ryPC2cbhU9wusNi/MFRTqqTYv3JqLF8pCxVpx&#10;0hzZM6mV1DDLWCBQyZ6Vpkg9yZbV5kX7tiJTIBOQiDOxNFRxUrhVZ+s4ubHaRlthYoSlL5jqKipD&#10;W9RTQXyYsVgBVTOr0hf6FkCV6dg8ByihsDIXTpelm2J1efGuoEplFWvzFth7uSV1HkshtkIsqeXt&#10;/DYAxZQNrBK1tFFQLbJfnrEtmNFhqQOOomBaS1F5q1RHg+cSMWSPciI7nLgOgGJEDEgBJk/MfAun&#10;7oGghhM5T1ipUh2vmOMLOoCoQDBALXE7tLZcelaxVWAza1r9eay2kldcbayBl5JRrOdLJQg0zYJh&#10;RX2fzpFaUrw/o4MoteUOKvYBL/a39XAeyx2Ufi61XQJtUIaYUUq+p9ScMlm7QssUMFn1F+VEKZas&#10;XOpElXvsCWDVNrXpGC2+rWtuF8gafSpNckaOrF2OJaVnyH6m2azwuTZ99hybGRZuYRGRFq42a85s&#10;mzZzmraztC/cR+s+H/ulRc6fJ3WU7nlPAIqcqOkzJe/nzbWoBfMtISleqilW9jDZYuMWWUzMQh9R&#10;Sk3RlS8/ywrUATPTkywjLdGKcjOlEDItbPJEV0rjPw6gRJs0JjSiFaQFMORPQuY0AWembs+i6Ta2&#10;bo5AMFvPY+uAegugOewT1Py+ng9suD/H4YOy+g/VpGOF1FIISrSQAgvZxJBljJSFjNT9CN2erS2V&#10;Ekg3IC3BF3EASGqf6/2wdNwHSKgnQIVqQj2hPAoEo9LCHMvPEZjUqitko1qarLq81NqaGuzkkcN2&#10;5MBeO3XskP30/WsPYL98+VRQemIPHz6wBw/uOaBevnzuQAJO2DsacHolcIViTcAJSJFm8IOs4N07&#10;t+zgXmqNb7LNG9baxnWrbfuWjbZ393b7+qsnHnjn79sXj+3I/l3WWFduH334B5s6UXCaPll2brzN&#10;mjpRyklKarJU5JQxVpA020Zas2TfkmTdEgShBVaRNd0BhZJqKp4nNTTdt+0Vi62zKt5H4shNKksN&#10;qgeUpRIrmmvpUYKHFBCqKC8uTKpmseA030frABMjdMSeUDvABHvHkk7pUk+0hLCxfh91VChIVcnS&#10;Feo4JTp2idRTYvg4S4qYYIWCV4pUU1LkZEuZP0UKbLYDqlCf5T1GxJjawfwxbFGzLB6lSUh2JNBM&#10;LhE1jYg9kQmO3QNWDNWnZ5c5xJjzxjA8I11M+2BeWmZenTooAXJs3qDHfBglY6QuZPV6BlZ7Zjij&#10;c/WM7gmAVDmobZTakV1LlGJi1RMsXLaUESV1qSrApFpKlzCnjlK8pBB4RcziWmOKChN7C4qo+419&#10;a7S0XABc91YlschCKBCOotLzPDGzU0DqkBWUCixgxCvILOf74Zy4zSRgUgjIpyLRk8oD8anZFp+c&#10;oXPKtjyppHpBqa2LoH6bQN6u75L0iD6dH4CihErQgBQWb1bEPJsTGainkJIKtvMtkuTLsDk2Hnsn&#10;SFGdgPl2ZIhTPiUhMcE++2yMUWec5aMo55uUGG/xcTGWEB9ruTlZlp2VbulpSdqmWY46Y56gREes&#10;qyq12AWR9v5v/7cveDBJx5ny+acCkRSI4DRVHX66x2+YkiLlRK7RZx8KTkEDSrO1j7gTjduhFtoH&#10;tGYBpbcQQ13NYbIwMBOI5gIuweM/oRQCU2jr8Su1uYLQ3PFYuDFecWCWGlACnqi/cX+RWtLnIADO&#10;XMIv3oLpc9lSwOR27i9/svf/8BtbLMV0VpaqqiDPspISpJyyrbK0yBrrq62vo9Vaa6ts1fCQXTt3&#10;2q6q3blx1b4nqE1cScrppSwdUHoqe4eCwsJ9rX1faR+3gY/vewso1NJPP37/TjkBKPZfunjeTkhB&#10;7du727Zu3Wwb1q6yHQLU4/t37I3e768/fW8///xGiu0XPe+QLYiKsD//8b89qXbWtEkWMWOqhU2Z&#10;JDBNdFtXkhIeZHhXRNtIe5atGyr1ib1UHliq+3X5c93K9dUDrxTrqNBvJGayFSTMdOAwxA+ksFwZ&#10;C6bJpk0VdBZYvixZcTKB73kOo6Kkua6WGgoCi4eawu4VJsyRpZvkiilu9hcOoCIpKloFkCMmpVaT&#10;HWNZC2dYXswcKau5Fj9nrCUJhNmCV45em5cQIbsp5YQiAkrAKVedEvAEtcKp2USQOejwqCg6KKoK&#10;9UTWNCoFZUXpETKrm1qWWEVVpycwZuTWqCPLJrZQ22mVgDTsVg81FbJ15DVVSS0x5A8Q2NZKtTTK&#10;RlKiJE5KCdWEfWPtOOwcNZSYt8b0EeoqEYcqLife1OTz4PgsVVI9FYJQVZ1UkyxbQXmnQwlI1jYv&#10;cVsHmEjEpBEbI1u8oqbDz4NGJUwAxWRfvhuyzDNl7ZjPx9w+CtyFajUlpGTqvIqstKzKGgUlFs9k&#10;4QImBucXl+nYJGYKgqUVlp6TL5UneOp2dkGxW72E1AyBLtXikpJtcVy8N26TcBmfnCRwRTik5ko9&#10;kQ/F/Lryykrr7Oq0hIQ4Xz4qPHyORUZG2OJFCyw2ZrFFzY+0+VJVyVJUiQkxlpIcb6UlBVZXW2kl&#10;snpFUlOVuj990jhP0CQwPPUtnKZJ2dDxKYvCdroANZ0pHwKPw+mtWvp/w2mOHgvd//8Hp9mAjSZo&#10;AKYwPc5tVFYITsAqpLbYztZ25pgPpNw+sGmf/NmmkKD50R9tInEx2bWJYz5SI7uc6TNjbLygNk7H&#10;CWJOgXICTh998Acbq+OlxC62rWtW2frRpZYWH2NVgElAam2q921PW7NdOH3crl86b99KFf3P33+1&#10;f/7tV8HpG48rAaSnT5/YkyePPOb0PTASdAiCAyQAFIISkGI/t//x9786uHjsyeOHPgWGduzoYdu/&#10;f6/t3LbFdm3bbDeuXLRfGemTWiMNAav4z3/86oqM+XwJcYvtT7/7jc+dnC04heviNW/6OKsriPU8&#10;pqqcMGsuXWir+gqtXxAqTp3mQOqqjrOOSuI586y3LtF6apIEG0EpJcz667I9f6kmm3hSlIMjXYAq&#10;lNLJWjxTQIp09VSVtdjhVJpKJncQeyLXiQUyScjMXjzdR+JSpH6wbSwzDqxQUWzz4mbLFkZbRtQ0&#10;S5k7yXKjZwtO4yyVoLpa9JwvLX7uBKvOibH3UAWoIraooNxCOqbAIgXBfWo3sQ1m86sjCwBMwC2p&#10;kNqoaldHrpV6abRyQYnJvEygrdO2pLJTAGh1tVJazTp2weIGxKSwdcSfmH+HMgEEGTlMtJW99JWA&#10;W30EjsmyqaQGSEVh3wiAl1c1yc5RzqTKg+SM3hViuQRKAFouwFCSpa1j1FrUKusHrLiKhRZIEKVu&#10;OavBsJ/0hyApk+A8Sg4FCCwBJBUx65uD5dT5zJRMoQEjFFOQVwVsSBUoFRAbrapaKq+8ysFUUEJG&#10;e7W+I52T4ASQUEyU5a1tavVWXlMv4BU6sNKysgWjDAcT8ajYxCRBL9mntiyIXqx90T5KlyhYUcuJ&#10;ygT5uvLnSB3NnRtus2fP9LYgap6UUso7BRVSTdi74sI8q64qs5LSfMvKTJFSqLLBvk6LnhfhMaep&#10;X3zmcJoi6zVDnduneggazEOjTtJMtRCcglgTMScsXbAFTjRANWuMru4A5ZN/b2cIJlMFlemCyzSB&#10;Ytqff2/T39eW22rTP/yjzZC6YTvlz7/zLW0aW712ho4JnFBwKDmyvqmqMH1cUBN9iqBKaRgA9J9w&#10;ws6NkZ37WMcJnzXNslMTrSw3yw7t2GYnDx2wtSuWWY8U00Bvl9u6loY6G+zp0r423W+0tStH7c23&#10;rxwQX7985jGmZ8+e2GMBhu3r14zUBSBii7IKgYqgOFvucztk73gOqmnL5o0+9WXD+rW2avmoLR8e&#10;tO2bN9g1gfEN+VFSUG8ExW/0ntz+9Zcf9f5f2QbZwMVRkfbBH35nn7z/J1sQNsWW9VVbd0Oqq6Xm&#10;kgUOKG7XSjENNaf5MlAopty48dYtNdVZGaeWaGv6Km3r0mZbP1BnG4carK0kNVA2xIikmoBTrm43&#10;FSVZX12eWzgUFPfJVWL5cUbwghbnQXEUEoFxgEQDVNg99tflxDmUCuMjLHvRTNm7iZYuoGXH6f0E&#10;voUzP7OkqMn2HqoA8KCgCH7TwVO8VIhUQgkLPgZTSkLwyswtFzhkbcpafS5arTp5fmGjZeZUS2VQ&#10;I6nJagSolk6C3cvfWToKzhEUp+Il+U69S9bL0pGuQIWCXo8TZeZWOhizpFAoi8sQPEuDk9dEnAnl&#10;VFPfLgspqNS36f2k3ASIKsE1TRYzNbNMCoZFAkg5IIu8ydJlL3OKW2XfWjwIXlgue6ZGsB5Lh9X0&#10;HKeGPoGSCcECqhRcdR31qv5dL53viPl16TmFDs3E9KAMSkxShsCSr/MosxyBprhUqkbQqW9pczvX&#10;1T+o74J5fLKWzLHLklUVtEqBlp5XpNu5Ulhp2TmCM2WBs30UL3LBApsbNd/BhL3jNlNZmGdH/Ck2&#10;XupK1i0zU3YtR+pLCmr6tCk2Y/pUV07JghPWLiZ6odRTnMefABVZ41k5qZaZRTwq3kqKcq2+stRm&#10;TxrvMSes3XR1cuJLM9QIgpMQOUMgAAozBQVUjCsh3Y8gc/ttCykm4DRDAAJQoZgUcOI2r8fWeSxK&#10;4JgnmBD4pmHjQrcjv/zULV1otI4idmSGR0z41OaM/cTLBc+ZQIneL2zG+C8dTuRwkdNEPtNYnXNI&#10;NXkW+B/+2ybrueVSjU3VFVZXUmSV+bm2YcWonTh8wEYFhab6Gj1ebCWFst66MORmZVo0dnnhfFu2&#10;ZMCnoLx4IesGcKR+GLFDOQEfLB1b4kshtfRc4GIbQItM8RfegBMKiqkuZJXv2LHVtm7ZZOvXrLQN&#10;als3rvN41LVLFzx4/tVzARElRtOxfvnlJ/ublNxz2codW7ZYbmaGpSYssFUjTdbXnu2VNFFGTQJU&#10;eeYsq84Nt/6GZC+NQlle7B11nXprBZt65tnlWEd5itRTji1vLwts3fxpDieUU+r8KZYYMcGH/FmV&#10;F0sHoIhHkavUVposSxjho3ddlRmWEz3TFRNxJ2JK1VJYDXqsvSxN6irWchbPcjgBqbLk+bKAYy1N&#10;xwZM9YWJrpwSZQ/fw5phX4AQjc5JLAk4YWVQDlg5Gp2WeA6VI/OKm61K9qi2CXs2KFi1WVomakY2&#10;S7cb25dah9RI1+Baa2eRA6kTkjSZT1cu28X6dSzGSepAMArIEk+dVlqBXQzUEmvFJSRnW3RcugOK&#10;hEtynOrqO6RSWqxYsMrX86rqOlzNAaf0bAGuoMGKBKOcPFIRKF9SLwA0W7HUXAhQuUWNAmCdB/KL&#10;sXaCVF5po6cRJKQXWao+e75UHKoJMAHNorIGKUIBjRSHzAJbGJtqi2gxyZ7rlJqW5TWd6htljVuZ&#10;59ZvHV29HoOqadT5CkQUqCutpMqm7Gk+CyqU6LiVsmrVliebx0osKbJ6sQlJNm/RIpsVHm4z5szx&#10;bZjsXZi2pBLMDg+zmNhYK1RHqqqqtPr6OktLS7MJE8bZrJnTbeGC+R6DipKSWrQoSvCKtSSC5nHR&#10;lpqaIKilOLRKivOstbHW4hbMsz/+P/+XB79nCBgEvQl+z1AHn+m3tX0Lp1kABgh9Kch8KcgITKin&#10;UAuppzAU1dt9QGuu1BYQI3g+V5Zx3tgxQaa32vxxn9rCiV8YJX5ZcJNG5jf1yKmqyRw6Ei3nqlEi&#10;OELbOeM+t5ljP5cNFZiIvalRt4o4E3EZ7OpnH/7Zl2yfJOCmC9jFeTlWUVRoherQNcyfKy+1proa&#10;W9Lfa/3dndbS1GA52ZkWNmeWRUqRzpox1UoEsfbmRnst+LwCSMSXBB2A9J1AA5CAUJAZ/m8rR8oB&#10;9o0tcabvpL4ImpOg+Ub3Hz64b0cOHbLdO3fagX37bP/e3bZD1m771k3af8AuXThnt2/d8NcDPt4X&#10;oAGqvwtOqLC//fKLfffqle3escmGB1qsoTbbGquSrKMu2QZbMwWoKCvLmGk9DSlWkR1mtQVzBa8E&#10;ayyKsrYyaocvtvV9ZbZhsNo2CW5blrY4fEpS5luOlEypAJQmu5Uom5ZJgmVCmOUnhru1q8+Pt75a&#10;Fi4Q8HIX+7Ljq3uqPb6EWkoWZFBKtVkxvsZdeym1xjM81wllhmoqiAuXoppqGYtmWJpsZGz4eAub&#10;8L6lR0+39yhFC5yCCa4drpboiOnZpeq8weojFbI4dbI4pVWydwJUbhFZ04ESIaZEHKeucUhqQ3au&#10;vMMqq6k9PmT1KI8uJgcvswrKnej1ZF1n5VfL8jWqo7eoo5NuoE5bLlvU0ClF1CHAUfNbcBKIqPnN&#10;Uk5s2U9QPCun1FUUsShG7cp0nDKdf3l1h9vK5ral1tQ8ovOQYqnotIqqbqmX5dbeu9rjXyRc1sh6&#10;ovCoyEnxOw/oC45Fsq65+g5y+F6KWasOuwn0gpriTJshvlWg98/QeTABOSObJc5LBcpSq6yqc0AV&#10;l1T4baxeiaxeDiV5BaTq+iaBXnCta9QxiVele2yqrl6w13OJW2VJiaVnytJmZgl+cR4sD5833+bO&#10;i1QLyqdQpSA+gZG4fKurq7OmJinWmhoH0sxZM2yWGnEo4JRKBQN1uIyMNEtLTbbCghwrLyuyivJi&#10;KysttKryEmtrrLNJgtL4j/5s0wUiH5ETqGhMI5kjsGDpHE7Ah4m4X2obAtRbCIVA5I3beixC20ip&#10;nfkAiblx4z4RlIJVXGiLBSQW6GSfw+ntfdbJW8ACCtpPnSbymsLHA6cvLWzsZ1JyVEv41KZ8ymRe&#10;gWkMJYk/FpyChMsv//KhsUT7+//9vy06MsKqS0qsJC/fKouLraGq2ppra61N39uq0WU2Mjgg9bTE&#10;8gWvuRFhFs56gVKg8wSohOhoq6+usjffvBIIghwmVBHgARSoICwbEAFYQIT9bHkeEHr5AluH5Xui&#10;FgDqwrkLtnXzVlu3Zq1t2rDRNm/eZJs2rrfNmzbarp3b7eCB/Xbm9Emfq8fxQtB7/OiBQ5BYF2rq&#10;x+++tUf3b9vtmxft6JFdtmy4yQpzoqyuLM76m7Nk76KtsXihVWSFWWX2HKsriLDW8liry4uy0pRZ&#10;tqI933ataLFNS5tsZU+VFTD8nxBhGVJAlTkxViYlhZqpK0r0InZZsbOsqThJr4/zmuDVWVHGIgaj&#10;7cW2pjeAE+qJdAHSBKoyFlutgFSVvsg6yzKsIQ+YxVm9tomCEc8h2J4h+5go+5ck+1eavcjeI7YC&#10;oLBUQAp1RK5QCFSs5ZaWq84lC1RS3WnlUjwMzxNPIneImBJbwFTftMTaOldYV+8a2bVVsjUrZN3W&#10;WI/UU1PbsB6XfdL70Sqq260cWBXKRqYzJE/8qFHHaffsb0bnyP6mEQxHNQGolHRSCnIsJj7DQQXM&#10;iJlhT/kcNfWylB2jAsBS2VQBs560CFYSJs61zNMGSC0or2Hl3i4vjgeciFN5GoEaMKaOOYF/rGx2&#10;fpXUXLFP/E0XIEn6ZBSTLYF7ptVU1wnWAktJaaUgVeJwqq5psNo6AvVAvlAgy9V3Wq7zYjWbTn3P&#10;VTpOgbdSUhD0XF5TXiHbLIVVpg5UXl2j9023+YsWW0xcnMUnJnjsiZSDBQsXWEpKipWWlnrLF6jS&#10;01Nt/vxImzp1sk2TzWNRzkQphtzcbD2eq22Wg6m5qc46O1qsprrciovyrUXqqaW+yig+N/b937+b&#10;SkJGONuZsmQebwJMqCbBafrn79scqgT8v+Dk6kgwC9NzQnACPCwZtVCwoS2e/LmviLJ4crBQ57tV&#10;gwUmtjw/1OZJVYULbBGyeXNk95i7h9Uk92rKmI9t8hippjE6748+sLGfUJpYTaqPWk2f/pkqBx9Z&#10;cXaGFefkWJUA1SSIN6s1qgGktStXWGdri1u5KZMm2tQpk9weE79LSUqwPNm7MyeO268//mDfvAhU&#10;D3AIwSiUbBmCVmg/ageoPHv6RPexeE/0+CPte+6Jmvfu3JVS2m5rVq22zRs3ydptFpg2uMUDTrt3&#10;7bDtUlJkk9+7e9vBxHFDxw5SEwRMtR+/J/v8mdTUK3v16qGU11braCq25upsK0iLtJKMCC8D3NuY&#10;bnXFC6yxNF52b5FVCixNRXG2tr/aNi9rtiXNhVaaGmXZ0bN85KwgOdKKZNFiZNGK06OsOCPKkhdM&#10;tuyYWQ6xIBkz1moEk6bCOKmoJKvNifYROmJMxJ0qMxZZc1Gy9s319AFARMpAge7Hh42zzLfxplJB&#10;MJmg+NzxloJyojxuyK5h5SgTUlnTFRSMk13LF5RSZNWSMists1B2qUrqRlaOzo5yyvE5awzpt6iz&#10;96ijr/RGqd7+wfVq66xvYJ2P5JF71EgAumPEWtuHZX0GpWyaLVtgTBWgsgUYVtb1FAYBCjAxl664&#10;rF4ga/Z9cUlZtlhgosWnqLMVVUkFEVSvMcrq5kvV5ZeQnd5lmW+zwDPypYK0jxQCLB1Z45l52p9d&#10;peeTU9UoJcbimPVqBNgbpASBXJDXVeFpBMScUEBBXad4AZKaUtzmfAtKqiw3r0gKJd/B1NTcbu0d&#10;Pdbdw8o1so4CFCN0BMSxdgTKaQAKa5ebX2zFxfr8xeVWJshVVksNtbfrHDocUIzexcbHeUAcQM0V&#10;gObNn28LFiywxYsXSR2lSnFlytqleEtJSfLRuzmzZzqgFi1aIFuXIHilWG6OrnZVZdYkILHN0f2c&#10;nHRrrJMFTo6xMb//L/MpKlg8dXYANWNMoJhCymnW57rtdZX+YnOAkID1n3DyJrUUIZUUKbUEZFgu&#10;avGkT9XGWPTbLZAKqaUQoEIqav4EJvt+6q+nGgG5TeFkRb+F02QmEH/0F4eTpxMIRswZZLSOmNN4&#10;gYtCcnFR6mBZGVZWkG9VgjiKqbO52bZu2GBXLpy3gZ5ui1200ObMmC47N9NmS3WinlKSE22gr9ce&#10;3btr//z1V3v2SBbtodTSS2JHwegc8AFOIUCF1BKqCpsHRILnsWX/fW2xabKBjx/buTNn7fDBQ96O&#10;HWHk7pCP4J08ccy3hw7u97jUrZvX/dgck8YxgeHr1197tYNvXr+wFzom7fufvrdf/vqTzuOBXTx7&#10;xFYt7bGRvkZZ2HSrr8ywguyFVleaYk263yF4lWdFW29tjm1b3mJDTQVWI7WUKZsFmIgDFcniJQs0&#10;wAnQpUfPsISI8QLYDCtJZjIvSZlBzKlWlrDZA+ULLVnPIRAOiAAe8StiV1jEFKkqRuaipo+xXFIV&#10;0qKkyibZvJn6n8/WRStygr1HmVyUUnaBLFQGOUIV6ozd1sqolqxOnQBFhnUi+Us5NZZf0W7VglOL&#10;FBIWCUtXJXVSVtnl1q5JigUVFRq1q23ok33qsSJ1/oICdQZZr/b2EbVha1Orre9Sh6z3lo+dzARS&#10;1O8utETBB9VUUUV6QJtA1uTKJVqAWiQ4USEgQ+qF88eWUhyuqLRZdoxsc0FIcAKseVJ5zKMjOE8D&#10;UEXlOl6lVJdAXFrZ7hUI8lh5JbPMUtKKffpLaYXUENazjJwpnWMZBewoPFchO5Zrial5FpOQ6cBM&#10;TsuxtPQcKywqs4amNuvs6rOe3kHrYZ5dS4cA1eaQqm0gA77WlRSKCVVF6gFAy6K8io5BHfIiQays&#10;irX0iHWh0IhHZVvUwoWydLMtLCLC5kbK5s2da+G6HRMT65UMiphJX1Emi1elYxbZPFnB6VIBjOjN&#10;nz/PY07xcYstenGUoBYlWCUJZkkeMM/LSrWa0jxLi4myyX/5k1s7V02ASkqI9p+2bpYsHcopfGwA&#10;ogBOAaQAyjzgglJ6q4aiAdBEQWliAKfYyQIW6mkKcAoU1CI9b6HgtEBwIgYVgOpzHU/q6QvKs3zi&#10;dm6G1BE1pqbKzk15q5yC5NGPbQJw0rl/+dGHNn38OKstLVZnLLHKoiIrV+sV9JdLMV29cMFOHj2i&#10;539hU/S8aMF+0YL5PsrZ1tosi3TI85P++be/ytJRO/yhPb5/T3B4GCikZ8SSpFy++8YhxO2QnUPd&#10;UN8JFUVjtI2UABQU6unB/TsOpv1799vJ4yekdA7bIdk4QIRSCqUYcJvthfNnHUhAMKSeOAfe9/Xr&#10;l/ZaSozg/Espu+cvX9rXr1/bTz/9YP+gptRP39m5c8dt//5ttmP7Oisvz7GivHhrbyi03pYyKZYY&#10;66rJse0rOqyhKMGai/VbiJ/jcCokwTJrkWXKynU35FlW/Gzti7ScuNmWq1aTG2PFKVJmagTIGcUj&#10;ZkVMKl7wSZIdTIma6nZt8SyWhR9ncYIWsFswQ7+PaZ8E6kyvjY+abOHT9NuZ/akt0uveY+HKUlms&#10;InXETCkDSogUCzQMvaOOmCBLXlBIeeRT66i8U/aHpcAHrbaJZZ3WuFpqbBnxVlnDyFevGsmLHQ4P&#10;1EhqGjWLKmVZZN9knRqlSiqlSsoFlmoWtNQ5ZGfLzknFpUtJxcZKCaQWybI0WqWew7awiI5d7vEw&#10;rKgH7qWAyK0CiCi+Jp1zYzurDPe6ukPpBRngTEBe7fcrailEN2jULqcxMsd5Ym1Z6TdXChK1RB4X&#10;lpFEVABF6RYqcXIOxJto1CovKK4UYKmjVOO2jSRMrFuNYFQsq1dWXu1xJRRVa3u3Ayo5PUuvLdIF&#10;gJHPTn1HVYJyrk+JYS28HNlDHmfhzXSBKzunQPDKtjlhkTZjZpjNnBVmEXMjbdbsMIucJymek2dV&#10;NfL8VZW+ZQmpquoqKahImzxZ//jwCIuOXmxJybKHCdEWLQhRvaCEUr8UvEtOsMaqUhvoavElor78&#10;8299+H7GZwKSx53GBDEowWeOlNGssf+GEzBi9d/ICVJK4z+2+eM+FmBYuvythZsiOKnFCESxajGC&#10;EdtY7Vs8WQpK0IomCK4WIyBFC0goLZ+2IsUU9TYZk7l0Xk/qc9m7zz+TevrIJn0sIEklTRv/pc2a&#10;PMHCp0+2uTOm2cwJEy0nOcVqSkqtqbLKygTuUrUl/X12RCC4fP6cZWekCWSC5bx5VpSZZWtXrbTb&#10;t286lGgPH9wVjB68Uz1YsudfPbJHT+7b02cP7bs3r+z7H2SppIx4LNSACOAATCgdgIUVBCoheF26&#10;cNH27Npt+/bsFZgO2vlzZ+3MaYHq8EFXTgAJMBF3opjd9WtX/HUhtRZSUu9U1Ksg8ZNzffzonqsz&#10;7GOQsf5M1vCmV+U8dGivLR3tte7uBqlGXWyTFlt5ToptXK5+m59ojbJmJQJQ+uIg5lSZG225SXNs&#10;qK3IamUB85LDLHXxFMtJnG0NpYm6Hy64AJi5bvsKUuZZbmK4xYePt1gBivwlUgWIW6GWSLjMlC0k&#10;ZSBWsAKAGYJh0uLpNnPS+xYxa4wtiBhn7xWWt3h2dNDIoBZMKqkU2e4pAAApNKOfqR/esaVCgBfx&#10;pqDjr7ae/nWutghGtwgMHZRO6afU7nLPHSogwCxlBJgKXSkFNonET+4Dp4aGHisRxPLyqiwzs9QS&#10;E3N9C6xysJyCEZUoGS0jzsRxAUpKumCWJeiR3tA8pPdd67lMWDsakAK0Hm/SfWxovpQcI3w1es9g&#10;1RfqRwlkuk8DXKRWoJoIhiek5EshqQPLWhJnCsWcCmU5SW+gYgLxopIyYnelel2lKyIglJMrlZSV&#10;ZwWFpVI0DdbS1qX3JEes2IPiFTX1DidWDS4sJYbV6PcBHCN72EHsX4FUGbYPhbVgYYyAtMBiYuN9&#10;5RYW42RRTmqLM0GYycLkQ1VWVXmNqAipq9lSXCkpyZafn6NzydX3TBwqx1paGq2XkaqGWmuoLrfh&#10;/i6LXzTPxvz2v6SUZOs8xjTGy5sQHKfwW5iANIfiZtqyikmglD6xBZN11ZsisEz67N8AYsb81LEW&#10;N22cxWsbP1VXT6kkb1MFLAEsWgorWjCKnqjnSz3FcFugWjgBQKGgvtTxx3qBO1ZkCZ80weIj6QwZ&#10;VltcatVSR6UFuVaiz1PGZ8tMs9z0dI8vVUgt1eo76O/uss3r19mBPbtdMdXoe2Jks62p0XZt3Wp3&#10;rl61X3/+yf75j795kJuOTyG5y5fOakut8GuCAHPpntuDh3fsxo0r9vLrZ/bmDVNSiDlRjYDYUhAT&#10;CkAR5DuxDUHpwf27vn36+ImdPnnKDuzb7w04MRrH80MKDCBdvHDO93GfYDiWERiFRglRUByP/QAQ&#10;BUey6K2bV/18OC/A+lwwJSjPY0eOHrRtWzfacSmz1SMjVltSaC01JYL5QuuTmqotShaQIgWeeQJX&#10;tGUnhll9aZLVlUhpx8yw2LnjfFuQNs8K0+dbceYCy4yfpTbHMuPmWLa2WLcEASkrdrbHlGgJsnSo&#10;KILtgGrx7C/8uQkLpliKjjd76l9sfpiUsqzde+m5NZZd2OBJks2dQYIinZiAd5psHLP2ARSdG+XR&#10;N7zJugfXW0ffan9+z5IN1jOk+4JRUytJjN3qeME6dMCpZ4ClnQZdQblCkmJiC5AypJIob5KpbVlZ&#10;kzVJxRUDMcEJGOVLwQCn1NRCS02hFVhOXqWgIv/cQAdnQYReV00AiqkzQQXLLld6xJaoREBDQQEm&#10;brOfEUdUEoAKDQIQ/GcfgwQoKRZeIL8LxQSgUE/YOVosI4iynpQJptZUeVWDwycrJ9+hg3pqaO1w&#10;VVReWeuBcgLmNCDjuU5vUwqwd1l5wfw8Jg8Dps4evkOA2eSN47S2d3kci1G95JQMWxwdZymp6a6Y&#10;klPSLDEpxWs/UVEzJS3V5+IVl5RYfb1gXllpixYtknoKl/1L1/ctgEpFsG1oaLDmpiZrbmywiuIC&#10;ddpSzx6fPe5Lr4JJEuYcJtp+8ZkANcaXXwpnmW8pI7Zzx4/xBSzn6/5CQSlpln6A01mKHPgAoS8d&#10;SgnASdYuVsooYco4S1RL0GNJ0770LfviJ48L4IQNFJBiqNc0SVDS+2LnFofLbqSlWLXOs7Opwfo7&#10;OwUd/Xbr66SM8i0/O1P2NMMKc7OtoqRYwK23jpZm6+vq9NgSI3M7tmy2BilLVNS2bVu8Y/9E3tHd&#10;u/ZIVgxVQucHCNeuXpK12mc7d2zxqpd07Kfq6LdvSMlcuWiPpayeSVmhTn784VsB5Ikrrf8MjIeC&#10;5cAFeAAgFNHRw0dcNW3bstXb1s2bfCoL8SWewzFoKChG7ELHAUg0zhOI0Tgu8/Xu37vrAEIxASbU&#10;Ejby3t1bgtxZV4Lfvv7a0xAeP3qoczhkB/fts327d9q6VcssJyPBKoszBftMK0hfLDUZre86yYpk&#10;7crzpZrS5lu6YBInC5YWN8tSqc2UPNf3JSycYvELJluyFFCe9qGegA9wykuMcDChlLB1AOodqKSi&#10;khZN89dGzv7M5od/YREzP7X36KwEjUkNqG+ldO5yz6RGKdHBGYkDVKglRrt4vKFtRIqJVXn1/K5R&#10;z7Smc9PR6dyMmpVLCQEkBxNAqmqzGimdRimUtg7ZRUAkKACp9AzZF7LDBaPCwlq/DZiqBLHGBlkz&#10;qS3Uk1s+QYLyKKzCy/F9VLFYn0HKifXmWEGlVMqPOBkxJz4ftjQ0WsfnKK+ldftinszrA0aMTDIo&#10;kCoYkrHO+bM/FHMi34l8KlIIgFJcUrY3lFR6tuxdJvGiYH5dtaxcz+AS6x0ctpaObldKjU1t1iY7&#10;h60rEaDSsnM9EI7tI0CemsFKwlleeqWsUp+vjoUVqvwxVBgtNPrHljSF9IxsW7Q4xpUT28XRMbJs&#10;ST4xmJaemS6bWW5dXV02NDRkrS0tHoOKEKDiYuMsOTlZtjlV33WBQFVsBQX6DMmJlhQf45NgkxdG&#10;2bg//9FmyE5hpVBO4V9KQRHsFpCA09wJn1qUFFKUgDNPoIqWhQNGiVJHCYJTgrbxbKfpB6mWxCKX&#10;uk8LbgtOUk8JglaiwJQwST9e3abFT51gC6lCIPWUE7vYuutrbKC91Vrqqq1cIKqqKLMGgbeuTr+3&#10;0lIrllIsUivW56iVte0VkAb7eq1dcGqorbE67Rvs6bF1K1falvXr7c7NG/YYW/SCKSdf291bN+3u&#10;7VuC0guHCnCiM7OIwcYNa+zAgd129coFXwLq9rXLPgfuoYDwQB3/K4EAQGHpgAKvBxZXr1xyBQZU&#10;AAiwASq39d6AacumzbZ96za/Tc4TcS5eR14Uz0VlXbl80W0e0OKcONZ/ApQtz2cfr0G5AdHQRGTi&#10;XA/u35MCvOAq7Jbe+/Kl8/7ZqE31Upb0nAC4fftW279vp23bvMZ6OuoFoBmWuGiWVRUnW0VhvBVQ&#10;8TI9yhdhiJdVSxBQEhZNtwxBKCsl0lIEoTgBKk6QATa5SXMtURYOlYSNw94x6kcQPJhLN8djTyna&#10;D9AAXsRMWbrIcbZg7nh7j05MvaOMvDoPIhPgbpR6qtE2NNUjFKvB1jW2sTrLEquWamnqJLZDhYF+&#10;WcEWT1r0OXrkMcl+MbJF583MEVDeJjQSZ+qQImluGxIAZFtcuTQKMHV6HjP7Ky1ZSilHW2DW1Drg&#10;S4fz+go9v7quU8pBUKpss/yCWsEgyFYnLYDRxdaOZd5qfQmqXm+ezjCw2rr6V7mqY9oMy6e3dS31&#10;NfPYYulQUICJuXWZOZQ9qZR6LJN6LBGo66y2qUfn3OKfi2A4CoqYU3pWkVSgzjmPVXmrBN52AbjH&#10;Y0t1DbKOAkq9tgTI+/qXWKtgxRLmWTkFUpKN1tTSIfUnhZih42XmGSVYuE/jdoZsXB5qq6TCA+7Y&#10;ROxdudRXZlaOxcYlCEyxbvGSklP0nRQI+iVSaeX6rmqtu7vX+gcGbVDALK+otPDIeTZ1+gybOz/K&#10;5i9cZEkpKXp+kVqB273s7HTBr9S6ZPemfT7GJnzwJ5ulbZjUU8RYSe6xX1ikgBEx/hObJzvmy48T&#10;xB7/qWwcakkgmj7RkmZMcsUEaABV8n/AiW0S6kmPJ04TnFBXrqRQXCgm2TiBMGbKJCvNSLOBrjZb&#10;OthvXR26yFVXWYUUX11NrYArRdksdar75CjlSTGVljCJt9b6e7qss63F87gqSousuUFw6+mw7ZvX&#10;22tB5Dss2kvZMqmM76Q2XqpDozKePX2kjntHyuK+Xbpwxnbv2Grbt2ywk8cO24mjh3z+200pKtao&#10;e3TvtqsnXhcCgk9xUYdH/YRsGakAKKdrVy87JIDItStXpZa2eCOlYOf2bT6N5cD+vf5c1A2goVYU&#10;Fo0gOucUUmM0VBOAogE/7gMryro80HlRMYFEUbLZqaLwUOfEnMAH92/7MZ/J6lHf/DtB7MWLZ17R&#10;8/ixQ7J86/V9d1pbQ4UV56ZaTNRsi18cZpkpC2WXF9uiiMm2IHy8JaB6pJ5SAc2iGb56McCKYTQP&#10;xRQf5qN7qYIVWd8LZoyxiKkfWdSsz9/ZOpRU3PyJtmAOybS/schpUusT/mDvldX2WpnUBLk/hRUd&#10;li8LB6S4DaD+beXWBXPTpD4apJg6BlfL0q31VXlbu1hNpcvhA5SqBJGqGpZKalCHK9BVnA5GcBcl&#10;0CBgdHo8h7l6TCAO4kedAoOgIHWUKPuWJjWFquIxgtIFel1xBQmMg9ZCVYNugbN5QJ1JSk0WDTgx&#10;+ZgpNaw8zP3QgpkOLik2YkmAkHNA6WEJyYrHHvIYSimk+NzmFVZbYkaRxaTkWZI+A4mijNaFguFA&#10;irItxJxKymt1XOJeVQJAreApFVdWLaBUOlCwc6injs5eV1B1dS2+3l1BYZk/t6q2Sd8HFRiC28Sd&#10;sHi0cu1vbut22NUIZhyLAHtVtRRWTZ3eA2DlW25egfYL6rX13kpKy/VYuZ4jdSFryP2yCtlKPX/a&#10;rNme2Dl/UbQtkuKi2kGDbFJ3b6fULccssJXLR6xBHZuFDoKlwcdKPZF3NE4WbpyFC06RAhKqiaF/&#10;YkSAKUFgSpguMAlG2DrsHHACSgAqZfoEhxO3kx1SUk8CU9LUiQLUeIshGC4rlzY/0uoFzYaqCqup&#10;Krfm5kbrlI3rko2rl1qqFXgb6xutvbVNlrTxHZia9TmqK8utvbnBBntl/2sqfY5cc321rVm5VHbs&#10;vD15eMfbg7s37JuXT+0b2bFXaoAFGNy4ftkuXWKYX5Zuy0Y7JTBdvXjODu7ZZds2rbeLZ095tQIg&#10;9UggQzERbL5z+7p3fOCDYmLELpTlzT5ARXrAoUMHPH2ABEzynNauXmPr1671ZaVIxEQl/frLT34+&#10;gI+GZQxgpXN9C6EgxhTkXXF8wPWt7jPFBiCRyR7aUkmB9krPRd0Rh/pKx2UUEajSfvrxO/v55+/1&#10;OW7Y8SNU6xSQj+yXCm21gtw0i1scYVERU23R3KlWXZJhxXkJFh011aKlhGIFH1IA4qWGsG8LBaGk&#10;8LGWIhWUOneCxQhM4V/8zmZ+/hsp7j/bgil/8f2FcbOtJHGOFcXOtCy9vl7qrDVrIauvCEBSRa2C&#10;ULOUUWXDgJULVhWyQg0CEY9R3ZKJur4O3duibKxV1yrF0dU3qs7NyFyHOhdBYdkXqaNGqYy6xi7P&#10;VSKDOiU937IIgAtANEBFC8GpuYN6312unABTBiN2GaWyOgWyT7neqNfkz/dM8C5BoUcdmdVVOh1M&#10;jNSR6c2imaHVe0OKqql1yKETyogP2c9CWUYsHaN+KCbgBMgAVhlzCfMrLYHETzWvIS4liGoipYF4&#10;U21DpzU0szACOVLM7ZMCEXSqqgVMiswJLgAqlC0OWFBA9Q2yrFJYjPBlZUuxaEuhuobmDq+mSWtq&#10;7XJQ1et5Hd0DnjPVREqCVFhbe4/19g0KdljFVgdPRma23rvEAVVZVaPjSomlZ/qWxysqSfRskJXV&#10;9yx1xSTj5IxMKac0tVSPV9U11ErJNVq11ElTQ531dbZZ2LRJNmv8FxZNETypp2BhAzWBKXwseUzB&#10;HLj4afphvm2xgk0AKlSU2lsYAabUGRPfqahkPS9lsm4LSrEs6zThS0uZM8MaC/NsWKBs75DyEZhQ&#10;RiSa1gpKrW26mFXpYlBYLDtaou+xxfr79X011lmjzrmGlVNam235yJAN9XXb0qF+v71+9XK7ef2i&#10;PX0kRfFcnV3t0f1b9uzxPVm6q/bVUzKvGQF7ICt1XlbqsNdX2iO7A5gAEQXimPdGYTjs3XltUU4h&#10;Owecbly/4naMeXEopmB+3FMPYKOmSBM4euSw7d+7T0Ba523n9h26v8d27tjmDXVF9cyff3rjigxg&#10;BtU2AzCFyq6gmLBzjCyGAMW8P+bgkVoAiP5zLuCzZwKxHiPuxDkDP2JU2L9QrIqlrOx//m72r7/Z&#10;D2++8QVCTx0/bJs3rLbVK0esurzAEmMi9f9psYaSHEuYP9NiI6dYgaBSwpy75PnWkBVjDekLrSs/&#10;3paUp9nKulxbUZtjqxrybFNHqe0eqLU9A3V2cLjJTq3otFPL2+z08nY7M9pu50Y77IK279W2DFuL&#10;FFFH/1rrHFjngKpvo5ol69EFW+bDMZKXx+TcPNZ+a7BSqR6qB1QISGUV6uQltVZcqs6lztra3GMt&#10;bWSMd0tJ1Hs1AfKVUEChKTHEdwgykw5AjhLJjgSf82Wr3BYSe5K1ohJAMFKW67exjvl6/3RSCEja&#10;lMIBQGR507B0gKpagCX7u6t3lQ0Mb3BbF6o6wPth41BNKCZAlZxeLOiwQCbxrG4pMGJlsls698wC&#10;MuRl95hOk1HouU2LYtOMBRUYucsvYk4htctliQSn5pZO2bdhgaPvLYSCeBON21iy0CrBPE5eky8f&#10;JRuHSiLeVF3PlBxUodSPFJirKcGNoDtwA3bErwBTZ1ePb8ulilBRwKm0TN+PYJWWnmXFxWX+eJfs&#10;Hdvm9g5dVChLUxRMOKYAXnK67HSa7GaeVBTLoafYPEq06D5Jmiw5HjFpnM0CTlJRTCGZL3VDDe8o&#10;QYVFBhxIajGTx/rIG1uUE9YOGKXNnOTbwNa9bXo+cSayx+dLeeXEL7LWmjJZygbraG+W/VZrbhJw&#10;qvWZq6XuWn1CNdYY0JON39AoRarPxKhjk1RTU2O9DfRLoTbVW3d7i61cNmx7ZM3Onjpq1y6fcyh9&#10;981XgorAcee6A+rS+VN27/Y1dVbyk6SqfFXfQ3ZAIAJG1y9fsEvnTtuFM4FieiZ7dVMWDWg9lLWj&#10;kwMR1AgKCtVEEJuaTefPnfF0gLt3bvr+c2dPe/4SI3RMW0E1kSG+Q7Zu44a1tmL5Mrd2jL6xggtq&#10;BpAAJ17/XIABdDTsHw1A0dzeAR9ZObbA6ZW2wCmkohxeUku01/oeAFNoGStG9mgE93/W+/7yE6D6&#10;h/2PQMX5nxKMD+7fZWulQA/s3mondm63bSODtqW/3Q4u77WTqwbs9IoBO79ywC6s6LNzy7rs1HCz&#10;nRhqUgu2J5c02Cm100P1dqq/1k70VtuRzlJvJ7rK7UhLkR1qKbD3SmXrKqSWSKysahy0kppuV04s&#10;IU68iQm8jerUVKnMlx1iQixqgmqVBYJRZk6JlA6TVXMtQxauqrLR6mpb9SPpfmftfB5cRaMsWQAg&#10;1A/VDZi/l0rSpRQUI2KszkuqAPGlGiYBCzy5ghmjZIlSUIDNLRf5UMSFBDFqfufJ1mHfUFAl5bKl&#10;xY1u9YrLRHaqIaCo9BmwhDSqDISWQCfVAUCR25SSWSrgVfptAEjMiXl/fG6WxKKxfh6B8Gimz0gN&#10;pmWpg2cCUEbvcqUe62SNhry1St0AIEbYevuGPN7EtknqqKQUa1ajx3qlBsiSLxLc8n3LGni5+fpe&#10;BawsgatYz6VhD3PzBGh1SDomSghFBIiILdXJ4jS3yOKoNTQ0WXk5FrNS59Csztyuxwmk18gy1kqJ&#10;9VhbV5fFC0Kx8Um2cHGsRcfESenm6r2D5c7LZY3aOgSDzhZPbJxJdjaKSUCaL7WzaOoESwybYYu1&#10;XSDLRy4S1m6BQLPIc5Q+tcUTPvWAuAfF2U4Kgt9x5DMx6ffLMTbvy08tc9E8ayovtI6mGlneKv12&#10;Kqy6ttpaOjqtRyBtkjqqlFpqEJD7BkdseGS5PmeHntvkrZbP1Npi3Z0Cvl4XH7vYohfMszUrlgVq&#10;R3bsuOzJaamhOzev2Ouvn7m9u3H1gj26d9MunjtpjwWpxwLL/Xu37LU67tnTdMTddvfmNdm+Z27t&#10;sHNPpJS+l8qg9vfLZ1I1AhJQYmQMsKGggAQjaqgmbB0B7cOHDtqF8+fsmFTTmlWrbOWKlbZ0ZKmN&#10;DI/YWtm7nTt22J7du2zD+nU+akeyJ6AgTQEFBUSCYHdQ1A44oZZC9o73dFhpG1JPWLxQ8Pw/rR3n&#10;9rU+E0rrpW4TIyNRlC32DlD99VcWBf3R2z//SWXO/9H273qf54LpGmusrbSda9bYud077fzmdXZ0&#10;Sa8d6Gqxo72tdqyr0c50N9qpjmo71lFpR9rLta/KjnVW2vHOcjvZVWantD3RVmLHWgrtUHOeHWrK&#10;s2OthXakMdeO6PZ7TYzOydJh37jdJOXUqttUE2CJJ2JK3YMrvV54qWCTz8iVAFRRw+z8Wq9nlJrJ&#10;OmsFlqlOmp9fbnl5ZZLc6lBSG0VvJ+iynHhLx6AgwZw1AbGG0iTYKuBSLSDIVqlRt4kJv40sRyUV&#10;htrCBlLKBdsHWIAJE30JpmPDiDFh3VBMxJlIoAQwNJQQti0UayIuBghRRy0dAnCboCzwEmMqFDSZ&#10;kOyLHBD7kpJiTh3wJCaGuuM4gJVRu8KyWj1fn7OCmFi1bGCjVdWTa0Xmub4fKR6sWoWAFYo3AScs&#10;WYssG7Ep7F+dVFKlFBM2kMZt7B4TiYEY6gqg1dZRM4rX1DqA2to7dVzZHt1HNdXJsnXK5rUAKCkk&#10;AFVbp/duaRJkSP7UOXR12vp16+z4iRP2zbevBeceC58XKeAm2yLZvJTMLAGgxYaGl9iqNavsiNTD&#10;RakNFkugLtJMKaaF0ybbIpb/nj7JFk4eZwukfChxEiW7t1CPc3sB8JKyAkCoKbLDyfqe+VFQryni&#10;izEWPZ1yrrOtMjvTlsg+DvV02mA/qrtV//sGfbZW/74GBpfq87e/s8QNjQKmoF4nqBcK4q3N+lz6&#10;zAM9vZ5gCZTSkuJsi1QI9ovibWxPy5qcOn7Ibl67aLeuX5ItO2q3r12yqxfO2N0bV+z5o3sOqesC&#10;FhbvysUztnPbRjtz8ogvbvD86X0H2kPBLGQL37x+4QF1lA2xpmtXL9pNHQs7h7WjfS1gMMR/7sw5&#10;O3PqtG8JgG/evNU2bNhkK1assi1bttmhg4c9UxzVdPbMCbeXwMnjQIITdoscJkAUUkqh24AqBCm2&#10;gYV74luAhQWkvQBOHpv6Sp/nmd25ddtu37hljx48cLgFLUjyJOYFoGj/+Pvf9f4/uKL6x99/EaT+&#10;6jDes3OrbVy53DZLne6S4ju8atR29bbbtqZK29NQbAcbi+xYU5mAU2KHGgvtcFO+HWrItYOyeAdq&#10;s21PZbrtq87wLW13RbrtLEvR7VR7jzylwdEtgtE6V0s1rUustpVFM1lJZYWxPBRQoSomi1uy+EBD&#10;i2xEa4/VNrBUeJn5wgNSETTglE2MiZGsNHlTbYFODXavc4mORX2kHgcNQ/MsL97YyqIKLR7HIUZF&#10;7Sbm0tGoxAmcAAtBdOBEIBtrxugaoOroWWGdPSutrXNUHYslzFmMU9DSYzSeC5AYSQxVF2BUDmgB&#10;JY5D7Km0glrp/X584k+hmuRUAuV1nAcF8bKlHD3e1KQrd3OnA4lSwTRABZCKBBVsGuvZkTUeSgMg&#10;7oQlw/oBKOJRQKhaMANaWEH2o6YAF1DqQYn1MBDQ8Q5KPb396rRLrH9AyrC1XR0WddRhfX0D1t8/&#10;aG263USmujp5XX29ntNqQ0uW2IqVK+3E8eO6ilLB8Xt7/uIrXTxY7r1A30Uw2bhRz23v7BBkm2xg&#10;qM8OHztoo/rxsdoHBd3CpZLmCUgRYz+zyHFSSNiyibJzEydYyozplhY+x2IFsOgpEzxgPuOT923K&#10;R3+0hTMmWFb8AmuvLbPlg922UT/k0cFej2sN9nXb6tUrHIijK5ZLLfXpM/frfNfaqtXrbdnoKleg&#10;xNv4foBTo+xcRXm1dXV0Ww+xt7p6h9O+XTvs2KH9rphYMOD+7RsOqLOnj7mtAzqnThyywwd22+Vz&#10;p7wBpsdSTCeOHninqLB6B/fttLWrlvmWfUDrp++lRl4999sE0d98+9LVDdYOS3f50jnZuQuyb2e8&#10;oNytW9elrB45mMhtunj+gkNo9+69tnHjZofTqlVrbN3a9R5/Wrd2tW3ZvN7TFrCKNOD0LwHhh++/&#10;dciQJEoj9gSMQvABTuyjYsEbAetr3QdSIbVFYJ5EzqdPUEwv7NmTp3b39h0BWVb16b/nAnIc4PS3&#10;v/7iWxJT//rrT27/3PLpfFhuHcvHklYP796QytxhZ4/us2vHD9iRDStsW3+zjVZk27qCFNtRlmHb&#10;S1Nsa0m8bStOsG2F/25bC+O9bc6Ltc35atpuzF1k7xHcbmhbYqXVHbIwdZapTpsu+1Raw+q+VIWk&#10;yBzLLQXrxVXUCE5NXfqRUBqlSZ2rxnJySx1IIdWEikpLy5eSKrbk1Dx1ZgrX1bmdK6tqe7clZsXx&#10;27qwXH2umgAZcGJuXVAmJcg9AhCoKJQPMAmV0+U201YYpcPCoaKAEwXysG40rBuqh9FBjkEDdsCJ&#10;Y3B8oMNadxS+axacq6o73UYCNLaAithXfDKTfYu0n0TKegcTCjI1S8oxr0TnV+cB7FqpHRoBbh+h&#10;a+vyOAlgytPVHtUEdGpqZXEpVidAcbu1jbhUu8MqpKqAFvtDo3AoJUBEDImAOHauXiqJ2wOC1Ts4&#10;EZ/Rdmhg0JaPLrdVAtOK5ctttezE7Zu37M6dO/bk6VM7fuqU/q/6v2fn6LMW6qJRJ1stm9hQJ8XV&#10;Yhsl2Y8cOWgzp0+1sZ985OukzZ0k8LDSL8HxLygIR9xI+3V7JpNwf/87G/enP9jcaROssiBLEOq2&#10;I/u224Uzx+z0qSPqgCsFywHr7JLq6WjT52mV7R3wIH+vAFNdW6vP1KznLLPBoaWC8LCDiSlAzFsc&#10;WjLq30lBfrHlZOXaEn3u3dt32EGCyls3+4ja7u1bHFDHBaqjB/cLPAc98A2csHgsXHD80D5XTi+k&#10;Up4JLBfPnpSSuGznzxy3Y4f3+XbPzi22bLhfAGyxlaNLHF7fC0ioJrakIRBMRuWEYkPErBhxI/hN&#10;zOn2zZs+RWXDuvWe20TS5fr1Gz29gwvKsmXL9Z2s85wnrN3uXdsEp/N+3FCawj/+8avbq5BNI5Ug&#10;BCmUU0hJYem8zpT2Y+uwcz6Kp8dRTeRekZl+5dJlu3ld4L52XeA85WkOgAmlFUryJCjvdaMEqX/+&#10;468OJz4jFvPHH76zH9+wbt939uvfBbJ//WxvfgBer+3vv35v/1D77qsHtmdJp3UnLbANeYkBeLIX&#10;2ya19ZkLfbtB2/UZC21depQ39q9Ji2SBg24PbmN/svLUGdURgVOWQJQr6+JKRnYtMTnLklKY2Fql&#10;jtNi1VVNViIwFRdX+7ZSVq+2Vsqjvt2K9JyUlDxLE1zSM4vctqGAUDAoFVRLYLmqpWw63ObVETx/&#10;G58qq2iU6qh0QCXoOLGJOR5zAhRkcTNBmQB2MFG5TMcS+Mpa9dpmAQ7g1LlyIr5EDlOXFCCLM2DN&#10;aG1dI95QScANOKWkS7VlVchGNQkcBJeJlzX7iB1xMqAIIJPSinQu+Wp5bmmz8gU2bamKSeneeikp&#10;4k1keDPaxqjb8NIVHiOhkwEqgAN4gA6KiNgTI3ZAi9tYuty84mAUr5A0BGJLxJykxIpK9Hipx5uA&#10;FPGmgsJiD4IDKSwd8RlsXVtbp8NpsK/fVhHfWDJs3Z1dbn/O6Mf5zatXdv3aNbupK+eu/Qds+Wpy&#10;vnr0/yny6S+FxYW6AJXb4JI+u3vvjtXWVNu4McSemEYy1hZNnWp5MTGycWNt4u//YF/87nc29s9/&#10;tPnTplpNYb5tXbvK7t6UXXpCvs8FL9J/6OBe279vl23ZukkqabUtWz4qoA5aT0+fDfQN24plq23p&#10;smXW1SOVXN/kagkwkSOG6sTWYe/IH0M5Neq7LMgrtPWrsXCnBae9dnj/Ho8xkY/E6imH9u22vTu3&#10;uT1DOV2+cNqhA6BOHN7vSz/du3nV7ly/7MFxFBHW7fzZEw4qUg5QTVs2rrH2lnobHRlwYB3Yu8Pj&#10;VZQrodMSYP5KVi80qoYKId506dJ5VypYKKC0UYBii3Latm2HrZViwuLt1f1dO3barp07bB9BeFlO&#10;1BgxLICAvbP/+aePzAEkoIFKCrWQrfNUAQGGUTrUE4DiXIANjduPHjz0hrV7/PCh3bl92+7du+3K&#10;isdDCgw4sTDDjz8INn//1RUTMSnOx4Gs57z6RkCUknz19VN7oe/guc7jpdq33762n//6s17/2paU&#10;FdpwQrRtzIi3tanzbXVK5LstbWVShK1IDLdVyXNtTeo87Yuw95q6hqxaSqhUFqq4rMHyBIfMwkpB&#10;SiDQNi1HIEjNtZi4VItPzBBs1Im0P0P7KWGC2ikuq7MGQaa2TlfA1l6pA0qQsEAASivo3DRSBogd&#10;ARZPJRCA8gU2XyST95c6KxWYWH2FfYAxWYBLEAx8ZI8AtaCWnEbCInaSoXveh3l7TNCtcnjRsF5Y&#10;uQopQGJKgeJqdDvZ0bvM7WqHwEVtqSIy0HMqBQN9rkzZtpwqqZkKHTsIwAM5QMbxeP9gKgsLGFAq&#10;Rd+XzjOnUJ2mSvZJ8Glu7xbU6q1Qnai+RcpJV/olw+qEgyPe2WhAqqWVoXJZz1qdl5QS8SYUFZBy&#10;OOUW+Ygd8StG8chPKi4rdxBVVDBnrlIXB+o4FfqwOvurqvSd67HQtkaKqKWlxXp7e214eFiqqt+6&#10;2jt8wumrl1/bi+df2d27d+3s+fO2dv0623tgvx06cth26uo9MCQg1FRZRVWFXVIH3rplvVeXnP7Z&#10;Zzbto4+ljn5vX/z2t7JuEywxIsIaKsps87rVdu7EUbt/85qvZkuH/Z9//dWv/uekSo4ePWKHDx+y&#10;detkX9av13a9zq3PlV6vrOrKFatl79ZIGQ3rt9Supv1SUytWrnO4o574vioqqq1ZyrBBQB4cFCx2&#10;73ToHdi/2/arYx+VYjp0cI/tFkT27NqqfTukovb7wgXYuGuyXqdkV08eOWC3rl509XRJ53f/1jX7&#10;Wuf6TDbvKaNuD+7Y1wLNT2/U0QQhki6PHTnko2qrVo5KBa23K5cvCBj/rg3OKNvNG9d8si55TaQF&#10;kJXNdJGDBw5IMW2w7YIScAJKqCas3UYpqY16bOVy2dsVK7xKAYmXBNXv631fCwLACVgAGWJBwYrC&#10;gWoCTrw/KgnI0LhN9vvXLwiYq72gvtRTe3j/gcOJ/z9z/ADn/Xv3/L0CsAZxKo7JewTB8Z8cjKgq&#10;AvMA7PU33+g9X9hXz57JIjLdRuDSa77TOT16+MAu67v58Zdv7ealM9adl2H9i+cLQpE2kjjTlibO&#10;sNGEmTYaN8uWxc/R7TBbFjfblqqNJs6291p6h628XlZLUKCqZLWUT4UUUCXLe6vjxSZl22KBKVot&#10;VWDKzCl2MLGfmkYoCALE1QJTk8DU0t4vwBB4Jjjc5YqFlYOBAbcBFLbOEyEFJEb8qNmEnSuSWgNO&#10;5EcRbyINwVMUtM/hJlCwmi+1ypmqQi2mimpSAvp1XBYiaPHYEQonpyAYAQRIxIpIXyDWBBQBFBnq&#10;TKMpI0Nd9q5SSqukTKouv8YyssotJbVIECxyGGFBgRRqDOXHccluB7weiysXPGqa9Z01e13wwnIp&#10;0LwiKaoCK6mstVpZEUaWQnEnwERHI2+Jqpnsx6IQb2KLqioXlAAT6qu1o1fqkkUoAHeTB7pRRgS/&#10;uV0m9VRaWu63CYrX1NR5/g+trKxMoAJSNT7Hrrpaiqui0nq6ur1UBz/Se/pRPvvquZ04ddLjTMNL&#10;h2237NHZ8+fs0pXLtmHTRjstFbFv3077yx9l1z74wGLDwqyptNQ2rxi1yyeP252rlzy2c/XiebdS&#10;y0eWWH9Pp61ZvdwuXTzraoLpElevXrOzZ8/azp07bccOOugetzeAiUz29vZOtzpLloy4CqyWOsTK&#10;9ui76uzq9e+qlIJ+AjIVQJctW2obN663rVs3epxml0DEdJOTJ464Ujt4YLcdPrRXUBSsBK9TsnZA&#10;6Mr50w6pR3dveqzpms7x/KljdvHMCbt55YLfB1S39LmYpvLi6SP77uuv7O+//CjY/sM76U3ZNkqc&#10;sEABloiESwBFpyUQDpgIbmPtzp6RjZKd4jNjvZcKSKul9gATto744RpBmUA5bdeOXXbk4CEd554D&#10;hzgRoEEx/Y8AxTZk7QATKif03sFIXJBewH2vX64L0euvpe6+fuVAevzw0TvlROzpq2fPg9s+lYeA&#10;eKCcWFI9BL6QWuN4/h5SWLyWonnEre7fve8qjPcEmDeuXZVyvC719lLf17d2/fQx68hItLb5AlNC&#10;uI3ETROIptuSxWwDKA3HzPS2JGa6bF1rj5XWqoPKUmGrSCoEUgSwyX5GvWTllhornTiYshnBKrCY&#10;hCyf/AqgUDdkSxMkJoO6iAU31YGJ82CfuvqWW/8SLMOI7wM0AKKla4k1CGjEs6h0WSTr57ZOx+Ac&#10;2F8oeDGPjhrmqJeKGkqLhW24qwAAgONJREFUsPoK8aF+z20iJQD7FsrwBoChRRlQTpwLYAJanrbA&#10;+nPaRwY6OVVUSmgRrBqbBzzBk7pOyYITwXCSM4OcrHJXZFhAVBhLZ6HwCOpTuregtEYwr3S1VCQ4&#10;0ViKvEpgamyWxWxqk7Kp9nQA7ElXd79+oCtdCWBTGJEDTlg9guVNasSrevqHrUs2sUX7G1u5ALR5&#10;rAkbRGypo6NL9kbwE6xCHRxoASiUFXPmmPQLnNiWlAhYJaWyQw2eW3P86DE7fkJq4uoVe/H1S9su&#10;S1FQRPpCiaBaZ5u2bLar16/b8ZNHbY/UR1d7i21YudyunT+rTn1HNuiO7M9JwWarbVi72ifXMrdt&#10;8YIomzh+rI2hQuXYL7zYXV5+rsXHx9vMmTO9jEtCQoKsdLbVCj5AFRgNDy/1ESyAxW0+GzYVWKEu&#10;+Lx1en5zc7P2DckWbba161Y6mJic64CShTsmCB2XMkI9nVGnOCVLd1SQIsZ0+tihdyrppaCJUsLa&#10;sQ9gASiec+b4YTssS0gKAY1cp6cP73nc5peff7J//fPvrioAB/GlHdu3enyJzkwDVqdPnfAcp7Nn&#10;T9sNqakzZ07b0NCwLV++ylXT1q3bbc2adR4Q3y4o7d4p9bdvv9u7fXv2uPqis/9nsJv64bT/VE08&#10;BkAABhBjtJA5eiR9UiYYIL1+9Y19+w3lXf4NKALiAIbbTKe5c4uSwEFyJscEeACJLcencS4Akzyu&#10;82fPeYCfuBXHevE8UFzAi/PgdW++/8Z++ul7ib6/2aM7l606ZoG1RM4RnMKllGbZ0GIBKnqGQ4nb&#10;g4umWf/CyfZeEtCRJcmWVQMGqJa6hi6rUadDvWDbWBuuorpJFqhF+xrcziWm5fvcMoLD2LMsKRVy&#10;glJZslsAyBNo6MQAglE24AI0iPmwZa27th7Bqo2aTq2WkxcoJ96P4xMUz8wuERxK3fJxHEbeiqVu&#10;gFNoWgqBcCbvhubGoWzI7katAUWqWYZgiGJD8fD+5FClCzTM4yMjnfl7TSzAIPiVV0pJSqFh91Bd&#10;AIlYU7wng+Y5sDw+pu8L++h1xHNLrISUgbYuAVcw1bajd9D6ZeeWjCz3IXEC4igo1BNQCsVSCJIT&#10;a0IxscXe5ReW6fur1ecLIEUSZrFgU15VreNQsK/TAUWHDikpYNX3FlDYJGxRU1OzT/no6CBArvcV&#10;cGp0DOalrV65ykePNm3ebDtk406ePmXfvvnOrsuC1NTXOqSaWpp1sSj31YQXLoqyzMx0KyrMt4I8&#10;Wf2FC7wwW3T0Iq9VPmvGTAufE2ZxMTGWkphkcyPm+orFn33xuX36+Wc2cfIke//99+33soNsP/zw&#10;A/vzn98XwD6zCRMmWXj4XEEs2hYsWGQREZGed8V8wTi1ZB2vsrzClo0sFQR2+CKUu3fvsEOH99n+&#10;A7tc1QEnyoDs2L5ZHX2TVMsuB9PFC6ddRTESh3I6dnCvb1FIKCcABZxIKyClgPgTj2H1ANSxQ/vt&#10;9PEjdkHQAlCAiI5HJwQM2CxgwT4UElUEmFMHqKg+AKBIvDxx4pidPn1aSi+A7zZ9DgC1cuVqW7p0&#10;1Fa4nVvpI3ZbNlG2d4srL46FVQSKACMEJ6ABnABWCCSB2vnaz4WETRqTjFE3WDsU1Hevv3VAPX8a&#10;qCVusx+4PH3MJGUK5wVZ5AH0QioKFRZ85keCNImkwJTgOoXzgvcI0hEANuf7LctaUYxPYHylZvZP&#10;e37njhVGhFvL3OmydGFSTtNtYOFU618wxVtf1GTrmTfJ3otcnGgxSVkCTY5UUYk6BXWwmReGqqiw&#10;HEalymRNGhiBahe8ZMveltJlgUu2dNTQIgUZ6qzAifgQBeaAAQ3LRUdHxdDIvm7qYBJujx5rEJR4&#10;fo2rLrKuSUGgVnhSar5gEJQQTs+u0D5G8cq8Ye8olwKUsgtkDQtkyfQ8KgkAQxIvyWMCjjRsJfYS&#10;aFGG1xM8Caqr5em1QAlrR0NBMeUFy1iBmiqq91hZKBBPAilxJ1pyeqFUVZmg2GVt3VJ42tYLKt2C&#10;T+/QiA0vW2H9gyNeFXNA92nAKhR7AliAicA3o3Z5ecUCZ55PJPa0hOJKT8pkuD8zJ8+Y8EuCJakC&#10;WDriTSglgIVq6gZagEnA6urqkU0a8tZN4mVbu7U0t1hvT6+PDGHtsFgEpzerMxw8fMj+/o+/68f0&#10;yjq6BHRZt8SkZAubG24Tp0y0GbOmW3iEABQbbZmpqZYtWC1evNBmzJhm06ZOE5AiLSY6xuZHzrcp&#10;uj9h0iQBaopNmz7dxk2YYOPHj3flRH2pOXPm2OzZYXrtLN0Ot7CwCJs+faZNmjjZpuq1s2bOtoUC&#10;1YL5URYfG2vtbW22dHjYa23v3LFVFm674CTLduyAx7P27d3pUNqwXp9l0zrZI9lRKSZSCE5IRQGX&#10;G4LO+dNBztOFM0H86folXf31GMqJ9ujuLanC2w6r64LWQ6mQe7Ind6R8Hsuu0fnptLSQomGIn7gM&#10;sSeSJ69cuuijbju2bbU9u3ZKwR2wg2qbdSFAAY6OrhCQlksdLpOtG9T/ps+WDA77XDvPFt8ma3pc&#10;5yObjAqio4fiSLxfaJgfOAGD/2yUEX4hm07Dgj19EkwyZoQWhYMFw37dEyTu3r5tTx49cuX08D6B&#10;8VsCFHWfBCdZOl7/7WsC7q917BcOr3t3bksxnbH9e/c6nI4dOeqF87CJ2EJAyjmjrhg5JGTw5An2&#10;kXys73yZ9Qv6nZXMmWZt4ZNtJGaWDQhKvfMnWS9g0rZH2/eSUgFAtmd4B7aNTOVCS83Ik0rIkGrI&#10;d+WEagJM1XWtDqfyKuI9Tbqqy551MBeN/CBm7QcwKi7HGhIrQTF1OkCAEw1rxeggUCqRSmCJb4bj&#10;81laXJaORiwrmPUfrKFHsJt6TYkpxZYqMNEysqTYcgIoMQ0GhcNziTvxfmxpQcpBo1s9rGV3/wqB&#10;i+RLMr6prBksxx4q00twnNhTVY3UGstfqaHUCL4z0sjnKZSy4jNwbI6BxWuURa16G7/j89TJzjV3&#10;dEtB9UvdCY7UY9KPcOmK1bZy1Tq3dgyNsyWtgGkYKCcgxfSW0tJgEnFpqaBFkJxlpEqlnvSccn1n&#10;lZU1el6xw6mgoCgIhFfXes6TT/KV0kJVobCIawAuFBb1m/r6+jz+ceHCBdurH9m2rVt1RWcFkM12&#10;Xvtu3b4rRVdjcXGJlpKaYYsEoykzp9jY8V/al19+7stNFRTkyabF2ty5YV6nPHLefAsTnCZOmmKT&#10;Jk8VnKbbtGkC0dx5NnnKNN83bRorw8zR8+cKUrP12nk2bx4lg2Ns4cLFuj3fIqW4YhZHu1rKke1r&#10;b22xwYE+6+nu9CA0hf+BD2VM2DICeOSwrJCsJfGmrVs2CLwb7ZCUE1aOxtQVUgBIwPRcp0tnfMSO&#10;ONM5WVYC4zRSDi6cOSmAydpJLaGaLp49q/un7PD+fbJ3x9wq0fFCyonEyDffUbaEGBDtlf3w5o3d&#10;un7zbW3wo3ZYCvX48VMC6h63cZ7btFLb5Wu8rV61Xp9ni+zcbnX4vbZz+247uP+gKzHsGUACPGx5&#10;TwCJYgOI3HcQACYslQe5g6D3k0ePfYv1wsKfOHbcQUVwHuv1/BmVFJ7L8gXqideioEJqCmWF4sIO&#10;0niMfC3SIvhs5GudPX3Grl+95q8BPti9s/oOibs9fyqo6jU0juOqTeBDQV0/edxKZk+1rsipsnLT&#10;rVfqqStqknXNn2idURPtPYCUkCzlpMbtnHwm6hIMzvUgeFxihqBQ4PuBEa2A9AGpJSxgV69UwMBy&#10;VyRBXIj173plq5Z7ORLiQdguwAUMgISP1KmxOAHD73lSBizvzRYLB5xCWeOM+AE0h0FhQ6Ca0koF&#10;jzpfPLO4NMgS5zmAiQA2Kg17BzyAFkqH+BG2jvMIWTyC8kH8KFgVhrrhBMPTMqSK1HIEo5CFRKHl&#10;FdZ7cJzMckbwAC+v53MFwfFWfQY+mwApeBAMJ0BOpUvqMlEZk6Jx/UuW2uo1G2x0+WqPRQEoFFSX&#10;VBeAIv7ElvgTrUUqjNE86o2zenADj5NVXqHvRWCilZRQ3UD2W435dVQoyMsvFOgqPKhMTOffI3lV&#10;snyt6iAr7OLFi3bmjOyL2q5du7zt3r1b1rPRwmSzqLAJoGITEyxKCilyfqSgMkNqZ4YAtVCKZ7Yr&#10;IepELZQlmxsZZTNnhdvsOXMFq4V6fZLNmh1hn38xzssKo44ipari4hIsliqeCUmWnCwFRn2rXGYa&#10;ZFlOdo5VlJVbiyzpKnXiPTqn7ds22/p1a4wVclmZZPWqUXXuZZ4vBZSwdNg54ASsCISTp4SVA1JM&#10;WyH7m5QA4ES+E2kCVy+d9dQC0gxoQOnyhbM+TQVIEdw/ffyYnT15wuF0XFf8Wzeuu21BIWCbmPJB&#10;EibpBN9+EwST6ch0dCwPnfeC4HDu3AU7e/a8Lgq7dL671fbqc+3W59psa1Zv0HaTrPYaWy6lvUoX&#10;sG1btrl1ImaFggKKwAf7RnAa1QSgsFzYOFSVA1PvDQgAEyNxwAk4EB8CKqhlptFgP7GeVCDAjhF7&#10;4nVsAQ0g4TYtAN4Tz42i9hRxMeDEqC8TmAEfto70lPOC+ZXLl12Zsb16+Yq///ffvfHAOyOGWD2z&#10;f9ndU4etZcEcwWiaoDTVOiMnWnvkOGuLHG/vFZWySq8Ui0/erVYHrHA4oahi4tN8C5hyC8rfgksW&#10;JodVTmqtWtasi9gOw/LdLMUUAIgt1on8IhqgwlIBAcAAxIgf5ev9cgrLBamgM2fmsVYeqioYogdU&#10;JGkG8aZenWO7A6lEsEDVNFBtgORLV2cdghpJnb1u5Qieo3BQOgSzSaRE4QTJl/WuyNgHXFB9fk51&#10;3Q4oFFSWQJeVQ1JonT5zlUMxI5sqnIxokhZB7CwoUhfYVSmcKgFU3yUDA2SON7VLqUg5UVCuorbe&#10;4USFTNQTqQUExEOxKGDU0trtmeHAiVG7/gFZQSmqtrYef5zXtkh9Eafq711iHTo2weRKAanpbVCc&#10;qgOoJqpjUkaFVAMsHy00qucVB5qoPNrkSumY1MApkvCuXbNDhw553hGvBzaoHoCRW1BoEbJXc8JY&#10;KAGlEy24xAk089ySueIRjCLmRglQC2x+1GLZwTSv2AmcFi6K9dLCiYnJDiOgFB0daykpaQ4mlB+A&#10;5XZ+Xr7HxIi9MHKFjdu0cZ3As8vnpzHvbP26VbZ2zQoHEwmL3EcxAaajKCA11FIonwlQAahQI/v7&#10;yaO7dluQunn9kpTFKVmT0155gEm91GoineDRvTv2QDbm4V1ZoJs37Na1qw4l1AoqJoBCsNwTisnB&#10;xIx/qY77d++9U0779u63TZu2SKXut3XrNtiqVWt1/htdMQ0vGZXNHrThoaU2KqsHmIDU1s3bHB6M&#10;chLnAoghxcZ7A6V//P2vbvFQQYASQDEV5dGDR+9UE9vLFy/Z3t17PNDOOR08sM8VKEF86pYz7P/1&#10;C9lVQQkQBRB5+e42wXS22DcqKJBISuOYAI/9qCys3cb1DLQctwf3HgjkN91Ocg5vvv3OIfXi6XN7&#10;9vKlvfn1J/vXL99bVewCqw2TrYuabT2RU6xDyqmdmBNwwqJh2WjYt1xBKFOAik/KlHoodXgBJ5QV&#10;U1UyWXAzVx1b1qmCTG9BoaKG6S3NAkpQowlAAQgytIEHMAJMgIYgdWvnsCxQu2UVlHpmNTaoQLBi&#10;InCwaACxI9nGt+AAOqFEy/LKjndgaqOwnMCFegJOqDRKBNMCZROsoOJBeL03t4FUkFBZ6AqOx7B5&#10;1bVdVlbRaqWypMScKqtZgbjd4YSdjEtk3ToW1qx3O4ciS0gp8GMxd7C1EzVFakO3dQ8stYGR5bZk&#10;lMnFBOgHZCl7rWdgiQ2NjHqWM2ACUCgopmNg4UjAJOGSGBSAQjlRrA7lBORaBSRsYHdXv7W1dnrQ&#10;m6A4QXCmtFChgCkuNYIW8+2o99QiaDHqhYJiBA/lBJja2trUSVbZ/v37bfv27bZ+/Xq/z3QXLB0l&#10;gOdI6WAPe/oHbN7CRV5xk6B1TEy8QysrK8eBk5aW4SCKi0+x+IRUYxUZ5giSSDpzVoTvW7QYpZRs&#10;6emZ/hqAxPkATpQdkGUfimnNqtUezyBov2b1Kq9zFMDpgBQHZUW2OJTIbcLaheJMwIlGSV0sHFYO&#10;dQSQgBXbIwfVoaSmjsjunThBYuge2cJ9Hjw/elAQ8+D3ybc1m64JWFfsxpXL2nfazp066aAgBhRA&#10;ghEyLFVQegRrx/SOH3/4wTv2qRMn3focU2c9ePCwj84RAF+u3wW2DsW0bOlKAWq5K6c9sn27d+6x&#10;Tevp/Fu8MiaJnIAHEAY2MiiXElJRAIqROwBFI98IhYNCoqF4UFPElbBf5DQRj8Iuku5AwP2uAAxQ&#10;gRAQCSko4AZggBuWEJUUKivM52If6hBV9sOb7wWiO7qgEIfiuVKdJ884pDk2dpLvhED8zZt37dmz&#10;Fw78tQNdVhs5xzrCZ1pv5DSpqEnWBpxQSpU1siaCEvEktgUEpwWksnKmSwg8slyl5bJNmYVqRV7X&#10;O1sqgoA3HZWWW1wn1UDN7lqfOEvlgGBYP4g30Rhyp+4Tc/Xau4etua3PR/+AH0H3MkESKBFgZnQM&#10;S8ZST6wpR+WBzByC8LWWL3tHrSZgVVLWpuMG01BQMSRcNgiKXT3LjXXyyqvafQQO+BBrAowANFgk&#10;k+x1Yl0E6Rs8wE7uFFaxvnFA57dUwB4SmBv13gJaBpOTiTOx2m+QmkBDiTEFp1MWt6UTmPbovZg5&#10;v9pGlq4WTPR5BR9gtHbdRtu0easPJTPdBKCsWr3WkwxRTCRgkhXOnDtiT4zchYrWkR1Nnk9LS4er&#10;rXpZuwZSFRpbrUfAGhwc8bl2wInpLFQhICBOzIkheOJPNIDGPhQSw/XLl6/QvjbLk2Kpqgoyz5vb&#10;KH9c6gXpsqTAWnSfkTPiWeQYURo4J7dA7yMbjmUVzFj+iuJ4VFUgR6tLaiAlJVPKaa7FxiXrNWmu&#10;5oBkkP7A1JUunTcZ4uQ4ddjIyIiAI1smC0X+EDP0R4YH1YEHdZXf4lDasH6Nbm9yoFBWluTQPTu3&#10;2b5d2+3Anp22f/cOAWifXT5/xq5cPGvXLp33cidYOWAFpJgAzBYAkUVOqsD5M7I7Z2TDZOEAEquz&#10;XDwrSyYo3ZGVo3Gf/B2qSoZG0AACSgarRWAceLx588a+++47t83Hjx+3q1evej7ZCcEKCG3auE2w&#10;Peht29Zd2id1uGGrgLTdFdWIlDWNFYGPHTlmF86ddUjxXrwPUHILJ1hxHziFAuJv3rAC8bd2/vx5&#10;QfGYW/abN2/69uTJkwL3aSmy854VDqgu6PZxqWcgAsAIkAOa715/p9tPpYAe6nl3BZdrUkiXHJ4b&#10;9DvevFH/j+0oMSB1Uq99YkcPH9P/7pDfPnv6nJ5/WXC75aqL46OcANaBfYds7Yq1tkYX5jN6zXJd&#10;oCqnT5ZymmodkZOsRc1jTqgnwERwG3sHLAqLg/QB9jXJbjS39QpcUknq2JTIrVSnR5kQe6mWqimR&#10;gmIZ71x19JqmPnXSEVdLqBmHl6CVmYuVCuJKLFBQ29Ah5cWEW8ql1Ep9UYecJMqgthLxo9zCeim1&#10;ag+GxycVekvNwGIKhoIUtcMZQUPR8B65AiPQZG5cfiFxqcZ3cAqlF6DqQnEpGkFzXs+xE5KL/L0o&#10;vdLQPGwsdVVc1q7vhIEAwba6W98BhfXaHEqADkXW0NJnNY2ykRSNE3D5PptbetQJg3gRI3KMzq1e&#10;s842b9nmbWjJiJRRpyzeUluzdqPXgCIGRR4U9i40zYXgOIqKWk6kHTArH0ix+GaJ9lcICHW1Tdbu&#10;Skt2Up2eGf2M1jEKRDAcGDU3B9NauD00NKIf/zIBoUvHwE7lCXZNVsVqLwXFvjgDK8fMjVpkKZk5&#10;+i5LLF5AKhSwMnQ/OjbBsnMLvcxwEdCk3LCUHLWnyGwHUKQ/JApI6Rm5Dl0UIXADTKikYISxQ+fT&#10;41DasGGD7dpFSgDrq201VrslxrRs6RJbsXzknULCwu3etdUVz5bN6/z2GQ9qy67slbraLyW0X6ro&#10;yMG3KujUWxV0xStfXjhLXOl0UMvp3m3ZNlmP61fczr0UbG4KJNi4Jw/ua99Du3/7lp53157K+rB9&#10;IKsXUi7AAkUDFAhSEwf64Yc39vo1c9q+8tQBRkMPHDjg1hlbt1wdcnTZKlu3dpNDKWTtBmXjaUuG&#10;lnlDUW3ZtE0WSed76aLXEieDO2TpeE+2gCmU84QFfPTwoT19+tQuXZKVYzrP4cN27tw5T37ds2eP&#10;FFwQzHYr9gSl9dTtGGBCMaGSiB+9fvXawcT7HzpAxYSjsnH73LYBp53b9V0fPCI1dkPgeeDP3bxx&#10;q+3bc8ChBLCuXWF08J6U1UUB6oUfa5kcxbo1G2zp0KhtXLPJtq6XNV+z3nqzM6x+5iTrCp9ircCJ&#10;+FK2rBsKKiePZMNCL//B7Pq6JvJ1yFEKqlqScFgr4DQ0D8hekFy5wroGV1ujLBqAAkpNHcPW0bfS&#10;egZXWe/gSkFhUCBgpI5JtGUeTwJApAuQOgCYUG5llaQdNFlZNXPvCIbrcUba8qkZFUxZiYnPc3gA&#10;JAACnFA7yWnBED9JkoWM0glIgImgNqNv3MZ2hmJi2LigdeozMlG44x2csG4c26fFFDLHL2j5RVRJ&#10;6FYHHBaIhhy8gInjkZBJpngowF+qz4ICrRGgKirIaEYB1To0epnkObrCVq5a49u+/kHfxxQNYkmo&#10;q4HBYY9JASusHXYPi0TgPIBOu0/hIFMaMBXKGpdKWdUKWA6t8uD9uM17BvlOOh/BgAqSWMI+Ylmt&#10;UlPMTRM4OA4dBNhlZubq85YJ0NUWLcUTm5Ci/wmTo/NskaCUmEotKxYSla1jlWO13IIS/a+kJAUi&#10;4FSj48bK4gEmJjbnaB8KEOVGYJ7YVxD/qpVyGvDYF3BavXq1bdywzsHE0tzM0N+6hSD4Vo8xEQTf&#10;tnWDNxTTzh3EzA7IxsieSCFRnZIg9pkTsnACU2huHaAiIH710hm3dign4k5ULUBhHTu03xXWK9md&#10;awLBqWOC3dEjUlxSLNevedwJa0dw/JxgR/wnZK+ARQhWIQVFxYeXL1/ajRs3HBBbt0oVbdFn2rxF&#10;0FlhQ4NLHT5YO0A1MrzcVqIkZPOAFuqJ21s3b/f4ze1bN9/ZSfKbeI/Q+5KtDhhDyZLPn8tmfv21&#10;PZG947337dvnYLp8mdLDlxyYVKbA8mHZANGDe/fd0hG0BlTkLb14/tK++fq1KyBgtGcXipYguD7P&#10;5m3euA+Inj157mrp4P7DgtUtveaCjn/Gnjx8bvduP9LF44Jt3bTTlsq+7ti+V59/uQ3263+5abet&#10;XbnRhvRbX9PTb3ULFljzjGnWLnv3XijQTZwpLSPf4lOyLCY5w1IFqRIpgFopJ1pptSyU1EIltkmK&#10;iVhSW8+otcsq1QpANYJTnfZ3DciuCE7dAwTDlwpswaTeqrp2wSeo4YR6yvB5c3mu2lBlwKlENpI4&#10;U1CaRZ2QHKUGrJkUSYEUlCAFkLB07Kus6faYEJYM24iNZKSQHKZiASonr9pH31gbj0oEJIaGyqYE&#10;qicYeQM0IVuHKmMLADOk2JLTygUs4m/MdavzYHxJebAoQ6i6QTlF9XTOxQJReU2TNbVTzI5Ad58U&#10;DSqmw+NGQGVwaFjWboNt37nb9u0/aIcOH7Uj+vFt37FL9q9Xr+lwa7Z0GZOFV+r2UreExJ6Ym8cs&#10;fSYRA7GmJqlXQaC1pdO6OvusU8/jPYAZICAtobpaYK6QwqJCZlmFx3hqdY51tc0OpOysAktNzpQt&#10;HLAR/XAqyvRd5claFlcKUKwKk2dzIhbYzPB5FpuUaovjkyw6IdmSWS0mLcfTTTIFntzCcldL2Lp2&#10;wW9kdLWlpGV7lU+WWaf0Cxnwvb0DbuWomECsDEtJvIu0hmXLlvk8u5HhJVIUa6SS1rpy2i27Rnxp&#10;08a1rpwIfAOlTRvX2L69OzzB8uL503br2mW7wMiWVBKro7AyCnYNqwewggm/xzxIDqiISVHV8qGU&#10;ExUt79285srp6+fPvGHtzpw4bvcEBpQUwfCrFy94YiXz5YgDASm2QAHlAiSA1veyRd98I3UjSFy/&#10;ft2uCGxkhzPRF1u3WfaN0bpdO/fp8+zU50Il7vB9WwQk1JQDbCSwdmSLE8QmtQA7SUWA798EWdu/&#10;/vKTKycfOZSaYsTsBfPd3iq3TZs2ORj5noEkF4LdLOa5e6/HoIgFkWrwUIAiNkSMivsXz19yNfTq&#10;5TdSU1dcPaGcANXK5atsxehK27Zlu+9HIWHXSIG4cumm1OllqdTHDqW9u47YhrXbrbdLF91+kk03&#10;ShkS8D9g61fvsEEm5ks4LOldat1yCbUzZwlO0+29vCIm05aqlVlKCE4p2ZaaWyybVqVWbQXl6rjk&#10;JxWxhBQJlACr31VSTUu/ldULXlIQJYIDtcWbZOnae5a5amLqCcqirol8KOI4fVIxLer8Rfrh5zuc&#10;sI4E5XMESh+GL2X4vV2vX+IZ4NQDx2bRQlnh1G6iXjj3y2SzquuwnkssWMxzlYONoDZz57ChbIFJ&#10;WmaJgFOkjkWHCnKWUE8FxQKLgMfxQtAj+J6UWirlUCDFVqJzZkkn5uhRGYGYVaGARcwOCxgozA4p&#10;kiW6Eg4vWy0QLRc4utXhhhwmayRdz8rfP9CV6YEk9FeS0D/8+JP99W9/t19+/aut37DJbU9zi+yY&#10;riKM1LUwt07qiUnCHANFBZyAFMftELRQPFyFuQIPyg44uAQprGGtFBbBcdILiA2x4EGJVFaZIFQg&#10;xZWYkGZ5gtHo8rWCh2x6o+xnZ7/+Z10OnHiBKzo+zSZNmyNAzbeoxQmCVLpDKVaNigwN+tytXQNW&#10;L6WNYmKqTbfOoUrv7TXRZWf5LJz7yMhSD8R3d3cLSDvtyJHD2rLqyDp9jiEH0/LRpV7kf+WKUU8b&#10;AE5MSyFNIDS5d8/ubdq3zrPAjx7ZL3Vx0M6eOi7wkC5wSZbthhTAHUHolJTSUbsi+Dy4d0sq4YbU&#10;guydbvto3Y1rdltQuij1dEavvy6IsHbdi2dP7anAc1UqiljTi6dP/j1ip9cw/E6WdLBSi7aCGnAK&#10;lSl59epr7RPkBCdyya4IAOfPX3TwoIjWrN7o6mjjxm22VkppZGSF9Us9LJHVWaqLUg9xSv3fO9q6&#10;dNFYKpiReLpd9nC/Xb162R4/pvYSao0M7lf2z3/+Q3byey+Pwns+evTIR1+PHDniMEKRAiks5iFf&#10;guqInTxx0pi0iw28c/uO4PZUCk3f2YVLdoQ19WRBt23drv/BbgH5hB2XTUM1Aaf1azfYJv1eCXqf&#10;P3vhHZxOSS2dPMYABLG9i7Zx3XZBVr/L/pX6v1KSeLt1ig+jyzbq/iYpqXXW3NBrRfk11tLYZ8u6&#10;9JuPS7K62VPsvcq6Fr/ak2MUn5plSQJGUmah5RRLpZQGdbMBUjoz/qVAaCioAimV0DZLnTxLQMlH&#10;8QCqGlkmqkuWMUlWnd7rNlE+ZECtX3DpVscnuE0xtmoHE40scawfWdeAAyVUVcviAUz4Za5di0OD&#10;mk3UbqL6JfcJjLMPaLWwKIMUXXVTkBVeLxXV2bXUG/PnCorqfPGEFNnAILmz0oPpnrBZwqon3X5s&#10;jsUxs3KJoQSBckqzpOp74LvgtdQ5Z8SypX1AnXGZXtfpHbOfmIEAMjAwoh9Xrw1J/SwfXSW/v08/&#10;hEf68X7rMQF+QM/1A36lK93Pv/zVrl678S4ORWE5YlQUqsOmYeMADpCiFjlbFjtANWHT+vuWOKSY&#10;TEw5YE83GBj2hvICVByDlITQBGPUFbGg+sZ22fR+nwHQ0t4nsK6xJaNrPNOdkdSUzHyLWpRgk6eF&#10;eZs+K9Jmhs2Xikr1gnsOJj0Xi47aqqVywNv0Cab01DRK3ekzdXQKtK1NsnF96pCr1Wlk196CB9Aw&#10;SXjN6lEHE9YO9YS9IxBO5jdgOnhgj2eDn5X6IRhOPhOjbMelnkLJmGfPnLCLF4NVetnPophMBOb+&#10;ieOHPc2A7VkprHPnztiJk8fViQ/ZseNHfZIuBeJohw9L2UqtYO9QTLSzUlK3pLaePn0g1cQ8O9a9&#10;e/quNC5gAlDfffetKxcUDHA6dOiozvWY2zjiSthqalIt1QWF7QC/GSnXFbpILNd3PzK8wkHFRWez&#10;gLZjJ1N09jlsqCLBbwhlRnsptYON/OHHH91K0gjI8xhBcGJOjMjSQjGnEycEG1m757KxTwXeR48e&#10;63f4Wrefey4WI4te0uXtFBum2xw8cMhOnTjtI3H79uy3HdsEuv1HBPe7dv/uIwH+it29fd+OHDxu&#10;a2TVVi0HYLukjjdLJQ/q8621FSu2OKS2b+H1B214aLVVV0msSCyUFNZZuy6KA5V1Vjcv0t7jR4UN&#10;qZDMLyqXbZGVA0plta2CjGCgRula6nWnki+kzh0sWy41oi2P0Qqqmq28odOqiOv4kH2rOjPZ28Rh&#10;UEM1/uMnXQEQhUYICYSX6H2rPBheL0VS6KN1xICCOkvBSr7YLG5j71A0gIqgOODA7nEf1VNV06PO&#10;0OdTaUhpYIXhblILqOukLbBiXh1WD8DQgiRNNR2fYzOhmAJ2QI/jYiUpAVwnGFY19cviBhUQUGZ1&#10;+qxNrX0CGUqLfLFaLzbXLMXDaFqTOj5XwQFBgqqHjNoAI35AXFmBFNtvXn+nH8pL26UfBPGoYcn5&#10;UIkQ4kcEygmqsyUgzra6ut4D4Y0Nrdas91y2bKUAEFg7RvOC+BWw6/bj8BrSEEL5UxS3I5bV3bvE&#10;/y8MgPA/WiLVN6ore3vPkOdrEXfkf0PeW6JUNQm7JObm6/MCp4ZW/b/fDgJQv2rZyrX6HzRbWTWZ&#10;88TeGj09obm5yYaHh2yDwLN69Ur9UEdlNza6VSOe9G/bxryyoBEYZyIvMacguXKPT+JlifAzp4/a&#10;edmzWzev+P1jRw85nFiY4LwUEwACTNhAEjSpUEkJ3TOnj3s7p+cwGZfqAseA0oljPgeOuXAM4ZO2&#10;sGUTZUzWSTHs0HszOrhH57Ffz9Nrr/O+5+2k4EYNpR+J/ZC9/VrW7rvv/H+MivlGyubO7XsC5Dm3&#10;a8SXULkbpJq2bN1lG2XxGK1dIyVFPGbnDlmn9VsFsvX+vG1bd8qS7XBbRoIs8aPHjx/78Xmf169f&#10;671/9MY+HqPx3rdu3XI4YZtRTqgoytWEIEVM7LbXcrrnYKKh8A4IRAD10KFjtnfvQVd5q1bIZm/a&#10;Ztt1zhvW6Tjat23LLn2us3bz+l39X85JGW201Ss36LkbrK97qY2O6POqrVq1Tf/7ddbePuxwWr1y&#10;ixThGmsiIbqY+G61lH2jVeh31FZTbw3xCfYeP6wqdSLUEz+wAsGiqlFXuf5lsmeD1tbLklD9Vq5O&#10;TsC7tXuZtaijo06aJc8q67utsX3IGvTcdr2mQwqCYXXsHEmO6TlSQbqaMmM/XxYylDYAoFBQNfVt&#10;AkX5u4A4ti47v9LhxPw8oEQcKCm1xJtPIfFs7QaHFo/xnFAJFWCSJYnIMk7El6g8UN9A7o+u7gIT&#10;E3zJzaL8CsoM1RQUkCv04wM6js+xAB/VDwAWgfDm9hFr6Bjx1WgooVKrz87CnzX1DLtXO5xC1S97&#10;JdE71VEBU5u+YwAyMrLMfyj37t19ByiurADqMSMmj5/ph3fBtm7boR/uZi9PSz4UoAEqWDmUEFsy&#10;zFe9/aFzJR7Q++3YvkdXw9OeN8Xk4hDQCIwTTAdqniPVM+jKiRFAbOO6DdtdOQGn0Khtp47HRatO&#10;ygxIDSzRlZy0iF4psS59JqngnsFlNqwr/ZBgxnOxta3aDsq+eV5XZ7cuCH36HnQ17O+XKlrlE3ZH&#10;ZdtWrFQH1XZ0dESqT5+vs9WD3UEy5SZZuR3esHUoJyb0YueADXPoqDgAmK5dvSBbxQz8G16aBXV0&#10;88Zl2RVW3GVhgSP+Ol4DsCjgxvNYLPOCrBwWiVImITiF6i+dlBUEUORWrV0bnDcr4m7RubEQAXWZ&#10;jh2Vwjp2TOe3zQH1w49vfKSOKpSoFv63dH7+v99++0aq+ZntFHzo6LSt23ZLmeyxzVt2OpxGR1cL&#10;XoHlQz2hnPi/rtD/c82atR4vAirYMtQYypv34HeEUvrb3/7mWxQbcOK9ed7Jk1SN2OGWDrgBOQLl&#10;PEbQnIqo9+7ddzBdu04AP0gUDUIFnNN6qZ5Rj0v2qo1q/2qBc92aTbZt2x6d0yG9x3kdd68uQF2y&#10;cSsEw4P6X+60rq5lukh3Sz1t0sVTn0sqavWqrTZErLq6zQrz5ciyi62qukX2jjUk1bfkFOozcu29&#10;6oY2V01MHymvaVTHa7OW7iUOmc6BUb8NgGjEmDrlHaktTuCb+0HsaYm1CmIDS9dY/5JVbnEaGVqX&#10;kkKNASZm2AOmrFzBSjCiE1CHnBgUsKIVsS1v0I+830fBUF+kEgAhRusAB6AAGACEBqxCEHHbV95m&#10;OZKHrNKbJcuG9SqXyqFmE6Bi63EoLKPAwhYL6SN+eo9QRniSbnMfNQX8sJY1UlSVUmUskQXUWIG4&#10;tKJZTSqtrF6QalUnljzXP2+YJnAMqQN3qsNSppeyGPv26ap77ty7qypXPbYPJatvyu9funzVdsv+&#10;rZOfZ/4dFg01BJCAzsiyFV5Pe8NGKYrd+9XpDqkz75QNYgrHXr32gI0sXeFqCSCRlgCEguWoyhxU&#10;KCaC5alp2Q67Ldv26v+2wv8fTSSRSkUBGy5YZPFz0fKR27cXE1QvF5LmDoFTlq5ClpEMf/6/peW1&#10;nmwKnHyFl/YOj3egQg5Lcaxds8p6e7uN0rxDS5D6glx3u7W3NQm0A54uwAgdUCLwfETW6vixQAEB&#10;GNQTYKIdO8rUjmOCjSBz5YKu3AAFaJ2Smrrqiw3wOnKjUF6BLQwqcXpROm97HUw79X4ACDt34fxZ&#10;Hf+IwLRb6mK/7wdKPHfHju1SUbu97dP/6bAUxob1VLLcqE5+y+M/QYncNw4KlDK5TrelnK5dve2B&#10;8OXLBR519iHZuGW6ja3rVKcf1G9l2dJV3og7ASYARTb5esGCuY8AJpTNz++GixyAYstvCbvHfRqA&#10;RDnx/vzmPO9JMEUxkdrAPp4HPImDPnv2lX6Xr+z06bM+MblT/99eXZiG9dsgSZQBk3WrN9neXQe9&#10;bd/KPMEttlIWbnR0nfVLnHR1Del/O6QLsWArEA0MrNbnWm3dEjXt7Uv0W9gui37Qli/bYOWlDZaR&#10;XmRZmcVWWlRtzVVdglufleg3V5VRYO8x2oTCoKFYvFpA57DUEKv9jrpaYlkoUgUYjUMttfaOSikN&#10;q6P2OLQIKJM/1OMjdCgnAuGt/iMnSAqIqK1NjCmYVJzvMGrV1Zdgark8J6NfzKPLK6oyprm0SxKS&#10;Q4W6IVgNiGrq9fzmJWpDbruwcTQy0QmA0xpbWea8XbANisL5SsGyd0CKKSmp6UwcLpYla3flQyWC&#10;wuJGdVwBpkRWEWUmQBH4jk0iEM5UnkBRFcnmpYv0LI+Vpe+KulPAt0ZAp656n/45K1ast7XMlWI4&#10;WNvlksJ9fUv0I1umH/g29/lXrlxxK+d2Tj8gflQvv35hd+/f8bpKBw8d9uA4ECL47cqJAHn/kGeY&#10;d+h2V9+gVzvYuWufbdqsH/yKNVJEAx6nCtTRgKsuQERciVEzttg4wBQqA8z5rV63Rcde6m2IEcIh&#10;klUH9f0x0bnS44WdvUs9cZayyoy+skVRASgucFzcWPW4Xe+JHWUaTWOjbJwABJiAzIH9exw8/X09&#10;+tHK/i0d9seXDA34lvvEmYg5oVqABEsqYdewaNgylBCWjBE6YkcoJWo3HTl8QMffK4BR3vay10G6&#10;dPmCHdVrAQzK5ryOd+bMKSmPA7pI7NZjh72j0lAU2J41a9a4Bdq/f5/nXDHXkPuAATDxvEN6PgqY&#10;x1Aye2m79xiVJBmOf/nipUPi119/9f8xILl9+46dPXdRNm6n/19JExnS97xq1Sbv2H19+u4Foo0b&#10;tgmgqLG9rqKWS02RpEmyJsqYADUjcIwAonoAIL8fYk7cBlKkEty/f98bQNq2TUAVSIkjYdf27z+g&#10;xmc4IkBdkK29pd9kcI5fv3yt7+6O/gfb9f9YIxXHqOhO/d+2SEWt0cVFylHntl6/GcBJiGB4eKUu&#10;OCMCEwtoaP/wBv1el3stfrarVm53BdXVNSL1tE6wWqXfRq/lqj9mZZV5w9oVymmxalOaVFN+spQT&#10;I1gU76egGvPNSGIkyF0KFLQlxkTWN0Fx9jEiVyzFkK8On8kIHkFhKZFgyaZugaLHkylL9WOtrm3x&#10;GAZXZCwDk4mZEpOSnueNOEalwMXUD6a++PurM6CcQlNWUE8Eq4PicoNSWkvdYhEMZxQPODFVpUdK&#10;jknGAaSCeXycD8mXPm2lXMfPkDVMYXn0Mg+MU2SuUOBjnbtSgaeOVY51XILi+aXUDA9sI2Ak/lRc&#10;3moZ+gIzBChWoaEgHgMKLeqgqAp+YPyjkOirJdsBFMsaDaohzUOq6eHDh37F4kfEjxcZ/s3rV/b4&#10;6aOgsNuJU1JF+yT3d7haQjl1S4kwr66hRYqvnsoNNZ74iLICSKgkrByN24CJoDiF64ARLZi/Jxsq&#10;YAEnkiKJPTVKitfJynf3jdgq/QjXyuYNj67Xdzeg77Lfb6/fvMdWrNnqlp0LUJ861so1m22ZYDyg&#10;z9wpu9cqG7thC/GTNXq/SqmDJQ4N4kakBJBcObqMRMM+KYMlfntkeEjfzTKpj7X+PODFVBViO0x4&#10;PX4sUEPAiaWXWFEXVeQlfwUnbrN0OPPDeC6vCw3z3759Ux1ZzxOEzp4LLBwNSBHsPn36lKB1Smri&#10;uJ5zzIGD5SGlYe3atQ4roMQEafZR5pgpPqgXgssMz3N/tyB1UB2e/CAyq5mfhjL+4YcfXN1wMaKW&#10;0ZOnX9nhIyccUPw21q3bKsW1W2pqt95DNkqdH0u3betuwQhFttXhRCNZk1gU9ca3yN4Rd+K39ODB&#10;A4cUFzlgCKB4T6waeU3BhG4dT1YNIB07dkLK64wukvpu1YgvXbx4WcCmfPJRO3vmohToeY93oZhW&#10;LF+v/4culAJVt1RRd/eQ/n+jemyl9WHx2yUk9DtBLXXIQY3Iuq1Zt9sGhtZaXUOvtbQtsaXDG6UC&#10;9Tlk7To7l1i52JFNTDm1UL9Dyk236BjqpzVtglS1xcWnWnZytr0HmMj7oTEsXigFU8SwuzpunixQ&#10;MFJX+Q5OxYJFnp5TIJjk6TnAKxiRaxeUdHDZMhIRSQsgsTPIMGedObK5WdmWFVUk5WTvMnKKHUaM&#10;5pEIyZQQsshRUOQ5ASYSK1mHLgh49whKQWpByMZht6i5RL4SkArV+wZIQKpNtEaF1TX0yNqQbV7u&#10;ReZCy55zOz2rQlaP1Xf7RXupA6mygjIyyCn/EqQusDAn7wOUGQhgeasyqTOUX6UgTEoE2eCdxGIE&#10;BYb0ab76b28wkkaOC5KceABXOH5EwAlYPXv+1F58/ZU9efbULujHcuDgEdu2fbdnjhPYxqoNLGGx&#10;Bj4fJYLrrUoWjVQBRvOAUlC0jvwmefYGllAKlp8CRrReKTgaOVOAiS2VEMqZnqQLBflmjNStkHTv&#10;HVyh700quRO1ttwGR9b4FmChqvr141wlOK3QD3dgaLm1deh/0NZjW3fskerbIhvbIVWwymfTU98b&#10;m8YIXHdXh8MJlcSqvICIGBNqiQm9QIz7qCAC0wShUVyAiFjR7VvX3MIBKwLfITsHBFFovI73Ix8I&#10;u7Zbt/fquMDouCwbCooGsBiho5MzcoXdITbDNgQdzh9IDQwMqFN2eyb76KjUjYBFRjvTbgDw6LJR&#10;r41FZjUz+ZnH9kr/W0BBkPrs2TMCyXn9j1/ownPGLXkQYyIIvsXV0+DgcqkP/X/cRgWjdsAJu85U&#10;F3KgjhwGKCf0efa8AxNxJ5pf4N6q8FC8i98ZI3uA98iRY9oeF6zOvVVJd+3ChUt26RIq/itXUCir&#10;Y8dOOQQ7ZOs7BJ6OduZxDuk3PCL7Pawm9TMim7lWF6HRDb6vU7+RJpZsq+nU/33YBpfI4g2u8dbb&#10;L5XU0CfFtUvf635dwEcFo2ZLkUiIjc20/PxqqxBvOuXEWlqwdDU+PzMlMc3ew05he5hZz6TYGlk1&#10;LFyVOjNBcDoiQKqXpcPqYeuqdCKldR1WKQDwXMBAYiZBcKpDZuULdHklRpoAlo4YBZ2XBqSITTCx&#10;ODE12+JTcjxrnBgTmeEUbcNeEgdiJC05g4nAgE7Qy2NqTbPHhYgDEW/ygLUgCchQcJ4S8LbyAOoJ&#10;5QSkautlARlh1HOYqIzFQ0WlpBVZsmxbTm6NOiyP6fOWtlp+idRflSDUKKvUtdw6ulYIeH1WqO+I&#10;0Ugv00spY+Yi6nMS7G9p7XX1BJSWDC83lnhi+gnJkSRJEnPC6yPJ+RGFrnJc+R48um93H9y1K7IA&#10;l69clbU76paNhoJat36zrdu01ZZJlWDrWqgT5VNTgpWEfa6dgMRIHcqJET5gVV5BzI3VgFs8hQBF&#10;xW3SCBgl4lwrqln4oc0tOBeSvsFRKcJ22VhKLffqf0+lB+p1sXCDLghVzXqubKx+sE3asupOeTll&#10;jyulrtbb1Wu39EPc7rk5TLe4cf2aAHLcoYN9QzGtWU3ey1IHEjAh8EycB+WDBcTWoZwAzt49pAyg&#10;pI57mkBoci95TwGY9nsuFK8FTiFLiJ3btIkpMTscUMSMgBX3SWHYvTsYnkcFYe2OHj2qznnU9xEw&#10;xrZt375NCmetw2jp0qUeP1u5cqWDCWixpYLlDsGJCbBecO2rIAGS/y9qhts7pV6uXb9pR46eMCZ7&#10;d3ZRsZRloVDWywW+Ed2XVReYNm/aIRgxjUfnu0vndkDndfSUXbxArpRgrAsc4QHgRLwIlYaN5DcF&#10;lHg/LnoEvI8fZ7Rtnz4rWerkSWHrDjqkLl26LCCfFsDu6ViPPNZ0+tQ5vd8RXUCWyn6zGjHTbEgl&#10;2GYrl2+00aUbbN0a/W837rG1q7fJiq6SXRvW59B3MrBGkFnm5a6p8OGQ0r6ebjLi11p//wqr0+8q&#10;h3mpLFir/pdLXFiAqpYbq9LvioV5E5MyLCElxd6rI24kAHnZXMkyn9Hfu9Ja5RVrWwatRiqkVuDp&#10;xDYNrrb+4XUOqNoWqQwC5L2j1jew0oPgbSJsaWWjlBMwKbfikirLJ3OYKR2kC6gjh2CVkUXNKBZI&#10;yJFtqlTn6BC4WgSYAJRBHSayyFmWu/xtYJrqCMFIHXAicM3t0Bw56jeRvoDaQgkCXhQYjWWeaHzW&#10;+qY+nU+LpaQWW3JKkbZScbJw5DQRW/L0BR2f9wJOrR1SQG0jOl6LZcsGl+h4KCfgVKxOmV9UJYXY&#10;qX/GclsqCT6ydKU3RsQAVKvUS5sUFGV0+dETBwj9ePlR8eN69FiW7tpV20+9nZNnbPsOyX1B6cDB&#10;o7Z33yHbsXOvbdu5x5bJ5nX1DFiXbN7Q8KhL/mUkXw6OSFYH8aZQEiY5UgTCiS0RFMfaAaWMjHwp&#10;um5ZjFN67WpBlVG2Pr0Wi8hUmqWCdJOsb401CUw9vbJx6kAsXsECGPyPa+ra9EMc1I9NKs6n6AQV&#10;O1F7BPW3MGv9CFbsjlHQ7Py504ITQ+UE7sn2Xu9WzisNeND7iCslYkzkHl27dsVny7NvDxneUkms&#10;MIutOytLd+rkMVmR/b5FnTG0f+IEuUn71cnouNiaiw6lfYIWaomOumfPbo8dbd1KxvS2dxBiyygY&#10;kNq5EygFiy/s8U69QwqP1VbWeL5PqMY5K8dg+RhFoywKYCK7+smjx57QGBpF+/nnnx0A167fslu3&#10;77vl75OFHlbHRzmtX7/d1dPqVSzSAJT22fZtezz+RLyJmk9sUU4HPFZE7OiA5zyh/C7o94RS+0kq&#10;7Xu9H3lPX8taEuQOkjC3SO1t1nutczABoaNH+D4EOSmlg1Lp589f0neIpTsnlXtAINogEK3TZ0bV&#10;MjFZVn/JauvtXmYDfStseGiNlK/UtQRLfb1+Py1DHlvqFaQYwa6oarfOboL+6/S7HHa1VKb+mJGh&#10;fp+cZ+lybAUFzK9s9/3l5Y1STXVSU2l6PFtsyLT3GFqnccB2WaAeHbxNSqGxfcSqRcAyKaiaNqkH&#10;nUgPqwD3Lg+mqghaDVImHaJmj8DU/XaIuboOqyVglFa7dQgCr/nqKCyLHYz2AKki/ZiZg5WWkSeA&#10;UeGgVq8NFjIgwF6mD4dKYiQOSHgO09tM8ZCdCyVkNrczzD/s6olJxgGgdEwpKBq3SU1AiQXxMR2/&#10;sl3nJpgJRpmCHhU1UWIALxQEB4Ch9wOCZIan6VjACZXIKF2lLCkqondAcpfVaanVQwbwWlkjWSgP&#10;GMrSkXTHCAidgDgAVg75HbJ3oRjUlcvX/IrJaA7BcEbf9u0/7LaO2BLpAagkRuM45iCB1UHZPami&#10;luagWkEo+RJbxwhdaF4bcOJ/Eh+f4SMr+/cf91jHkqGVgpSkujrJunXko6ySIuqxdv3fRyTh16yR&#10;etiww4ZGVvn/GHXVo861dKl+oAO6mAloqAAsyaWL17zzshQVwWdsGLlFDOEzcoYqQi0BKSwb4Ngn&#10;RQOgQpbrDIsB3Lxut27d0DFOqyNREZKaQ3ft8aO7snIX1Sm1X9aMdgqonTomtbnX9h+UhTuy3y5e&#10;Oufvj3pCMRFnYgoJHZv/AYHs0IRcgtwEvQNI7fe4zvLlK70zb9UFgqkl5BsxrM7tYKrJdv+cwInY&#10;FBNpUUxYupBy4n/K/9b/v0wLefbSnjx9qf/pQR1/vVTYZll9gWj7fgFri34ndPpRQYrCc7J7sn7Y&#10;Oqa4HDks6yn1BCw3bFjv58t5b9u2zeteUVOJmf/MjXv86Il+X0/sp59+0Xl8/c6y7dy52xXTfS/H&#10;+0BK9KLgf14q9Jjt0m/uwP4jDsVlS9daj1jQ27XU+nqA0XJtR3WB7Vfr88fY1y0rVlPdaQ11vb7t&#10;EDNItiRlp10CZumolPLS9bJ6/Vapix1B74SELP/9FRRUSS2xtuKANZAfWSVhIjhFR1PrK8uSkrPs&#10;PZ8oK3JR7gRL16JOXqU3K9GbFVS0Wg6F/mvafJoKaQM+GVeWq1BWECVSJ6nf3Cq70LPEf7SAB3vQ&#10;KCVBp0hJzfJtYVGFP45yIr4BwEhYLBW0yAxHPTE0jw1rAFCN/cZ0EgBE8BtrxZQVYETAmkRJ4kB9&#10;g+vUaTZYr1RdMImXFVgEQNlObGoITqHa36QAMKeupLxVdKdGNsmULOrQ7yACSCFVhooKwTFPDTjl&#10;6zPXCsqsYAycfNpKS48s1qANCSArVq93uwScsEyMhvGjHpWU5+oFmIgDcFUNSfDQj5iEuufPX0pN&#10;HHQltFTqCzvH6A5B8ZB1o9XWU/6k1Zoa2qypUepF4KkkAVSP8TxG6wAYo3OAiS0WM1BOBa56gFBP&#10;z7DbCuIfmzbt0g+fOW5rdUXEtjCatEWfZZutUufpHdAPVR0ISK3QVZ6rPnDjWECKDnXnzgPP5xod&#10;XW4XpWiIE1FbCTgxsobKoYAaYGLY3q2c4AGk2AITQEW8iIbywbIxOkcQ/Mrlc7p95O2IGzk2u/w2&#10;KorhfKbCsJ/j+LSYDevUgbc49Ij9HJHCQU0AKbZYOUa/gBSxpj179jqcfLGI/gFZuDUOJrLwaaGq&#10;AeQAsSgBdo8lnYg5UXoEQDA/LXTRYcv/l+lKN27etTt3H0oV7/OLA98Z3ztD8fwv+gV80ggIiO/a&#10;ud8VE2Das5vRzhOC+3G3Z5tkl1n7jqxxsrfXSNWtE0jJ3GZ5pkeC0ympI2JKjx8/lYK8qs96zOFE&#10;QJx40727jxxQt2/d9wsKF0TsIwH5jnaJEfXBxnoUf7/1yx2RyT0k9zTYv8pGpIbWrdlpy5dt0m+v&#10;XxexYWtrXWJVzOQobvAl14LA+C5buWqbfh+oq06HD+ChZWeXWmEhdo7J8QG4AFZiYrYvyJuYJDhl&#10;5NUYLUcHLVSHLVIrVIfNLqy39Pwayyc4XtEcBIJrOwLrpA7OqF6xwFYh4pWxblsVI2pBRU1yYqpr&#10;5R+z8t/NSE9Lz1WnL/RgOPEZssKr65pll1BT7VIt5VZUUi9FwohUvyAXTFsBUAAJe8UoHbdRUTzG&#10;/d6BdV4OmHl4TOANKmEOeloDgXAC44xIkmhJxjmWj0ZN8rwiJu8y8tXhoCNFIQREQMV7AkG2ZRUk&#10;bXZavd6nQufI6GId8RaoX8vS47I5TBkZWmpMSVgmu0WyI4Bi3tQS7V+1arXHAe7fv/8ucElsgJhT&#10;YAGYLPqtlMJJ//GHqmUSFA+V9cW2oaCIHXXrNolxzK+rEXiqKmWdq+s92ZKpKjTKtdCCkTqdq57H&#10;iEi7LBoB/KoqKmIyrYTlpobfAmvEr2SoJ0ZhurtHXDFVSRXXNXXoex3SVXGtznGNdzKOxWsZ4bl/&#10;77F3IIKw5wSDHb4KClNMjjuciAWFAEU29vXrV93GARhG1g4IWkAJwHCbxEcyxDkGKQMoKILhwIeA&#10;NjEkoEasCBVBI2aEdQtlojNVJog3EZSV6lEjzkTsBkCdPHnCIRVMDznmNo5aVyzhFIITlSr5noET&#10;OUgrpZJXrFjpMSjqr+/dtdtjTizvTd0iLjr8f7ngAKhnghaW7oJAgK1DbYa+b+DkKQXL1riVA0y0&#10;dWs3u20nYZMLFsqG26O6WK1bRwb9Ttu8aZut1QVx5fI1dmDfYbsj2Ny791Df600flePzYOMYiQNO&#10;1DAHUEeOnPCRuVs37zmkANPuXQK0bOXwEgAEjATgYSnnVVtt4/qdtnJ0sw0P6mK7dJPeU/eXb7Pm&#10;pgGp9mXeiotI9u2Wqlbfk+pq76TJgQlAgCctrcDi4jIsK6vE4UTLy6uw3FxiUPnekpJy3PpRO+49&#10;5oolZkr6lzRacVWHlcju0GGzCusEJKmKRqmRpl6rUqcvJzFSqgPVlF+iH7ngVFLWoKuy4CXgAB4U&#10;Ua2sW1FJlcc5KJKWk1No6Zn5nkZAOgEjdUCMSaLEaqjrxKgdpX8plQJMsvPJBG/QFoXSLpBRuYA1&#10;4ii3whQWwVL3gQfBeBIqsXU0RuuoaU61TVIcUFChmlKM/JE2kZAqWGVXOoTLpMTq5ZlDqQmACXXW&#10;2bNS8Fvr4EJlERCvlmoqF6QJDhN/YSmrsspGqTs6bb8tW7FadmyFB58ZqWO0rJkpHvqs/NjpBCgn&#10;frih6QaMtrBlxZOr126qM22yLl2lARD5S4x+ASduE08ijwg1RV0gymyQJQ6k6gV7Yk2oLMBEzInC&#10;dVg5qgJwLtSGIk7EFTsEqOpqgVb7amoY0u3Xfdnuohof2m3U52xo6NLFRj8wXXxIoKV6RJs6F6/l&#10;NZVvY06NAvTNG3eMhTOZEoGVChIgt3kAG0CRWIlqIpaENQNOJC8CJp7P9tKlC4K4FNIJEgbJxD7k&#10;cMIWEm9i2gl2DoiFIIX9Y8g8ZNWwPcuWsdbdcinWDa6esF+MvjHiBlR4HhYvFBBnGwSMD7mtI0t6&#10;r2w1o2UsQoA9J1saNbNrZxBg5vWHDx0yKkJSjhYwMcs/lL39Tj1JTX373Y/2+MlXtmv3QbfEWDvU&#10;6tatewXMPdoXJF8CeRQUswuw67w30KCUSldnvytlHluq3xmJkUP/v6bu87uu67oWOP/GfMpwxnvP&#10;ceKmwgYSIAgQANF7L0TvAAtIsEokJVJWpSVZtmPLlmTZjlsc24lHil/e1/Pmbx8eDn/Y41xcXFzc&#10;e87Zc88111xrBzCF9lzb2pT8NPfQ55//rDAkrIllQKaO3uSodk5pytOntq3CbiUsPinhqv9NYyJ2&#10;bz1nSwf7AcS944RyV6uFsKSlhd08vlYtJowTzvWLQhJlycot8zcltOMjlHi6pOtsAZ6OF8DjvsKk&#10;MKbR0fncOxPVuXNdhTW98kprXtMTcOqpTnTSaTLUjBHAR4OEA2OZpBnjoWpXpAMzQZfXrz/PymES&#10;ejotJ8zaDMDMZnKOBYAuBx215Bgv6UBhnFBCwanqd+0z1GXxN7ETuNGZNItB09+ESdnVxSaXpewl&#10;oHmm3Z5wtTCtnMRRH2/6kfCMfsTCQPCWcdTVkh0Bq+G3apzmwji/97ruvuniXfr2K53VS68yhHp/&#10;ZS8mX+LefkXGdLHVamnlegknASPneWnTEtY0lTiZCbE/QIx5CGtoLobOl8yX0vQ6W9bgNJ+LOJ4J&#10;cVRWao5d+hIfTKM7/eKff1HdPD4OsAVUE5Y1hb5NAS+HuMeGkI0epdzBjQucuImLBhUA3NquOxMI&#10;8RgvCeK2nAJUMiHCuNdeeyuM7npZva3iBvbk6Br6XtPTV6q5OT6WtRc3EyqOVfGlDOXGKtuI5XqP&#10;DE9WywFTjcV+8+vflEp9zEj2jL5kyNgBFY5rYNGEcsDFUThnAAnniS7ksdQ5htQwKaEckyTNpcm2&#10;yV4Bpkbcbirx2QEI1sCHPUCmzfPMlsIjxli9vV97TWmH7Bgx+nGZ7NthrrJlwiqdBIABHQhj8ZyN&#10;CnwGIaJwHSADJHqiNH6TNSvbfyes+8Mf/5zw7nfVm2E49CbgROPDmoDVyoprqCvDjSw6+jxdL2DF&#10;7IhRyaCNZjEYsZiMzgQMFhNSrWRRSoifxc89gGkxXL79NvD+IAvhL6uf/OSzfH9hrBD242IlwOCx&#10;KgxKuAj81lYTieQz7G7fqLY2ruV+2CiDu9tYWNjJ/71S2JJQbmI8hCEERcbNWF27mvsx4f/KYe6X&#10;pbKw9WVOnz17McDUlnCtveDE+PhC+d1Q5uVUyM/kxEowY6K8x6lTHdXp053VqzmeuJQXjHKDE8Lz&#10;plNBxdHpUPiETzNL+9VyaBxwWlw+LB6i4h0KSC0tcxTvl5qssSB5Z2dAIeGCf2709Y+WEIK/Riq7&#10;NRNEwSjmhGHpwIltNeHgUMLA8cm6nMQedC0BptMXONdHii6EPRGmLw8AmulS20ZjstkA24AMn0Ff&#10;Ykngbva8Pk+ADDjxUo2MLxeQa20fCVAyWQ5WHZfyms6JfDYN53rK8wCrN6EcFtWUzAzmwkwmzOkf&#10;CRgqVwnbaKi5ib69bXNE2z7dKuEcAyaTo9YXWA3mZBJxDCu0tKo21F91+PWjG9WVlSwSudkacBLG&#10;lRAugARwPCaKLxYbQe08b0K7K/mdrgbACXhhUGwDAOp8ay76mdbqm986WSbDo0dvlwkBqLZ4lmSL&#10;MmF8l5mZ5TC3zfLY83Qo/hRhHpCiR22H7q+H+o+HVU2FQc3PLWe1vRn28LPS6F5LWXVqmJIUv5a7&#10;H3/0YWFLdCQpfgDVlI2U8O2R4la74DaN2Wyc+TjHhDD37+TcJfQISN26dZTPdPxiKGQVzjFK1qBT&#10;C9We99j78DIBLuCEPdXhnf9Dl7pTAIrWJJwG9hYU59RktwAI6zTnc3TObybUlq3z3iVb9/77ZcID&#10;JiwYMLm+hmv7ZRgVzemdhOy7AR3n1+Cs5hR3rvfcOwGl+/ceBTAUH38Y5vb2c2vBo3yuzEEO/dEw&#10;j9x7sywemG9IgMXBNShF5mtb+f6AbT/vY7fjj/P9bP11L0Caz/l99YQ/CWv6XvXB+x+VLODO9tXy&#10;3nN5z8UsPMtLWSSfg9Py8n7e714+3+28/0EA1Dk6zv22X8CJwxu47O/fyee/n1D/avEsWdgwa+D0&#10;6qvnE9ZdLJk4YV1nIqSODp1cJ/MeWj8PVz2Jbjx3KfP15VcuVCd6M7mB01Q+zHTiRsDUMCdANRH2&#10;pGQEeyA2a0My5QMHmErP7PnVhFaz1WBCG8zpIhNlR19Cg8nCmoQUVmybQgIlg/bUlLJgUvW2U5MB&#10;vY1qOu8NeDp7p4ogr56NCVIqf3JG29wwgrC3ZmcX1gc6FbYEnLAuYaGGdkCKziSMI4zXoV+ANCys&#10;67KMYVjXoDBuoXioTp7pLY3lAFZ7Z8Om6jo+DvHRybWql9F0QBgnEbBcNBeT2yoIoHb3QteJ4Lmh&#10;DfqTG2Yl4CL9rBMhf4qbuBHDMae//M//rX706acBlf0iZBsAht4kU4c90Z88Prp5p3qN2fFWJkZW&#10;cToEL5UOBfqS66rZdNFkZbA4YE6nTp8vGw00QqzPbgApKzgQ8thNZdIcHbmhMzEScuzv38rquZMb&#10;Vc/x2/nfj6rrN18PCLMxHJSJpRXrl198WVLpn3/2kzDET4oZkl0AQNGaZNCwJ+EYICJiAyiARXcC&#10;WICmYUPS+7duZcIGwDAnf+e1QIbPiPfIY8bItTV91AGn0pDNYpAEWMCDvuQ9sScABlSwLixDogJI&#10;ASfsg/CtUFv2UysaLMr5BViOWxt7YVBHRcPxWb2XzypM9H8sPI3R1uKjK8Ef//RvRQx/8vTdLF7H&#10;5fwa7hvZOuPWzfslUweMZM2Ahk4GQMrPQPLKkj5PKwEIoRzGvJefmSVtT6+7puSLbqL3iz7m3qBh&#10;MnECVZYEWT8ZOv+H0fPB/VzfvZu5T7ernc0b1eH+3Xw/YE+ot1U6dsmd/qh4mYy93Tu5pw8LmLz8&#10;cls5shUoUWkYk/kvAYM1ISywoS1zXolKD+kmEVBba3/CuN6qVcfaAJTBdnDu/OXqRE/CnoEwkIFQ&#10;q56h+VK2cVE5x3AmsoxdX81alHgQkjuxkV67tSyFNdltJICV0I5uIQt0oa07HyJg1HG56E00DhOj&#10;81JfWItmcQGdMCWg1OyXB6RsdDCbkGJqJmFlwKlvJJ8rn4mtgc+IWD02qWYvNHZ6rZSqEMKFm8yW&#10;QJO2hEkJ53TUBE51WQ7H+nD5vVAQ4LAp1OUwewGarRLKacXb0ZXQ5bKNHlarsYn1wtb6Bm0JvhVw&#10;W845mqlmFzXBWyk6jFBIWPcinZ6bhn1Apq2MgJMb3k3tZkb9G+McYBLeAal/+/O/V3/8tz+V7pjF&#10;Db6xU91/8KgU96qdA1J+5nt6+50Pqvc/+CgTN7T8eRZHQakJZWODqdJDXC/yiXINWAjof9hT24Wu&#10;8nmJ4EDI5+cAxgABFVPgWL6XkM738XxtF9goq+HS4nZu2pvVreMAxI0H1dpGPmv+7vDgKKzp59Uv&#10;vvxF9S+/+W0+lz7VT4sALqQDUJ+ENTFWAqcmhANMGNNbb9kJ5f0cTdRay2FWNdl5kgDSX4d1NKWt&#10;rc0CSAAKIHFwc3LPzAg7w3wWFvJ9VguDEvI1jKxhWnxMBGLA5NrwN9FdTGIhMmBq+nwDBiCFVdXp&#10;/TfDAj+p6or/h6VExed9LwxKsS92/Otf1728hXa8R7/+ze+rp2+9l+v4RgH+a9dk3WytLkN4P0wn&#10;QJ/QDbgADqwJMBlq3TAnIOR6bYVtHWSBkZSQ1l9bcQ1uV8c3Hxa/FO1IeKgWjpj+bpjYrSP742lR&#10;c6/ck8B3+cpmdbCXhXUr368I4LeK2H3jmqTAtZw/TfCuBuyZKfdLKCdDxzYwkSjkG984G3BqLcxJ&#10;94GxsRCLRFHtF3uq9o7u6uSpc4U5kQqYdQcGxgv7ns0cHU6UNBRs6Q9zam9HbAZeGDNVbpxo7Rqr&#10;Ouxw0j9btQeA2rvrkhXMpUcHyYBEL9Aqxbe5yQNOgwlrSv3cwERlg4LRsdk8P1y1JVTj/O7IhzvX&#10;1lm1tF6sLnT25O96q/7hUM9MntGEgH2ZNK8mxHjplZbq9Nn2vJ5BMIDHcR4AkOZneOxJCAcQiN4A&#10;paNrImAhpJuv7KIiG6c8BTgZ9CUFyIvLe2F363kf+pI+TT0ly0gQV6qi/S4AsrOKDQwMRcWXA0J9&#10;wwG3ANbk3G41bdup6fUSzs0t5ufZvP553V5nN7CbqCamFqsZcX/o9Vhosb7hUzNL1cJS3VivNNeb&#10;mCshAW+MLApAalZVR+D0m3/5XfXzsKm333u/2r96vVpd3ypCeDO0T1H2wIwJmNRocZE/y+PXX8uK&#10;tqHOKf93cTmMyaYK9q8TsvYmvFXU3VO9cvpcvstkXquNxXwod5hpmOBE+exMc3SqhQAac5zNEPK9&#10;A2COTJndl/Xdmk3oydfGmLqea5/vLxRYWA0Q/bD6ecDp519+GeD8Tr7v3Uzc1wvzMRTIPnv2QQEe&#10;bIOmJKsGKOoQLWHV8xo24EN3Yob0Wu9DHFeM6+fbt4nbN/PanTAnYfVuvr/yIVrHdMDX7i7TBZww&#10;JYC0u4vlbpdxfKzR3eNidhXyvB4magABE7tk5MKATWRgZJIL+eotnDTAq+vVlJF88P4Hpef2P//y&#10;lwlnvyhDdk5ZyO/s5RYm+Wsp/R9/Vq7hrdsP8pmVwGTS5/12dq/le2SxDRgCDf8Xw3n65J2SoQNS&#10;bAYzuQ5juV4zCa9Xw2C3w1od52YtGpuF/Vy/dq8sFD4/kMO4nj5hnXiW8/Z6YfU3A7a6ZWBgi1lU&#10;WQXmc1/TfmhJa6uyk4dZ5NazyJER1qrZsKKZ3P/jmY9E8NGRparr0lj19189WV3qHCnhH11KKUtf&#10;72hYUXeAhqfpbHXyZOsLrbKvbyL3Vu61LHJTee+xMR0qZPRy3wV7LmR+GqfPXqpO9OefYEj9mYCX&#10;h5SqzJUauqZUxbGUsnByshSU7NRE3U6je7BkaYinmsnZ2knJSnF/n79YvZTJ4HgBOGVSjIYWG3bC&#10;7QrdKzsMJwTs6eXFcfNPJrwK3esYTVg1VgCJ5iOkahrLtedEcH5jQfxMwjnakrCNpgSsZgn3k1zg&#10;YYEMmUFl2bq2Dru4aFoHoEYKQAGlkTHCeQCwX2HzlYSz+9XslavVaELanpy0oawIwI5R1f/oCZAq&#10;05nOKjYXEBLa1rvTYGZZISYXys/8XgNhlL29w0VzcnNz5aoCb4CpsRT87l//UH38g3+qbghPMnkW&#10;roS6r22VzFzj+BbW3b7zoDCnt0LLlYgc7B/mplguk5KmVdr3PhfDe/tk1xLfB5y+ffJs9dV//Ha1&#10;uXNYGpxhRLSjiSwIfGrsAboSKGPBbulOjVAuK9fbr+xoJAx3uppf2qqmAlp24+nNIqaTIQBWWvHb&#10;3/22MAd+IWGO0KnRfQCQxzw6NCEeIWDkOeEbVmM/PYwHG6HjyKx5LRuGx/Sivb39rOp122PaCl/V&#10;3t5BQDchmHOwuZNzok3NXAnthH0HB/vlOf4lry+bWt48rm4GfLBb5UbCaFkyAjSwJU57jLF4PD42&#10;EyBYLuDxWlgscKRjfffZs9Jz224mde/tHwSUfl96OGlBojTky5//snrjze9UhwkHaU5CsLp18UGx&#10;FtwKAGJogLB2gz8rmTSN3IDTErabazWU+31kaLaazD1JG5qcyD0ZkkCDWlyo6+CAzvz8SmFFpZNA&#10;GBMAXNeSJWzqOAB8PQxqZTn313q+886tojFN0JmnN/J3B3mf/bIYz84zWQeU9+7k/NQ60+LCbmFO&#10;Z053Vd/65vnyM12KLrm2ulcE+87M65YwpjPc3qfbi5WAznTx4lCAajQMaqYaHAwJCWkYHV2shgbn&#10;q97L0wWgLmWun2npqk5wghsTQcwxek4+kD5NSlX0bNK/aTyoOKqwLydncprmtFJaZAAnOpP4EmAN&#10;jgqVpNcHskq3VS8TwM93Vu35uatvtBpT/Z5h2+7eAJle4uNZBWwFrpxEaxTmx6ZmTjpfel+WDEhh&#10;TnZWAUjACSgJ12TolKvQmgDWyHj+RwAWOKml0w1TVu88kb2lt2hLLa3+j+8wXY7l567JhLHYovrC&#10;jaorJ4zupX6wN+/DSS98tNOK4td1mZTE+Fs7GTmq6gdKJrlmbIqeTfTBnKuxgLmQQApXFoXuhDER&#10;w2Xt/uO//1J9+sXPqhtZ0ZdW13KO5zOZEiouB/xmw+j6h4sOpaQFa7p7/2FCyDCX0bHCGJbCmOyB&#10;R5uS0WsMm5Oh7vxkX//Wq9VX/tfXquOsnsCJTrS9fSMT9WYxWOpEsLN/VPxMCxlCOas7kVy4Nzru&#10;febz/dYq288v5zm6mxVvaDAMJRPtyy9/Xv0qoYxqeBoMcGmybtgSAPIYizk48P+FknVYRg9S1gOA&#10;6EV+9veACcD4G65zOhPQsZPMSr6vDSqBDdABToyRnPiOXguYMDOalD36vG5ra6e85vDwWvGOreac&#10;OV/FvJrFhrDM/jEbBgyUhFoLmew2hdA4EDi9kXCblcB7P7j/oDAnO5l8P0e76n722RfVf/3XXxK6&#10;/6k4smXNgJMQHSBKNMjqAiUN515/CMT1635SwnSp/R/900/DRn9cWJsuANzZg/1T1XgWyIkw1rmZ&#10;9XzO5QJMxGzaEy1qNnN0ZHgmQLMcANrJ87ULezo/C893dwOQCQdXAyS7u/pnPQrTAlaHZdCTDvbv&#10;ZWE8KoW7OwEmnQYODuhYkgP1677x9Zaqra2/MCCWgCIVBBv6gwfkHaMr+NDdPVQYupBPt0shIGAi&#10;gAvnui5pl5II7uJw1Z2jxxcDZCfmV64W4XtoIl888SSAWrKt09ZRAaa5UL6y7VPY03gAajnoqM5q&#10;fHqxgJMudpfDnpqaOZORLYBv6Xw702N/GTYtUMVPqFZQqnh0InHnXKl8D60LpRwIGAEhW43zFi0t&#10;BxzDYAjijJA0p4mZjeIiBxJACjjJ0BnACYPqCmgVS0LHUMLOnJR8dloUG0HbxdHCnM615fedE2Vg&#10;UZ470zZUnQ9z69DXqXuqaguKD+ScXA6btF+fNr9CSUW/EgI7BzcTgh0Xx/RGaLmK/rXNrESHt8pj&#10;z6tHW8iKRr+QfsacpHTpE7wwsjl68fzHX/5S/SohwN2EMesJVVYz0azkjJj0J5k3A3N67/0Pq40w&#10;JNs82eCyq6snIDFa2UAT2zJoTjJ+gG1xaa1savkPYU43MiEI9VLGKyu7maBhNfefVDdvh/Jfyw26&#10;HmrOEhHANYEM4IRdsY5s7tzI6+4GRF/PZzysltRarR1WT7K6C190X+S45ucygBIWJOvmeYBTh3N1&#10;Z0aPsQ9DSh4oYVmOfodVsQNgVU2hrXCt2SXYd8aIhHIeAyDAhEkBPSFdLVrrm3SYCXY17ykTeD/H&#10;+8WB71wC9fUwLobL9TUV+LJeO0WgJhoLkTwnrKvF6g8SotLP3isMEWtStqK+7q3nQvuf/8yA+ecC&#10;Th9//P1Sd/jw0dPqcc7V7dt12xSZ3aOAlZa9NEr/XzhHtMacAFRtJzis1jP3ZqdXq4WEYHQmGtFK&#10;7keh2ULus6a9iXAPq1J6srcdUM9rpnPPEqqxZcba+TCxmYDWlZWDhHoPcr2PSzi3s3UcMHxU3bj+&#10;MOfkRmFNejItB6SWA0jziSZoTjxNL327Lfeebb7Yh7Ch8ao7RARjOn2qrVhM6JeSZcI9FQeayQGm&#10;ubnNXD8tescLi8KYWs4mkrqQqOZccCPHE7JzfQntesISWkOnOMQnwp7GEm9iUZrJ9Y/UO5TMUOMT&#10;4y6ELuotLSxrOddZNKamqLfpPqB1CoahjYo+4p09tmXqr/RsAiTKP8Zm1qqZnLj5fPmhibXyOeg7&#10;4/lMSzlRSlMWQjE5wWXKiOJ2V6kb2wW0EmqxCAAo5s1mu6YLeX8N5U6f7SpN5vT6ri0H9p+rBe8S&#10;zmXI1gGos2FOp+zo2x1kH0o8HQalhGcwoGmzhtmFrawi+kUxfNoZJgwiQKSXEaa0EqaBTSjv0HLE&#10;aGrRNBET0qn2VlLw6ac/DTh9lvDu88I29Pr57//5f9UXv/hlde+1h9XGTiZYJlHjCgdQNCc1dgRy&#10;2ToGz/5+NLkz8X1Hbo6+gFVuhvG6r9NY2BLdSdHxwuJaKSM6dep8sTdMhxGMjVvpagf4aj77ola8&#10;+T6YX+lMsCorp23InToEzM21IJuzfyvs643q9r03qu2suiurYSk7R9X3P/lx9cUXXxaAAToAAeBg&#10;LFgPkdskbvQloOMxkdrw2GsBEx3H+wAWniTPAzOsCnsaHx8vYGRrKdtMNbsZ+xlA+dlmnWtrOkFc&#10;K+/J04QpGa+99qhS7PrGG28VJioBwdRK2wM80vnYkhCP/0caH0jRadS/ASvMiU9Iwzbs8Kc/+Ump&#10;a9PPyeaUendhS//5n/9djJDHxxaFa6XuUruUzZxrdhPdUgHUvXsP8xm1lalr6WhNzz74uBQBCzEx&#10;XfoSYFLTpge3saHmNddlLQvN1cMA6c2E+nu3AzKc3LerG9dey3iQc3EYgNgJQMiuXss1XqvGZd6z&#10;2HNyz87RtGQCdRioNSfdBUbH9AoLsOWxujl6U+/lqURMo1VLS3dhzRzgxcg7PlOdO99RvfrKuWIZ&#10;uMReFIDCnMbG6YGZx5lL/E00KgAFqEZHl/K+S1Vb60D+ZrQ613K5evVUZ3Wie2AuoDRatYVKydRd&#10;HlgIAwo1ywTtDWCppcM4+IWEX9OyNpmYauI4vlkDuIabocMl9zf3tNDHmMyqC6Rk+3iODCDCzQ00&#10;ZOf8H1uatwdgNLPTgVNJit/xNbEBKE1hH1jJyQVOhGkaECG87LSSn7Gp04lXtUKxqWbL+b6qO7Es&#10;u4AQjn9peExd3n4Rwj3uG0j4lVAOe8QcWSqwSGyu7g9FW9rOZ+VQH8lrbaY5n5/93wBXJq4GbL4n&#10;0NJnGwMR2tGlaAFCuvff437+cblpf//7P5QV1YQmnNInPvv8Z2X/OruU8CoBJxqFIRwATCaQn7Eq&#10;Gyj09gyEDneXTTX5XYYSQnZc7Cmj61JfJu180YyIktpR2EvPImIxwXINIjiBnM6kwwC3uL9hvqQ5&#10;CdsHEyb4zkuZBBvbQtj9vH6tZF1kKD/Q5P6zn5dCWc5q4ANchGgYj8fYjzBLKEeoltYHXA0zEuYt&#10;LS0VdoVxCef8vdcAKEDlb5eW9FaynXqAdXU9Nz1RFSAtllAPewJSnhfGYUza1dgAgibHaa/TgwEs&#10;gIRWuaVg+8bd/F/i9G4N0M8zYsIlYRNRGoOSxZMhLduJ24Xk7XcTpv+xUn6EMf3qV1jkF+W6/ulP&#10;/x4A0zLmUbF+MHTK/jnSmZg+sWrvJaQzpPo/+d4/FZbr2gjJnO/JiSzeuecxJ/VuauCmc++rgfOz&#10;sUiWCeCog7t6kBDy8H4BpZWwJNYAnqW1/E4nAWDE6Q2ABkNCtDrRIG5uoQarmSku9ZyfEIWthHlC&#10;OI5uFQTuE21VhHKGcyNLf7alPQvhhdxvPVVniENrIqiLISgc42SZ7rCkweDO8GDCvACdmrzRzL/u&#10;rszN4M7FRDenzvRUJwDTucR6Le0Bjh5sRxM1Gs3C87Cp3qVEQzksRbsM/aMJ38pQsCcaU2FRrZcK&#10;QGn0r0vkTCatzokmr4kLSGhF3qfuEV6n9gFTXbM3XJ1noAwYdZf/NVs/L0QrgJbJF5AqLvWEmAaP&#10;kwFAhHvYVEeopl5Np892V235Xop2T53tK1oTfanZZtyRZcBOvsU6kIs1lxVDmCs5MCOLUMJBBkzm&#10;z/ECTv35bkDJcwBLAzZtbJvOkUpZAICJP5TjyMhULt5ScRvrPOimJZi6mQmm5fEf/lR98bOfFyvB&#10;2HiuQ0I2GlPduG63MKjG68RWgE3Nz+emzPtyBxPcR0fC+noGE+vnOrR3ZxXqzcqVc3ext/rKV74W&#10;IFnJBD0KC1wr2qCFRKeIBRQ/wGRIcDRAJUtHRygtUcKE7dRsGyxa01AWG60uUHppYuHKJ5/8qGQk&#10;65BJGFXrPoYQi84EpOhItcjN5HmtAA9mBZyI5LQp7Is4jiU1DMprMSeApWOA8MzRAIiNlqSpn7BO&#10;uAeoDp4zpuWV9WJqde5kzQC+ZnvNpqUeO0cTz8Had2e7IEbP5nw05keaFKe4tPxtDeFu12GiTCzx&#10;22iu6y9+QVv8Y/Xb3/4+IdpnYVg/KzpS0/fdIH5jSQBJOPfxRz8ow/lUnylzStPR8+hyFnCiOHEc&#10;KA1nDg3kOjj6mRY1EmYyNJAIKECzNA98tvP9Mg+z0OrnDZz0V2Km3Nq0XyAP235hUQTwze1b1X4A&#10;zWtoTPu7fE96n9/LIpBFOkypr28850b/d2HeYhm0plb3XgCKp0l2bkQCKa/tzXyWUOrN52pt7a/a&#10;22qW1H5hMGO4AFNrIpeeRDadHXmfPHeCdcBElK0bDHNgurQ5pTCOuEwr0l9cnyVCNhuAFrxsBNzd&#10;hHAaE1Nl6W4ZJuXx5dzMpSlZEN+w6jbdKecTyl1BM4PkSmKYOxuG1JfHw3mdLc97eqfyXkK24WID&#10;AGIAC7hhXspVhHSsBUAJaAFUmpPNDLTivZgTcL5tsDi/gRODJU+TcM4Q4hm6bI5MrReAEl4OJ4wU&#10;zgHl4iyfWMr5mC6A1DAlw+Omv7aQDxgLi5TmYJAAYCjniUuc2/itt94pod2XX/6i3MA0CUfgZPww&#10;zEoJytDwWKUejm6kaZxsnYJfmThhCF1pJqGdfeu8txosQNWbhQEwtYZeA6e+/H/+s7/5m6+UMO3w&#10;6u0SagIlWca9q7kRD24GQPZfTEyMCRvic/Ic5gScZOoI4rXHS3ZFEXHC5ixY72dyCUUwAWUdsnQA&#10;hUYEfIRurALNY2Ea0AE4jVguE+f3BnAaGbFj8XB5D8DVCOgArCk5AQqEaf8TKPEtqY/jXfI7xlev&#10;vZ+fd3YBVv4+56+xZwAlJUYASosbbWeBEmDGGhkdd3euJ8xJaBvmBKjoTpgTxmMcCwfzWbQmAUxq&#10;2rBjHQGw42fPPkz4934xVGJDmsbpB64chqcKUGFLFi8bVnw/oPTpp58XgAJOALJuLZJFISBk1xJA&#10;NJPF2dHPwAqLEvJNjuf+yz08nnDJ4+kp5UdXcj4Xcj0VcteFupgTpzfgoTmtrl8vwHQoFDx6lPN9&#10;XK1cOShaFBBbD9uaTPTCp2RRAppDzNcJ33oSuhHA2wJOSteAlyZ0S5nrdieayGddeg6AMryYk0H8&#10;7uywpf5EdepkV3X+XH8BqXOtg9WJRginPc2GNSytZYXevJEJp+Wtdrf1xBzLxbJHGUtAfwCq0Zga&#10;cKIzEciLvSCT0kSmMxG/dbq82FUX9NKhgFOtG10r4AQIS2lM0H05yO55LT5nA5Saw6mNA0wADJB5&#10;Hxm6s3bvfd5mGAsDImWjhACZTB2tybgQmgiYTrf0l6yc8M5oxHDbjGNUQNoo4W2OXTmJsnzsCcI1&#10;IAuMtvZyoRLaaGWrde3e1awsmnHtH1f71+4WMdzEb87ReAYTJg8Ls59CTBXjSgisrsIALVz/NSD1&#10;q1//tnrn3fcDPmFxYU6EbdpRU9Br5cemCN1a9E6OzxZwKiUsWdGHhyayiqLNYyVD6H+rafq7v/uH&#10;AMGdsIarJdwETo5E8H2gdVi7lgETjUloQxT3HMDSY3xxeSffLStthsSIntF0K6//5Pv1hFPWwdyo&#10;Hg74YExAh84ErIRygIf+RPDGmOhLzSYDgMrrmBuBEFMlQBLiASfhICZWemkHcIAPcAIOAEoNmfHk&#10;iWZsdXta59uGkLeO71YHCYm563UY1ctbSMdNrzmglL4NKpST0Hgc6ThEZuGd3tnAqkn3+750xHfe&#10;+aB67/0PipYoXNeyBGNytPgALZ0O6EesATJxWNLVg6OyqHg/4jdg4uTWIQCAAa3FpfUwZv6shNKZ&#10;NzJ0ywGg/d3aOAmMiN/CvKsHd8rQEG51mWB+vdLWZHvrqOg7gGXJtm55zK80NhIATkgHfK7k9cK5&#10;Kyu5p1evluNMwGs480A93ZxW1cEI4rXGcMI6jBkotbV2lXE29xnNqaMsiuP5+9UA63aJoobHsujl&#10;f49NZl4MhZnnvdgSxp7rTSWcaw+GhDW1BZhOnu6uTgyOKkvRane3WuECTcy6vHmtmsokHA0gjeUm&#10;FgYsLCtjWcokvpzJ31/1hTkBJkAEkHqebw0EqDAHG01ykV8OWLTrNBDAqIXwmolgO0I0YCN0kg1U&#10;irKeE0l4Xg1AMX+xGkzkS87M07o28p7LhRmda+urdaVWmyLUZStE8dYOhkO1elqtsCms5PUzBYha&#10;21kUON4XyxEwASxsyu/U7WmfIrTVO9znA0z0Lf20sbOFTFD9tIFT2QZrba9k6nZy8147ul9dv/Wg&#10;bBLAVmDyGyurCceyWtOJbJppstAotK4AUDQn4GSV9fMvs/q+8cbTTEI3zla5gXW5FJZsbO4U1kT4&#10;5ry3tbi+TvbIm55eLNmRsRJKMiIu5mbcKA7dl146m8f8TzTF6QKarisBfy/MaXM711wol2u3nkkp&#10;i7e/p6/RfhhZ2FKAeT3f9+j4YXXn/pMihm/kvGxsXA3QPKu+98mPA3z6YG8GOG5noh/lZ+UuWhfL&#10;sm3lvdYL8BCoARf21GTpgBO2BbQAmucAVQ1wtXlyc3Mr52QzIZuuArpSHhfg836G9/M+howoxqIC&#10;3zl98ubTMKWbJZnwIOAkfX/nzsOA0vW8tw0MGDX19j4uiYG1DR1e92vgzpDKp0Fhk4DMnoE6kHrM&#10;yOl6ak0ClH77238pDIqN4C9/+Z/yXN0Z4FmY0w8S1v+s+uynX5Sf+a341T7+6JN893cDYvxd+p9/&#10;nMl9JddrtiwQ6jaVhixmQdjMHLWd924AaiUkYiHgBLxu336c8yLdj+lpXKeT5WulxclaAEfHgO0t&#10;DOh62JQuFplbISYej4qcBudzL6mJ44Hbzv2U12RuzuTIKEnz6ukZqTo6+nN/ZdFN6NvVNViA6fy5&#10;zupkqZ/rqM63dlednTyQ48VcfSnEpLeYL9UBshNI1ujYsVn1J8zzf6dYd8KeejNX+3pnq1MhEyd6&#10;+uaL+K3hWtFu6DkBg6FQt5Hc3GMzSwGuupmcMO5sPsTZ89zflzLh+17oTTaV1N2yf2gqIJYvJL2Z&#10;UEcafyD/vD9DSGbCG00YJ1yjJQGt4TzPkWrbcIN1YQxrI84mXKJ3FIDKe9p/ruNSWE/7QNGYAB8W&#10;9dLJC4VRCclGc6JpScI4g7bUOMKVrBDJsSbnYGQcECa+f947amJqs4SWs6GmwsWm+wGtiX6GRdGY&#10;bCTJF8TndOPW/WIj8FgfbgAlhLLVtFBCGPHm0++U0A1z0r/ZUTbHDU2zcBMbDx++UR3uq6VaK+CE&#10;GW1th4XcrEVydUvc38pTjP6BgGvvcAnBpHVHE35ydxuKLttCuelI/VlUmowqTUxJkRBUls71BVwW&#10;F3V0aLl2KeNji0VnYp8ATqwE61nAlpf3MlGuBQB+XL2bCTU1sxB2t1q0scUlLE+Xg6W810omD6Ba&#10;DRvaLWEdVoQJEbtl6gARcDJoUzQrdgKDSxxLoi01TMnfYGANwDliYkBNe+DayvBBCaGFWY/feLOc&#10;P9cBe2JG3LK4BGw0V3MEPk3TxGZjDil3YZVzh0E6YjPLCa8Xcm1mZtVA7hdGjL1hba6r/klAsbDi&#10;LD5+9jsLEt0RaGJUXOb379uU86PqWQaR/tl3vxfAexJmMlaG/zuV8z+W66DkYybsibiNBQn1xhI2&#10;zZTERIBqMSQiizLgwYpoRsCoNk9qkmfRuVv0ppKZy9Fr2AOmMl+Ee0I4viciuhBQ6YrNMC1Ew7ln&#10;6JIWOvdWT8CJ1tSdY/uFnjyeKPYCjeWEf+4f96PntFXp75tJ2IfQJFLpm67Ot/UHzPrz/FzRnmhO&#10;QKolhOFER5eKe9mseoOAojNl4rddlH0bKDdryTrl5gVGQAkYnTrbXrJ133zpTPX3//hywibdBnpz&#10;w2tbe6VoE9gTA+QQxAx9E8LN5YTavqlO7duIYKxoWvQjWhLT5OW+qQI8fErdQV9OZO8lrJgNODW9&#10;Yhxrg+VcYUvAqQnzCOgdXU5CHb51dNVbSy0uX8/3OczNtx0wXMv3y8oxtxcgvZbfB5gDTGr5SsfN&#10;vLe+TUJF7IyeVWfpsKvEzGXUnT+BEDBis3Bjm/SOs4trYSUHRci+mlXyjdyMP/3si5LNAUZuVBPI&#10;jeyGJeSurW+EuVzPjXS1aEoGgGI4vHP3QfHm0J4GBu22UrfeNTApZQM0JiAlm4J6/+///Y3cICMl&#10;ZOsj6jPPhuVivkJPw+eV5PB8b17z1z13rIDdvWM5b5slUydkH83vprN48M7ocHDv/uNMkpnyuTDE&#10;tfWtTGLdDeqsWd01cu8FGNGaCOayd0K7BmSAlNcAKGyIN8o+a8CadkRP0mpW2MdyALzoVcCIM51/&#10;jAlUrZtWIcIsDMbkB+xNaMxeQVMCNrQT2Un6GqDWUK8B7dJbPRPR65xPWtTyShjcBue+jSWuZPJi&#10;evXWSkBKeAlAaV7YFP0JCOl+4HkhpwHM+KF8JywPeDFqfvTxD6q79x7l3I8XINBfq+617VpM5vHC&#10;c+3nSq5v5kyeB1qc1lLzdBzV/kpM6EqFGdFRw1qAFKEbswJENCe+JkfOcL+7efS4+Jy2EsWorXMk&#10;hjPtOlfuJeeBfYDeNJD7hdmSr0kpk3Yp7h0L3NraQXk8lIV9dmajmgxT67yUCCbgVCpCLg4VgLpw&#10;cSTEp6+MlvP9ZdORE5gDBqHLYwGnoYQ2YTSXekYTwvWXG1lmxw3sxjWAk8Ldl0+eL+D01X94ufr6&#10;N1sCUJ0FUPr6FcuqvZssYNMXxCwpyoATw2W9hdNmmIjNNLU7GQqTUjYxW9lLjoGy+dAtoYjKJsoe&#10;cTkxXvPC+Z2LVFhWqK7sH1BqabPlFMe4v+0vWpPBdAmMpmZ3XzAnwIRZeQy4NJqrC4zV5eXz5P1Z&#10;FBg7AWltKdgqrAloASo1hm5m4A2caDlCXecJMynh05yQLOxqe696lJvxn8KUPg9A0SQAkhDExAM+&#10;TVp8O68llsrE9SdkVtS7pmTjSI/yWxWhlGBuoP7YE3BqukJ0EinDZvlN/vZvv1r0I50ITDDXs9lP&#10;cDwA6jMD2Aaw1Ai6oaSt6QtGx6XBnJelwhYJnLJ1w7nhCOIPH36nuJ5NVLVbRzeFderedhNG7BTW&#10;RCMyWd96S7FvbcpkHyB+A6TmOewHKAn/6Ex+52/8Pdb0ekIoQAO07M0GoFgPgJUmfroBaF3CQ2YB&#10;wFwModXHOddYJ1OrjR3oSrXYrP1MvQuKa4g9GfxrXPOc8jQ44ZXXHBz4jneLP2kni473xNKAITBq&#10;BHn1e8I9njbgA5yAkeF615aLevMBYGWnZ142Pcb38z9MdEK43llE7cHck4OZS8yL03r4594ERvZ9&#10;0xdpjgVgditgMVuAyGPsiWFyOJGL5+lMwMpzBuaETWFPXgu8MCcgJTMnwzeRSEXHAfqiRQ8Ld49Z&#10;BFszLrZnziWi6g+Q+syjo5orsnVw5O/ns9aAJTTE1oRyo4T6YACAUhmiucCZlr4CSjYYeelkR3Xi&#10;cp6cXdjPBFdXpfB2qWS63IxixQHiaiZZT/7x5b7RSqEvXUkngW+/0lLA6f987dvV17/VEtSTuu8P&#10;QCUODfM603KpVBe3Xhgo7wuYiOGOWIkMoIyeUGkutFrYpkTkQpiU92mxLVTAyeYHhmLb1nb76xHd&#10;lcpcSfhFTF8v7IlQrqSls9gPRgJQg2F4tRB+5hwmqPYvEyphHDblZ8zqspq6jP5cUACluNgGmnQw&#10;783PJLRbTaxPDN89vF2tbV7NOaODCUNXal0urIluY4I3mUxh7vBIQt3J3Bjj0wVgHmTFxAQI348f&#10;PwmTeJjJrVWrNPu1Mpn3dukDe7nBshoOEB+HQ93nS7gkFW711w5FfRYHONYitHPzML0Bp0tZzb72&#10;tZeqb37jZCb2a2ViYQc+qyJfwv1uAEsYOp3nfY/5sOSNTMTtnaMA4G5JB6PmwoZNOlu+96LMZG44&#10;N6vm9c+e/aCAklR8vaHoccImGpsaNrVdwrHjAMvDAirABzABImGc5xpgcvR7E5sQjkEJ67wPd3dT&#10;z+a1dh7xt5iTchmPMSahHbaFldJ+ZM0Ax48+/Wl1/7XH1a3b96t7D97I+90q58RQpuMc6Y2+tXOt&#10;6G6A6YY2JvkdYNe+1lFd2q1jDPZeCQ+1zZUpFLJZbDCopwEoZk9dNYGpz4I1+Z3HTQ8pQ7iKcRHN&#10;6Veur9BxNouHejWtS2TKgM3EhFCZ5SKfff16JvtWARuhG1ABMl6n3q3JxAGa8TCWRk+ant4o4CXE&#10;Es6V9w1YjAyHkXlNQMPf8zQ1WT5MbUCW/PnC19nJCd5Rki2ydOdaOgp76u9PWJd5atEaGa2NvgOZ&#10;qxiez04I7wOeIql8dlEVyWcqn0F3WwzqUvdk9eqZS9UJQCGtv7p5rWSfZnPjDRJNR2cLa7Jxo3Qh&#10;rwtKZ+VVwc5OwDbQhHfCulfzQU+3dOb5nupsgOWVoN/J0521UzthGwCpa9MI4ugzIdyOKwGY3OT2&#10;SGuYR3dvvRecMpiOMCfs6oIT0hbAakv4kjBOmNWbyeO96Fm0K8eRXAg1eTYoOHkGy7OtlN1VtPed&#10;LaAEnLDGc20JY/I3BsCkLQFp56UWwnPxEw5hTERw4jfnd6MpLWWSr2aFcOMqMVgkOoeFNJnMEjKN&#10;Mjo6TlbTMwtFlOVMVorCWKmNxvFttUx8TApBTXBmuWtZsRZzgQM8/YMBi7USNglNZOu8F0CQCh8N&#10;8OkVPhhQFKK4TlL8snTKCe4cv15trEkf19qJkoe6QR4wvFpCnPlcA+zgMOB7eP1eASK2Aa1x1jeu&#10;VvfuvlndvfNmJuNxQhltNA4zAZ9WP/zh54Xm+582hixtYsJO5hdQ+yslu8bXJJwjVgMmoRtntZYo&#10;mI/nPSaIswNgSZikI6DCsIR+gAg4eb3eWOrxPKeZnG6UWJNQT+Ex7U64zFf2ZljJoydPq2u37lT7&#10;Ca+vHdVZVZlGrIn/y/CdnANsymNg5HnPAXZHz3uO/QJTkPA4yue8nZBbJlCZCu1IRvDd975bQrWn&#10;b71TvovwjhEXGD0I6NoqvAn1ABnR3kIzGTZuHzflJnQ9IMXwKlKQyd7fv1ttBXTmErYBGOB09fBB&#10;ASSh3F+HbHt7dyolKCvr16rt3YB+/p7buwaiOgunOwBGhiXRs/ihsKXGyb24tBswS1STuccEqvi4&#10;+xKNaKiAElFcs0lEhs2oLhKXabaxwUTAbLgcDdHVxZCH/sG5suN2R8I8uwOzDnmszpYsc4Ljen07&#10;q2TxHQUtczJGib25UbX7GEvI0NnZl8lR92Nxww8l1uzoVtlfN48TDvDA9A2GYSVMEw5qeSCbBpzs&#10;smuHXYBCW6q3HR/JY50MhEWhmmFNdCUaF9aBnZncWBWNRznM2bAo41RLVwnd6rq6esOCxgdVC+4Y&#10;YL5snxbA9dZOMnRGA06AyvC60VBiYjdHOhe64/r2zQLYrAONhcAut00dHRd4EbzDQqy8JrqbnD4h&#10;xAOyjgsBN16a+cV6Wyd6jO2e3LRu3qPn+pEmcXPzC0W0PcikxBQMVfaEZCAlNPRaFgP2Av6n0bEw&#10;m8mEoGVzg5yvXCP6CH0JYLz80tkS6i3kZ9Xi2JSFppl8PrvP7W/4e/h5ZKh2D46LG7y+D+hIRwWY&#10;7t9/WsDJZPG3T568H7bwaVm4DNXwsol1AXKd9uf6pi0BGPqSDBzvEpDCfoRuAEVohjkJhUxYjEII&#10;RDBWGwfcsCOABIiEdQAKyAnvtKL54osvCthpU9swllp4zrkOW1lYWc91y2Rb3qxsw+47A51itsy1&#10;c96At+Fn31FtofPlfBLOG4DyN+U75x7AFi06QjyGWSZPo7Ys0KBqYyiA+uDZd2tdKgsU0+rDABoH&#10;+eMsVBadsVxT16g7DESIpB7Njrp0J5EFo6RWuMsJwSZYAkbrUE3IBGyUmBh+9hoGyzmL7erVUsS7&#10;e3Cv6EvCuBeMK4DV6EtHR2HyNx+Vx7oNACu/G8oCfjnzV30fX5X2LaOl7c502P1EtZBzZMswjQHo&#10;xBpH2uAA4LEgAD+N5CSx2toTmXXbgXsgONFTwMpjUo7HzNcnCNQ8TWtbeoUfVCMBigJOAQvtQC51&#10;2xnhYnUhbEjasDbkjRXdqQGnrst28g07kFEImACojgCH7b7VuAGm8219BZDoQrJpAOrk2c4AS3/R&#10;nbiuVb3riAmUsCcTXKgHGDAs7EkDOe/hvYRxAKrZ9knXS8xngh8j4ZmOl/XmCKt5brtoSwadiZWg&#10;FsOFs8BHyLkXIEq4lJNKF2Ma5YhXrgKgitYU1ghADYLpaNiCGxb70H5iIWFRk+0BThjW1k5AYHO3&#10;MB4N47Q8sbKq5wI4PEyTYUcjo+N5XGtLnM4EZLqN9DmQagqBMSbAZFdfQri9AXUb1bOdSGkSmXAm&#10;3qsnz4dmD+W9Z6rurGwXQ8sBlDY3XgvMMB7PEV+bzFAJsXOD0fqMhVyDHa157WqTBQxdt0c+vend&#10;dz9+MZn3E+bQYYAocAJCvEnCM8wH+Ej/Ay3sSVjXsCKgAoAwp8b5DaSEctevc3kfZnLfKmEbARxL&#10;AlZYFHDTXVQxdQNesqAydZgTTeh+wum5K7kmuRar+hkFXDBGwANogJCBTRkWHKEff1gDUqr57TV3&#10;964q/Vt5XYBq6yDX9XHZEkx4yzcFoFxr/bdohFzkuyUhILx9VI5MuXxNjJxvPn6rONaFc+wfAwO8&#10;RKMJpTKpixdooep7ziywDGxnPKDU3wsYEs3kMQYFlPrynCF0I0CPBcBscsnzp47OZpeACzhhVwf7&#10;93O8VQBICMlBbvi56dO0HIAaCLB0dQwWR/pAiEBPyAUxHGPSw4lBdXUtC10A3q5ECuW3En5iYIBJ&#10;bZ8M44BC+gyfp7NrrOjLgApgnTrTVY7m8onhsAwmxyLw5mbsV5aQY+nZk0l28vT5usNlwIkQRvhq&#10;yc/COaNusYvKTZYPBGAuh+XYMop2JZv2IvWfk22LJhm1M2Wb8csBGLv79ufnmhUBPQ5zADW7EITO&#10;jSPsAxDCOkA2kBVE6YqwznuexNKegxMG1ZuLpcVuzZiAFTajOZqOmtv5nMCLi7vecYUxjBYmrBPe&#10;Abja7pD3CRhjbRgccGqc30JOozus0SQHBHwfVlI9kYAYdsVHtBVQ4U8CKm7WH/zw03LUDgUwKdQF&#10;SmPjwj5dLIFBmNTcQmFNwIkOhfJjXUImf2MbKB0u2y92VfqEX2jvKiBjARkNGMmqfP2bJ1+wUbYP&#10;n5mY+ddhuiOdioDuZmM3AEiouUHv0ytce47RnHsCeT15hjLJHiQUe1YYB4B+/WFCqoQxJqR9346O&#10;bpQwrDFeAqFmowHP2YEXWHme1kQEB8rsB1eWlgMKgH+7COSMnNgWpuX1GBOgamwHwA2DwsA+/PCj&#10;kgWlOdGbbEb55nfero4CEsa1m3VYJ6xt2hRrR2w3FF0pmVJ1qHzjjXcLGNGjaE/G229zfNPOHpfX&#10;+d133ratVQAwf7OxqYHcYQEbHSSI3LfvmPBX8ze1ox041Q3h6uJihsvVhIc1MO6ULGixDUxtFCAS&#10;qpWMW8KkhSUAehAGs1GEbuAEbIRyAMrrGisBgRurEipJTAE2YjQNinVA1o5OtRjQwnCAEbbkOJ7F&#10;GeMxxs1hXsXM2/YQi3Nnu6rWzGMhHR0KQE1jofMSTFoF5W8m2Wx2c18vZeHE6Pmltgs40ZwI4j6T&#10;cM7PrAXtHcNFJJfQOjGYk9A/nnBnYKpqBxRhRxc1Rwsw9YXFtLRdCpIFmCjybV3Vy6+er1491fZC&#10;DAdQmJMGbPoo9Q4Sk6delI8QrMXJNkXgEr3QMVC1tGJdgMRkEerlf16SXesqmtVJIlsYlV1ZZMSE&#10;fuq6AJP351xnhgQWXOiycq+eDuJetLHBVNjYaPXq2d7qTOtgda59pOodEuqt5KTZLWY14ELzEi5i&#10;QiuVraXoVsT0xk4B/IB1+QxhF7Ja6CrQUZLSTPTLvSNZoWoWYnK3X7yc79Kb3/cHyIB8PqtxZS1g&#10;tZnV+43qUQCGHUAIIAQCUHPzROcAqWr7HGcDTCrvR8OmZO9MWPrUu+99WBHD9R4SAgAotUwWDzV0&#10;NpbQr5lg+c1vnq6+8Y3T1e4ecXu7sKexACcQxaywBsPPmJTh8WRuLhk59gHAZOHhWZvUdiPD7xQC&#10;81IBpoeP3sqKv1bS642OpkYQ+2sc4QCFNiS8Ih7TXt59nnpn2ryXsOf2nfuZJDJUSmgW85lXi/bm&#10;9fX24DbdfCeh3I8KKNGZABFww57qLJk2vk/K+76d9//Rj39afffDjwMG/oe2x2/n/zzM+94toNQ4&#10;4W0QSj97/XWba9Yg9fgxX9In5SiMazJ6V6/fqW4ev1aEc2GM8p/XX7dX3pPiT9LYTatmGb2nb71b&#10;Pf3OewHop5Utpt4McOs6wCaiRQrT6s2bdizZCfDMlj768wsJzcYWKy2rFdyur+U+WbkWsAHaelVp&#10;G/yg2sjzszO1+K0+bn/vbgEb5sa19eulDOXw6mtFY1I2AgywJkL0QAANyyrAl1AQoI0G+CYDQksL&#10;zJ7bhbGxADSO8PPnu6qL7b0BKa7w7nLPWaAsiO59c0DfKMbLzkuy9hYxdoPMl8xNbI4IfzEA1GTw&#10;ARNQ8tmwuwaounsnq/8PoDeS9L7c9OsAAAAASUVORK5CYII="/>
  <p:tag name="ISPRING_PRESENTER_PHOTO_1" val="png|iVBORw0KGgoAAAANSUhEUgAAAZAAAACsCAYAAABVcPquAAAAAXNSR0IArs4c6QAAAARnQU1BAACx&#10;jwv8YQUAAAAJcEhZcwAAEnQAABJ0Ad5mH3gAAKODSURBVHhe7V0FYBVH16X9/n5tKe5aaAsUd3d3&#10;gru7uzsBEghxF+JBAsEheLDgUNzd3V17/jmzb5LNI1i/AgnsgZv33srszOzuPXPvHUkAAwYMGDBg&#10;4B/AIBADBgwYMPCPYBCIAQMGDBj4RzAIxECcwt9//2369vXhay7bPwHrw6iTmFB1El/qxSAQA3EG&#10;fGdex6OX52OgVwpPnz7FsmXL4OHh8c2Jr68vDh06JOtBXyfPnj3D8uXLYz3nW5ADBw7IemB9vH79&#10;Woq+fuIqDAIxYOAzQCmCu3fvwtLSEkmSJEGCBAm+SSlRogTWrl0r64N4+PAhbGxskCJFiliP/xak&#10;aNGiWLlypawPRSJxnTwIg0AMGPiMWLVqFX766adYlci3JCVLlsTNmzdlnYSHhyNx4sSxHvctCevk&#10;3r17sk4MC8SAAQNvwMvLK1bl8a0JLbBjx47JOrG1tY31mG9NUqZMiSNHjsg6iS8wCMSAgc8INze3&#10;WJXHtyZp0qTBqVOnZJ1MmzYt1mO+NUmXLh32798v6yQ+uK8Ig0C+EO4/fobbD56Yfhn4VuDu7h6r&#10;8vjWhARy7tw5WSeOjo6xHvOtCQlEBdPjCwwC+QK4df8xxoWsRnfXhdh76rJpq4FvAQaBaEICOXPm&#10;jGxp29nZxXrMtyYGgRh4L+48fAKr2REo0MsJqZqMheOCDaY9Br4FvI1AcufOjX79+mHEiBEYNmzY&#10;VyfDhw+XZcuXL58sb8KECdG7d2+5rUqVKnJb8uTJ0bp1a3ns4MGDY00nvsuoUaPQqlUrWVb9/acY&#10;BGLgnTh39Q6sQyPQcuoMFO5qjUyNhmNh5B7TXgPfAt5GIO3atcOtW7fw8uXLOC4v8OrVKyGvo36/&#10;eczbpWfPnlFl/v7776V899138nf27NmxYcMGedyLFx+XbnyS1atXI2vWrFH1oMQgEAOxgoPjVu4+&#10;hsYTgzDMfyVGztwoyGMIyneZgCMnTvMI7UADXz3eRiBseasunHEdr16/Mn37eAwdOlSSRmx1kDNn&#10;Tmzfvt105NeLNWvWIHPmzG+U3yAQA2/gxcvXmLNxH2qP8UNfjyUI2HISLZ2X4scKndBkiA0uXLxi&#10;OvLdePr8pYydGIjfeBuBtGzZEnfu3DEdFbegxiP8/VrrGXRw3wHsCF+DV3efyt9sIMlxC2L/33+b&#10;DYDjV93PsWPH4ocffoi1DgoUKIA9ezSLPL70Qvon4IBBg0AMvBdPnr9A8Nq/0MAyAKMCV8Jv4zEM&#10;W3QIVSbPR9KavVFcWCD7T140Hf123Hn4GEFrdqO3+yLM23wQj589N+0xEN8QXwlEPzJ6Z/g6DC/b&#10;EOETXfHk5l25Te6hIW0SSTiKPHRcwC67P/74Y6x1UKxYsRjTnHytMAjEwHtx99ET+K3YgdY2MzFx&#10;dgTc1x5Cn1m7YeEWibrO61GgnyeytJqAbo5zsHbvSZy+ehsbD57BzPV7ce6a9lISe09fwoQZa9DN&#10;ZQEyNB+Pgt3tcPTSDdNeA/EN8ZFAiChCEDgdsROWf1TByOSFMLfDcFzecVDbISAPIYnIL/yjRIOL&#10;iwv+85//xFoHFSpUwOnTdOkKmEhIDy0PmsRnGARi4J3Yduw8RvovRy+X+bBdsBn2Kw6ga/AOSRw1&#10;ndYJEtmI+i7rUNtqHkoN8UGNMQHo57kElYd7I0XjsbCZsx7PX75C5KGzaDdtFnq4LkIPz3CkbTgC&#10;7Sf44Pq9B6YrGYhviM8EIv7I7xcid8OzaCO4JC2KKQkLwL1sM6x39MO1Yyblb4LmznqN10IUh8yZ&#10;MwfZsmVDokSJ3qiDcuXK4eJFzSJXJPE20njb9vgAg0AMxAoq/fmbD6Ll1Jno7jwfbst3w2rpPrTz&#10;24I6gjxqC/Ko4yzEZT0aemxG8+nb0MghHGX7O+GPJoOQoV5fZG4+BlYzV2Puxn3o7DAXw/2WY/r6&#10;o6hrPR8Jq/fFaPdZePZU8z2/D4+fvZCDFV+ZfNcGvjzitwVC00IQyI498CjeWBJIcOYKcE5WFFap&#10;i8GjVHOss/bElX2H8PfzF/JYPV6+eoVLly9j3bp1kkicnZ1l19ZBgwbJTgTs4qrmx9KuFZMkxDf5&#10;T343bVf74hMMAjHwBs5euwOv8O3o6jQPE2auhefagxg5fy+ae0WitiANCsmjrssG1BXkwe9lh3jj&#10;96ptkKxgNaSs3AGVe1uhv0MwxvgtRi/X+Zgcuh7uqw9iyLz9qG23AmmajEWeDhOxeMtBvBBkxXfn&#10;6YuX0l322owkDl+4ju6uC9DMeib+OmkMVowriNcWiEl5X9i5Fy4F6sIpYUGEZCqHkIzlEJC2LBx/&#10;yg+bDKXhUrIxZnceiV1B83Fl90H8ffeRPO9duPfgPm6yG/Orl/IqegIhoi4vRE8ean98gkEgBmJg&#10;w4FTaCWsjm7O8+C1eg8cVx9C95Dt0lVVS1kdwgKp67IR9dwjUXPaMhTpMBbJc5VGgl8L4486XTB4&#10;miem+M5BO+tA9HFfALfwXXBYcQDdgrajvtsmmVbFiWHI08MRNUf4wHbuOoRu2IcpYRvRcGIw5m7S&#10;5tAh/jp5ET0FARXo4YA0zcbDfckW7QU08MXxNVggF7ftw/T89eDxSwEEZyyLoAxlEMBPYY34pSsL&#10;50SF4JS8GJyzVIBDzlqY3qA7QgdMwBoHH+wLXYZza3fi+u6juHf0LJ6fv47Xl0W5H71psejxN0y9&#10;vIToA/rxkUQMAjEgwe6LC7ceQuNJAejvuRi+EQcwOfwQWvluEcQRgVqOJsvDRZAHg+euggRGByJb&#10;tdb4KXMe/Jy3Ckp1mQBb31C4BoWh/ZQgDJ4eDs/V+zB52UG0EenwfJIQLZcmnpvQxnMdWruEo7Ht&#10;AtSzmoNSfeyRpM4QDPddJq2QXccvoJf7QkFmC1Cq5zRkbzkaEbsPm3Js4Evj6yCQvfAp0hhuiYsg&#10;MFNZQR5l4C8IxF9YIkEZaJGUR3CG8vBJUQIOgkxskxeFQ/pSsE1fFg6/VoZTpspw/q067PNawKlA&#10;Q7iWbQGfxl0R0G4g5g2ZhJXTvHFoWQSuHTqOF9fvAi/lZaMQ1W1Y5OfvvzkmxSCQLwWDQP4hzly9&#10;jcmzItDJfg6mzF0Pvw2HMSRsDxoKS6GGYwRqCwJRLqt67ptRx3EtSvSahrQFKyFBujxIVaEVek52&#10;h0tAKIa7zEAn21mwFOn5RBzG8Pl70dhjkwy4K9cXhZZIC/+daOu3BVWGeyFrg/74uUwb5G8zCoHL&#10;N2N6+DYM8FiEibM3YFjIeqSrNwB1+kzC2XPnRY4NEyQu4GtwYd08dArTK7aFY5LCCJTEUQaBgjho&#10;iVD4PYAiCCUwc3mxrTwCBXn4pi4tScUzSRF4JC4sYygOyYrBMUUxuKUuDsekheGcqiQcxPF2v1fG&#10;tNy14N2wOxaPtsHROavx6NhFvH4c3YVd5olWicxb/IFBIN84Dpy9htZTZ6HWKB94r/oLXhtOoGvQ&#10;dqnsaziQPDSFX9eV5BGJGjZLUaDlYCT6vSC++7U4/mw2DBM9ghEYOg8drP3RcHIInJdsh1fEIfSe&#10;uRMW4ryaJKEo8liPeh6RsPDYgqqT5iFXg574MWshJMpTERW7jsNwt1noaT8L9cb5wXa+IJJNp9DE&#10;MRw/V+2FSj0scfScEQOJK4jPBMJWP3H7yFn4Ve4gCKRQrASikYfm2npDaKVIEcSihOemF5JOpJO2&#10;NPzSCKJJVQKuFLHNNgVJpSLcKrdC+Fh7XN6yD68eR7u8DAL5cjAI5COx9ch5tJwyC+1tZiFo3UHY&#10;rTqClr5bpNVBpa+shXrCEqkrpPL4mchesx3+L1NuJCxQA3UG2MAlaB58Zy9AF9sZ6Ou1GIHrD8Bh&#10;9VF08N+GWuJcfTp0f5E46gnro9xQL2QuWRsJUv6OJMUs0GGsI+z9ZqO7TaCwhObCY/kuOK0+gq4z&#10;dqGeODdXdyckrz8cfTwW4uTlm7jz4LG0nA6dv4Enz97tczbwaRAfCSSqG67GH7h99CwCy7WHa8JC&#10;MgZCF5YikEAhfgyq6whEc3EpKRf1KS0Uko0Q/g40/ZaEoiS9OFaQyvS0peAmiGVyoqKwylYFK0fZ&#10;4+5RWtaERm5KSCh6iWswCOQbxMMnz7B8l1DytrPRz2MRgjccwYQlB6WrqZqwOqKC5ULhU9nXdV2P&#10;ckM8kalUHSTIkAdJy7VA90kemDNvMQbaB6KpVQjsFmxB8KajGLNwHxp7RgriYLwjmjwYM6knyKPG&#10;tGUo1HYUkv1ZDAky5kPWOj3Qfep0TPKcgV72IbKrr2/EflgtO4BW07fIdEhe9Z0jUG5kEIr2cUIb&#10;21D0n74Sbe3no4LIl/+qXUb33i+AeEkgJqWsCOTJpVsIKN8BDv/JjRmZNOIgCVD5+2UqD5/MFSQ5&#10;SEtEiEYaGqmQYHjcuyQoA8mHx5r9Ti+sHfHplro0xv+YH04VW+HU+h2cnEtQSDSJGATy+WAQyAfg&#10;2p2HGB+yCg0sAzF51lr4rjuEoWF7YCFI4g2XleyiGyHjHakLVMD/ZS2MzHV7Y5hjAOYsXII+DjNQ&#10;f2IwHBZvg3/kKfSZ/RdqO69HdWF10PpQ5CFJSJBApdFByF69Nf6TISf+788KqNFrIqb6hqK3IJD6&#10;43xhFRYJ/41HMWzeHjTy2CitF0lmLuvE70h0CtyBXsFb0dxuIUoNcEGGxiPxn/I9MNhzIZ7G0lff&#10;wKdF/CUQfjEp48cvMLP1EExJnB/BUrlrvbAYSPcThDI9c3lJIHorQxFBgBRzYuF+QRAkGEkySqLP&#10;1c4vI64nCEgc7y2IyjpJITgVa4BLG3bLbJkTh5K4BoNAviEcv3gDg32WwmK8P2zmb4bXuqPoNWOn&#10;VNA1HdZGk4dQ9iQPzVoYiaQ5iuG/OcqgYpdRcAsOQ9ji5ejlOAvt7ObAZ/UeuEUcQ4eAbTJQXtNR&#10;pBNFHsKCcd2EWg6rJQmlK1IVCdLnQeKyLdFunCsCZs/DYIdA1Bvnj8lzNmH6xuPoG/qXtHj0wXtl&#10;CdV334Ta1mEo3XEU0peojYQlmqH6QDtEbNuLF88/bECigX8P8TkGolfGm7xmwfo3ocjTlNJ15dWE&#10;VoYkCx15KJGWyRuiWRjmIo/XiWa9UMoKIhG/M1fE+P/mxeyOI/D0+n2ZL+ZRb4nERRgE8o1g57EL&#10;GOC5GJ0c5sJ9+W44rD6ixSmk0heKWrb010tXU23HNSgzyAN/VG2Fn7IWwE/5q6FOPyv4C4XvFjIf&#10;/dzCMHj6ckxfsxfW4QfR3FuQDV1fZvEO9tqqPmUJCrYegeS5SgoSKo1cTQdjtOsMhC5YggFOM9DO&#10;dg5clu6EhyChbsE7peVSQ+/6YjqCPGQ6bUYgRb7ySJC5IBIVb4haIk9zF4fj0rkzePbMIJDPjfhK&#10;IIQkEVoh4v+ds1fhVacTJicpCD8ZDKfS12Ie/uI3t8VGHPptHyLKStFEi6NohMP0ysMpbUmMz18D&#10;ZzebZvHlPxOJGATy6WEQSCy4//gpfFdsl6PBxwSvhseqfRi3cB+ae22OGafgqHJheVSdvAD5WwxG&#10;ijyl8FO24shQpTVajLSHX+hCjPcKRf1xARg3Yz381h/ByPl70Mhzk7Q6YsQ7RFr8rDx+FnJadEOi&#10;bEXwS+G6qNPXGtNnhMExcC662s/EyKDV8F6zDzbLD6Kt31ZJZvp0VJ6qTAjFn7U746csBfBjvuoo&#10;1noIBtp4YcHS5Th7/CgePrgvXzIDnxfxkUAkcSjyeC5+v9IU87El62Apnq1JSQsJwqgQ5c4ieTAW&#10;oieCf0ogsVsgQkyuLh+R5tispXF86TqZJ0UZcZlEDAL5ivFKPHTuS7eixmhfjJ+5TrTyD2PAnN1o&#10;IJQyrQXNZUWrYwNqM0g93Bd/VG6OhL8Vkgq/QtdxmOIVgpnCWhjhMQetbGbDam4k3NYcRr/Q3ajn&#10;pnXRZZxEU/haWrXsV6JUf2dkKd8QP2crhuRlW6D5SCcEz1mEyT5zUXecL4YFrkLgxmMYs2i/iYSi&#10;4y8UmSdBJhVG+CFrpeb4WeQpS9W2aDbKBdNnzceeHVtx7fJFPH9uTAf/pRCvLRCOuRDkIT+54eXf&#10;ODxvDZzLNIaVIJHp6ZT7yUQA/4Aw3iXKwqEE0hIR1wpIXw7WWcvh5CKDQL4EDAIxA7u7NrcKQQ+3&#10;JXBYySlJdqKeUPJyUJ90WbGFL5S33UqU6DkVaQpWxo+/FcGfdbug0wR3zFm4FCsj1mPM9IXo6boA&#10;Dou3w07OxrtdkkW0tUB31Uap9KtbL0KhdqORKl95/JKzDAo06Y1Btj4Imb8UY73D0HLKTFjP3QTv&#10;dUcwaM5fsBAkpMU7FHmsl/mqaRuOEr1skL5YTfz396LIWa87htv7YNWqNTh76gQeP3wQJ1+obwnx&#10;3YWlgTGG6FUJr+0+gvAB1rD+g4HtgnBIWRx+QrmzxxStBK1LrvhMLxS/UPjSmhCfMclB+9RbKcpq&#10;iRaNOEggUbGWdGUw7bcKOLVkg8wLc8h8GgTyeWAQiAAnJrz36Kn8/OvUZdQfF4jGNvPQJWgH6rlG&#10;z2cle1kJ8qgxdTEKthqOpDlL4Iec5VGo5VDY+4QgcuMGzFu1CSP9lmGY33K4hO+C5eJ9aCNn4zUR&#10;kFT4TGsT6jpvQKUxwchRuyN+yVZYWDC1UbH7ODj6ztDIw3chensshNPSbYLMDsp4B+Mb0vIwpaPi&#10;JtWsFiB/q2FIlqcsfspdEfma9scEJ1+Rp/W4fvVyjBfewJdDfCaQaGgKOsoSEXh+9zFOr9qCDZM8&#10;4Ve3M6ZkLY+pKYtiyi8FYf2f3HD8uaCc+sQlcWE4cxS6SVwTFZHi8ktheCYvBv/0pRCQtpT4LC0J&#10;iDEPzerQguqMhbCnF11kclu60rDREYigDJE3TjT6ShJIXIRBIF8JXrwShHHyEjyXbcUg7yWwmbse&#10;a/aeRAPLIGRuNxWVJ84TSj5CKPuNWrdal3VS4ecUL8iPWQvihwK1UaHHZATOnoe9u3bAVZjzjSYG&#10;YdyMtfCKOIjh8/5CE69NMsgdRR5C4cupTcT30v2dkUFYCz9mLYA0ldqi6Ugn+M2eD+cZC9HE0h/D&#10;/VfCZ81+WC4RJOQrSEikER10p+tLWDDCiqkyfhb+rNcFibIXQ/KSDVCumyVsvYKwfesW3LpxPc6+&#10;SN8i4juB6Fv0Wgufyjr6+Xr99AXuX7yBa9sO4ejs5Vg7zRvLxjhgXt9JmN1tLOZ3GoGFHYdhYefh&#10;WNBhKGY17AW/Gh3gWroxrPNXw7RsFWCTqDCs/5tXfBaBuxxEKMhEiLRaTNYIiYRdemnVTM5SGicW&#10;KxdWNIHo8xWXYBDIV4CHT5/De/l21J8QgD4eizA2ZC3qTQhCM6sQOdI8U7PRyNx4KMqPDEBdx7Wo&#10;OS0cJXraIH2JWvjxt4JIVb4VLIY6YNHSZTiwby+mzl4lzp2ByXM2wHPtYQyc8xcautN60VkLwoLh&#10;qPLa9qtQtOMEJMtZEgn+KIE8zQfC0jUQS5Ytx7SgxWhhPQNjgteYpoTfg6YkIaYTRUIcJxIpSaTc&#10;UG9kqdBYTm2SpUprdBzrgKDQ+Ti4fx/u3b0jXqK4Z8J/y/gaLBBpfcQmpv16vHr1Ei8EqTx78BRP&#10;btzHs9uP8OrOY/z96Dn+Fp+vbj7Es8u38Oj4Bdw9egbXtu7HibC1iLSZjtmdh8G5YjM4/FlDThPv&#10;mK6knOKE050EC8tEEcikLCUFgUSYrsj8KQKhGC6sT4lvkkBu338E27ANaDIpGHbzIxG46ThsVhxG&#10;B4/VyNLOGnXHTEdXhznI3GgIUlXtjDwthyFHnc5InKMEvstWGjkb98c4Zz9s3bgeC9dEoo/bfPQV&#10;JOS5fBecVx9GN7q+ZLzDpPCFSAvGPRJVJ4YhV/3u+ClzXiTIUREluk6CZ8hcrFi9BpODlqKrUxjs&#10;F26B25pD6Dd7Nxq6bYhJQi6cX4vWyBoU7zEVqQtUwn+yFsYf9Xpg4FRPLF+xHOfOnMLTD1x0ysDn&#10;xddEINICYc8sNvSjhPvoSHp76//Z8+d48OgR7t97gPsPH+L5S7Ppdk14ef8pHp+/hvNrt2O9rQ+8&#10;6nWG3W+VYJe8GLxTFotybWkWSGwEYlggnxrfHIGcunILU0Mj0Nl+NtyX7YDLmiMyttDYKxLNvDej&#10;1KiZSNNsAtpMDZGjtfM2H4zvs5eT05GkKFEfFXpOgltgKI7v3YFZKwQhjPBBR4cwzNp8FFOWH0JL&#10;n81yGvco8qDLSlgL9YT1UW6IFzKXrofv0v2JpMXqo95ge8xesATB88PRyW42Bvgsg8/qv2C7/AA6&#10;Bm5/g4QY67Dw2oZaditQoOUQJP69IL7PVga5WgzFaCc/bNqwDlcvX8TLt7yQBr48vo4YiN4K0bf2&#10;ldKObbsWg7ty5QqGDB2Chg0bonbt2mjQoAH69+8PB0dH7Nq9WxDSazwV5PLqyZuzJDy/chsnlm/E&#10;jI5DYfNbRTikKQHPtGVg80clnDbFQIjoaxoE8qnxzRDIy1evEb7jqFxjfOj0pfBduw/W4QfQQij8&#10;Go5rUc1hrVD0XHMjEsWGBSFlk3Ho5TwXM1ZtQcMhNjIo3dfKHRFrVuH00QPwXLQRNcf4irSWIXTr&#10;CYxeuF+6rLSpTUxxClct3lGbU7l3t0bqvGWRIH0+ZK7VFeNcArF+7Sp4zQlHQ8sg9HZfDP/1hzBp&#10;KQcZRpp6fUXHO+Socq+tqG69ADlrd8T3abMhSaEaqNZ3Kux8Z2P39q24ffOGEe+I4/haCISIJhGK&#10;iodov7k2TfR37tPOOXr0KFKnTh1rHQwbOQIvbt/F4onOWDx4Ko4EL8W5LfvwkGuC6PC3sEwOzVkB&#10;v5odMClZIYzNUAKnTN14CYNAPh++CQJ58vwlQtbuQdOJQRjgtRh+QlGPW3QAjaTCX6uN75CKOgIN&#10;PTahmbBGCg7yw69trDFz9XacvXgZqyO3Y+/ObTh46Agc529AyykzYD1nHYI3H8eguXtk7yh919p6&#10;tBYEeWhTuQtr4beCSPBbaeRpNRJOgXOwYuUKTAtZirY2oZg4ey0CNx3B0Hl70cB9k0wnqueXSJdx&#10;EwvPrag0JghZy9RDglS/I0nJRmg33gXzFy3ByUMH8OjBg1h90AbiFuIzgZAM9IgmDX5qJKEJ//AA&#10;7Tg9zpw9iyxZssRaB5NtpuL5tVtwLtcKQxP8ActEBWGVqyoC2w3BNs/ZuPRXzLXW7588hyX9JqPX&#10;r8WwLzRcbhOUpfUOMxFYXIRBIPEIRy9eh/OiSHSwC4V16Hr4bjgqA9z1XYUFIeeyUq38aGkkrJAm&#10;HhtRYMB0FO/nilW7j8q09p04h04OYejiPB/TV/8Fr/XH0DV4B2oJC0GRh5xGRJAAVyCsPGYGctRo&#10;j59+zYv/5q2O0r2mIGTeEoQuDEeTif5obx8G39V74b3eNL8W09FNzqjiHbUd1qBEzylIk68MEqT5&#10;EymrdEJ3ay+sEiR06cxJPHv2TObPQNzH12SBSHVtIg8ZABH/ZUxEj5d/4/65KzixcSfOHTqGc4JA&#10;8uXP90b5v/v+ezg6OuH1jYeYWacnnJIUhn/mCvBMWxqTfymASemLw100mlaNc8Dlv3QrbD59gaBp&#10;TtizLlISBlcrVPEY/o6LJGIQSDxB5KGzaG49A22mzYLHyt1wXnMEnYO0AX10ETGmwEGB7A5rTiKN&#10;vTajntNqZO3iiJL9nLH96AXM33xIznfVP2AdbNacRCvfrYKEouezInnQ1VTbYTVK9rFHpmI18J+M&#10;eZGqTHN0n+SGlatXI2TRCkEewejmshAB6w7AYc0xtPHbKolDG6FuyoOryJvIV5XxochZryt+yZIH&#10;CbIWxW8NB2GgXQA2rluLG5cvGPGOeIavJgYiySOmso7C89e4e/y8XP98+UhbzGzUCyNyVsbMoZNx&#10;4dRpFC1e7I3y/+c//4GHhydeX70v1xpx+Sk/guRU8WURklF8pi0Dt18KwSZJAbgWssAm+0C8uPNI&#10;Xu7e3fu4c++eyVVmEMjnxFdJIC/Fg7R4+xE5orynywI5l5X1isNoNV0ofGFx0D0kSUMo/NpOazUi&#10;ERKlvCUZCBIRlggHDaZvbYWqw73htWwb2tjMQr7erqhktVhaHtJacOJgPo08qk1ZhPzNBiJZDvGS&#10;/FYSWer2wnBHfyxeGg4r33noYB+K0UGrELzxCMYtPiDjJtXpRtPFO0ge7Kpbfpg3spStj/9kyo8k&#10;JbSJEG2nz8KOLZG4e9MY3xEf8dVYIFTQJldRFO4/wbHFEVjW3wpBlTrD7o/KmJK0AJyEBTEiQXbM&#10;7TUBV89fRKmywpI2K/9/f/gB0/398fjidbgXbAjnH/IhSE4Lr82vJYXrr6cvDccf82FisiJYNMQW&#10;Dy/dNl2chKGbhdec1OIQDAKJw2Avq9GBK9DZcS4mz14P74hDGLFgHxpxjXG6mYSip2uo2qQwFGw/&#10;Fr/XaIc8LYej8oRQSQIklWgSWS9JpPLk+cjU1hr1xwdglH84sjQfgwyNRqCK5RxYuG2EhXsk6rlv&#10;kl10/6zTCQl/K4iUxeuhcs9JcAyYi/nLVqKbbQgaTQyB/aKt8F53GP1m7ZYj0avbR08Jr12Tc26t&#10;Qel+TkhftCq+y1oMmer2Rg9rLyxeshQnDu/Hw/v3TKU1EN/wNRAIVyiUxKHaL/ee4K95olFUvw+c&#10;s9fAtORF4fRzQXilLCWUfnnMFCRgn7wIFg6cjCuCQMpVKP9G+RMmTIiZs0Nx9/RluBVtCreEhRAo&#10;LBAOGFTrg3C9EU5hMiNzOXimKoExSQpjyShHPL1HS4TWRnQQ3yCQz4OvikD2ioevvW0oGlgGwGXZ&#10;TritOybnsiIRcBZdkgOVc7lhvvijSgs5kC9x0XpIUqoJfm/QBxXHzTSN7o62RjiVSRPPTagkyCFb&#10;J1vUH+ePNtYhyFB/ILI0GIAKIwNQ02apHNCXtWIT/PhrfqSp2AYdJrghfMVKLFm1Dt0cZgtCmw/3&#10;FXvgsOoIOgVul1aQ+XxWcmGpKYtRuOMEOS9W4lxlUbTNMIx0CcSWTRtx9eI5I94Rz/E1BNH5KWMN&#10;AveOX8TC3paYkr0qpv5SEJ7JistpRhi/oNKnwg8R1sO0ZIWxYMBk3LxyDZWqVH6j/IkSJcLsuXNx&#10;78gZ+BZuDK9EReR66dosvNFzYylrJERYJy6/FML4TKVwZFEE+SMmTAQSF0nEIJA4iA0HzgjymI1u&#10;jmHwXLUHU1cckrGFWk5UzBp5UDkX7WaFdMVqImGOksjboAc6T3BB/cG2SFWjJ7I2HymnZqcrSrqS&#10;TCRi4cruvZtQccJcSSL1xvmhxeQAZK7bB2kqtESWyi2QOl9Z/Jy9JDLU7CoD3BHr1mPZui3o4zof&#10;A72XSfKwXMolZzfL+Eu0y0oIXVbis+LYEOQUeUr8ZwkkK1wT1XuMg4v/LOzetQP379yOemkNxF/E&#10;VwJRypguIuU6vb7nGHzF8z4pZRG4pSouFX6QUPK+gkCmZ6ogFD2Vflm5VojdL8IC6TcZt6/feDuB&#10;hM3FfUEg7rnqwCUhYyDayoaKQChq8KD8LdKdlCA7lveejBcPn8g8SetIEUcctUIMAolDuPvwKeZs&#10;3I/e7gswwn8FvFYfwOgF++R4jhpCUdd2FspZKOtKY0KQq0FvJM9dGimK1kKGRkPxZ6epsA2Yj+1/&#10;7UNn2xlIXL0nsrUeK2fHpSspSsELoauK65+XGTsbv7afAotxvhjqPg8l2o/AL/mqIlmRWqjQeRQm&#10;ewRj2co1CF62QY4RGRuyBi4r9mJY2F+ShDjIMLqX1Xq5dgcXoyo7yF1OSZIwe3GkLt8SjQZPReDs&#10;MBzYt0eu3WHg60D8JRCtt5XSx6/vPsHsZoMw/ue88KClodZGFxZH9PodGoFQ0dsnFATSVyOQGrVq&#10;vlH+ZMmSYd7iRbh3+DR8CljAPVGBqHmvzAmEs/BKyyZTWTglLAyvqu1w89gZmS9BHVFxkLhIHoRB&#10;IHEEZ67exnDfZbKnlduyHXBdcxB9Zu1CfU7/wR5NrqaVAge64tfyjZBEtOw5X1SJHlNQYoAb0rey&#10;xCD3MDx68hSnL91A8wk+SFipM3K2n4iaNstiuLIo9YWy59iRkiNDkK7lJHSYNgNhazZjgJ0fek5y&#10;xbyFixC5eStG+yxCU+sQ2C7cApfVIk8zd6GBnJKEhGZKj72sOOZj2jIU6WyJVAUrIXGuMvijfm90&#10;megmXqZwnDx2BI8eaT1NDHwdiO8WiFLK+xdFwO6PGvBMWhTBJvJQij3KQoiFQB7euYfadeu8Uf7k&#10;yZNj/tLFuL3vOKbnqwePJIXeSyAzxKdb6hJwrdAU14Q1JCGyF5fJgzAIJA5g/5krcrnZjvZz4LFi&#10;N+xWHkbnQHbRpZLmCPBI1LJfhWLdrJC6YGX89GdpFGzWHy3HuKDBuOko0scJGZqPRcDSjaYUgQOn&#10;LqHBKHckr94LBbrbobbdCq23lo5EGggCaeyxEUWGBSJ3N1s4hkXg/IWLuHjuNI4eO4YR05eg8eQZ&#10;sF+8DY6rD2nzYgmyiJqShFaHIA7mr4plKHLW746EfxTBz3mroFKXMZjiGYj16zfg0oULxnxWXyHi&#10;I4FEK2TxaYqcRwpL2/mPSghIU0oqdaXYOf26XuGbE8ijO/fRoFGjN8pPAlm4bCku7DoI15w14ZX0&#10;/QRC4rJKnB9z2g/FowvXZb4MAvm8iHcE8vT5S2w7el6Sx2DvpXJ51/GL98vYAlv3tYXVwJHbDGwX&#10;aDEEibMXxX9zVUKpTmMwzMEXzSZMR3ObOSjQeRLytxuDjTv3ilSjx1LsPXEedYY6IlXN3ijW1xV1&#10;nVa/YYk0FATQxFOQyNAAQSJ28Fu+XXYddlywEZVH+MB20XbYrTqCDgFbTYSmnSfXE/HcIj7Xo9xg&#10;T62Lbua8SFSqKWoPtIHvjDnY/9dO3Ll1C69eGet3fI2I1wTCmIKJQLb7zYV9jsrwSlMyikC0Nctj&#10;Kv3YCKRZixZvlD9NmjRYsXY1zmzaDqfsVeCVvOhbCYQxlcDM5WCfrAgmZa+AYwvWyjyR3lRe9RLX&#10;YBDIF8Kt+49hN28jujmFwTp0A7zWHMTgObtlbIKxBQ4KtPDcLLvX5qjVQc54+0P+2ijX0xrugXMw&#10;1S8MLWxC0cVtKTI2HoG2ox1w4tRp8eTFVNab9h1D7nYTkKhKd5Qe5ClIZM2bJCKu2ZSj1Qf5CqJx&#10;hk/4NlQb6YOCvZ3Q2ScCrfy2y3NUvIOBeQtBHjVtl6FIhzFInqsUvv+1ILJZ9EQHS0/MW7gEp44d&#10;xsOHD025MPA1Ij4TiDY9iEYgl3buh33+OnLEOAf8KauACj+aRDTyoMLXE0jT5s3fKH+GDBmwduN6&#10;nN4oLPf8NeGdpoRcY12lJ8lDfDLu4ZeiBKYmzIfJv5bHNueZwHO+v8xbdDdeSRzMahw0RAwC+QI4&#10;feU2RviFw2KcP6znbpTTiPSauRP1RGuePZrqum+WlkfFEb7IVLK2nPIjbcWWcj3w2fMXY9OWbWg9&#10;dSZGzliPZlNmIlGlTuhm5YmrN26arhANBuE8l0QiTf0hSFa1G8oM9kIdOeAwumcWRU554r4BuXu5&#10;IlenKXLp2bzCIknTbCzKjJ4BC9eN0lUlF5AS51YYMR3ZqrXCfzPkRoLs5VC43UjYeAVhy/oIXL10&#10;Ac918/wY+DoR32MgmgHyN14+eYJ5PcZjcuJC8ExXWpKE5l7ip1D8QuGrMRwhQux/KRxFIC1bt36j&#10;/FEEIiwQ5wK14JO6hClNQRyZywsyKQfv5MVhl7QAbFIXw/QKbbB/9nLgqUZoJA/VQ4z5VJ9xEQaB&#10;fEbQZbVi5zH091iEro5z4bViN5xWH0HHgG2o7bJOrvbHlj17M5XqLZR33jJIkD4P0tfohv7TfLBu&#10;9UrcuHgWq3YdQT3LIAyduRmVh3kicdmW6GXrjxvigY4Nz1+8gO3ctUhZdwBS1eyJcsP9UVdcS08i&#10;/E4SsXBYgT+7O6LSUHe0ESSVrcVIpK/bDxVG+sv4BxejotWRMm9pkbfcSFKiGar0mwbv4Nk4sHsb&#10;7t6+ZXTR/UYQ3whEEUeUQhb6mlOuE7cPn4ansPTHJykAXxNRSBIRit8/Y3n4CWGX3gAhygJ5fPcB&#10;2nXo8Eb5M2bMiIhNG3EiYjO88tSAf9pSmJ6mFPzSloXzTwVh81NeTEwliKNWJ2x0DsCjs5dlHmhh&#10;aMShWR96GATy6RGnCeTuo6ewDl2H6iO8MSZ4FYIjj2LC4v1o5sVR5SresVmu8Fe4zXAkzpIXCTIV&#10;we9Nh2K0SyC2blqHO9cv45kgA7elW9HcZjZ6Bm1B8b6uSFquFfrYBuLmWwiEePzkKSbPWIUUtfvJ&#10;gYOVx81+wwrheJFm3lth4bgK2Trbo/xAN7S3mYXfGw9G0optka/VMPxZsy1+ypIfCXJWRv6WQzDY&#10;djoWLlmKM8cO4fHjmL2sbtx7iNNXb8kR9bS66LYz8PUgvrqwNAUd3bqXDR7x/+L2gwhp2AsTExWA&#10;R+qSCKE7SxCHFq8oJ0nEXxCIHAfSdxIe3b+PTl27vFF+ztC7adtWHF6+AfbieMcf8mP897lhmaYI&#10;7PLXxtwuI7DDPwz3Tlw05Urli3lRlkfctTr0MAjkM+DyrQcYE7gC9cb6yll0/TYdx6CwvbAQpCFH&#10;cLtwnXJthb8/a3fCjxlz4Mc8lVG4kyWm+szC/l1b8ODOLZnWsxevYBmyGo2sZqKz/2aUGOiN5JU6&#10;oMdUP1y/8+5pQe4/fIRh3guRrFYf/NZirJzrisFwRSAyxiFIpdn0bbLrb8bWVqg4yAWtrIPwW4M+&#10;+D6bsDrS5ULyUk1QfaADvGaGYc/2SNy6Jl4Ekz/5+t2HCN95FB6C5MYJohzgtQj9PBair/sCjAlY&#10;Ds9lW7DhwGk8fWFMnBjfEX9jICYlrZ/7yhQ6vHviApaPsMPkPytj0n/zwjtpcQRnFAQiiEC6oITY&#10;k0D6TMLj+w/Qp19ffPfddzHK/9tvv2Hrzu3Ys3ojxherD5/qnbG0vzV2+s7B2Z378ezeA+1iCuLV&#10;0SwPRRpK4j4MAvmE4LOwZNsRdHOah96u8+G5YreckoRddGl1kDzqyJHi61BuqBd+LW2B79LnQtJS&#10;jdFqlCNC5izAsQP78ORR9AP36MlzdHeehzrjg9HZbwuqTp6HlIIQKvWZiuOX3oyBmOPa7Xvo4TAL&#10;6RoNR4kRQdoYDp0lwl5W7FnV1GcbSo0IQJI6A9DXNUyuWFizlyVyNeiF3pPdsHjpcpw7cRQvn2vd&#10;c09evQ3XxZsxzHeZHEXf0S4Ug7yXYajfCgz0CUdfr6Vobz8X1Ud6o4aQkYJMDpy9Ks81ED8RH11Y&#10;Ui8L4njNzibi++kDR3Ht6GntABNePXmG42u2YEE/Szjlqg6rH/PC9od88EkpyCRDGTj8XFgSyJP7&#10;DzF0xHB8//33McqfLVs2RG7ejHu3buPkzoO4fuYiXj16sxu7DOIzT2x78asM7JviM/EEBoF8Irx4&#10;+QrTl+9A1eFeovW9CCGbjsIq/BCaem1GdU53Llr77NlU026FNr6jQAUkyFIU6Wp0RY9JHlixfDku&#10;nT6O52bzRd19+AS1x/ii5tgAdA3cImfAzd7FFqnrD0HQml2mo96N/ScvotpwD+Tp7SasIG1kOke4&#10;KxKhK4srBla1nIMUVbug1kBbnDh3GYdPnMWc8AhsjtyEG5fOy4f/wdMXcFm0RZJaB0Ecw/1XwHHJ&#10;Djgt3wurxXswZv5fGD53F4YJGRq6AwODN6Gl3QIU7+siicRZkM4d09QNBuIX4nUQ3dTCjwxdDJsG&#10;HXB0cYQw72Mq7ucPHuHyln3YZusPP4uusMpbBVMzlsSgBNnh33EYHt27j2EjR75R/ly5cmHbtm2m&#10;VN6EIglziY8wCOQT4NaDx3BeuAlNJwfBcsZaufDTkHl75ahykgddRSSPalYLkK/5ICTNUQxJC1RB&#10;qQ6jMMopAJvWr8O1y7GvB35HtGRqCQKpOiYQHXwj0chzK6rZLEPa5uNRqo+dHFfyPtx99ERYRXNR&#10;QVg9bby1tTr0i1ExiF/TbiUKth2FX/JUQNG2w7Hz2Dl57osnj/D6+WM8f/4SszceQDvbUHSyD4Xl&#10;rAh4rTmAqcsPYMjcv+Qki029IuVgRY56pzT23ITWvtvQJWg72nuuQakh3kjXYiIG+SyRdWYgfiE+&#10;E4jCvoWrMDpLGUzKWQVrrdzx+MwVzSLQ45VoKF25hau7DmO/30KEDbFGuJufJBDLSRPxww8/xCj/&#10;n3/+iR07dshTlVtK76J6m8RHGATyL4LBuPX7T8sR5T3dFsBp8TY4rz6CHjN2y9gCl5yVExuK71xc&#10;6U/RqvnljyJIWbIBGg60ht/Mufhr1w7cufX29cAZjK871g8VhvuhtdcGqZgbeESi9NjZSNFkrGzV&#10;7zh+Qfb4iu2hvCfIw36+UOjj/TEkYA26BHKSRsY/NAKpJ9Kr5bAKhTuMQ9I/SyB1iboYZOeH8xcv&#10;mVIgQT6B44LNckr4QT7L4BOxHzYrDqHXzF1oIkiD6XBRKbroOO08x7VQ+J1rmLA3V0ufrWjrswkl&#10;h/ojTbMJGOi1BLdFugbiD74GAjmwbC1ss1WFXaLCcEhTBoH1uuEv3/l4dPwi/pZjMt7Ey6fP8ezh&#10;U/z96jWOHTsGbx9vdOrUCTly5MAvv/yCwoULY8+ePfJYNVV8dHwj5vXjOwwC+ZfAhfeXbD+C1jYz&#10;0ddzMTxW7sWkJfvRxnerUM4c36EFqOuIz0pjgvFHjTZImK0o0lVqjTajHDF34WIcP3IIjx4+fGf4&#10;7JF4eHu4zEe5YdPRzG2tHDvCadq5/njlCXNQuI8zGgjFPj5kFeZvPohd4kXYc+qylFV/HZfjT7gG&#10;+uQ5G2G9bL9Q5JxRV1hF0vLYhFq2K1Co3Wgkzl4MKQtXR4thNghftRaP79/G85evZBlbTJmJXoIg&#10;HRdvhdvawxgsLA5Orsh0JGGQkEzWTGzC7sq0whp7bUFzzw0oOtgXqQWJMG/3HxtTvMcXxN8gunjD&#10;TC/ZwfAI2GWvDo+kxRGQtgyc0paEZdpScKvZHpum+eDGlsN4fPkeXj5593P5/OULXL1+TSrUoKAg&#10;nDunWezqeubytcAgkH8JVNStbGZhoO8KuK4+hGFhe9GECz8JRUmFykC1XOXPeiH+rNsNv4jWfeZa&#10;ndFtkjuWrViF86dPfdB8US9evcK0sPUoNdgLFvbh0i1GUuJAv6Zem9DKfQ1a2y9Em2lzZH6aTA5G&#10;UyHNrYPR1WkeJsxYC+dluzBFkAddSfVEvqjMmbda0m01EomyFUbKorXQbKgNZi9YgmsXz+Hu/YcI&#10;WL0LrTiAMWAlvNbsx0RBkO38t8qyya7IIp3YCONd0lBYLI3c1yN/f29piXiHv913bCBuIX4SCC2B&#10;V1ExkOMrNsI5Zy24JS2GEA72S18avoJAnNKVglWKorDiiPGmvbBmlAP2us/F+SWbcH3rPtw+dBoP&#10;Ll/H47v3xEv5JiGQJKTVYWaBGAQSd/FFCWTxtkOoMNQT9SbOQofptAgYV9ApS6Fk63tuQflRQUhX&#10;vgWy1umOgba+cq2Nq5cv4cXz56aU3g0+fPMiD6B4f1cZ5OZcVqq1T2uELqR2vpvRM2ATBgVvxPDg&#10;9Rg7awMmzd2EqQt3wnrJXgyasxstvSMFeWjn0fLg6PSinS3lfFupitdByxG2CFu0FBfPnsbOI2cw&#10;aeZa9BZWh/3CzXBedRD9Z+9GIw+tjG+3NjR3XZTEdozIAwcw1nNegxw9RJmGe2Hb4bOm0hqIy4jX&#10;FoiJQE6t3gyX3HUkgQSbRqCzp1WwIJKgdGUwncvOpi4B20TFhBTFtOQl4FqwHrzKNUewRTcs6DoK&#10;kdbTcTg4HBci9+A+J0J8FU0QgjZicV9F74/vMAjkXwIHyfVymYcUFkORt7s9asgp1GMqTQv3zXLs&#10;xW/NRiJXi+EImL8C929//GSD+05fQaFeDig+ZLqcWp0WiLqGdEWJ65LAWnhvFmSyFR39t6FTwDa0&#10;89uCpp6b5H5FbrQ8+Ltkb1u5quF3OSujzoCpWBq+HNcvncOqXUfRfMpMdHYMk5M9Tll2AB2E1UHL&#10;JWpW3jdkvQzMc9oTjqzntCwcJMmlcs3rhMJR8Y09N6OW7XJk6TAVtUf5yBmKDcRtxOcYiOxCK3Bu&#10;40545K8P1yRF5fxUnAdLCYlEm1hRW4LWP4Mm09OXg3uyYnD4pSjsBalMSVQQ45IVhk1RC/i3Hoh1&#10;1p44EbENT+9Ed7+XXXQFkWhkIq4tOETlQ/uMn6RiEMi/iGMXrqHxWE+kqddPWgh1HDn7rV5hCsXu&#10;EYnyY2chdaNR6GE/Gw/f41uNDbfuP0JDy0Dk7+eOOg6mGXZ1vagoJBKuIyID1zqRi0CZjqnnukkG&#10;tMv0d0bqPGWQ4I+yKNBhAgLnLcG9qxewbPth6QIb7LMUfusPY/TCfWgmLJx3WR3MC4lSrpFuvRAV&#10;hvui7GAPVBwViJrTlsl4jfkCV9p562WX5DJjZiNdC0s0nxyEc9firhIy8HUQyPlNu+FZqCFckxY1&#10;rVtuIgshcgJFIZyFlxMhRkkGjlAvJydI1ISj1CvALW0p2CQqhAlJCsAmb02EthmBfTOX4NUdbYYG&#10;aXvQpcX2Ii8vyUSb98ogkC+PL04gxK6jZ1BtoD1S1+2PciMCYOEa033DJWUbitZ2wQHeyNZmIlwX&#10;Rcq4xsfg5avXcJy/SbTWbVDOcp7sOWVOIO8TOR27WyTKDfNB2oIVkSBrMeRqNRLuIfNw89IZrCB5&#10;WIVg9Ix1CNh8BoPD9glrZ6MkobeSh9jPCRdJHMW6TEKWik2ROHd5/JyzLJIUqYNsDfuhwgg/1GVP&#10;LLrNzM9n3QgSKTY8CKmbTkBnh7m4qmvFGYhbiM8EIv7I7xe27YO7sEBcEmoz8aoZc5Xwt34K9hjC&#10;9UKUiN8cpR4ijg/KVAE+KUvB6oe8mJS1LELbDsXxiJ3yesTfdHHRIpHWR7QFEh9JxCCQT4DQdbuR&#10;qt4QZGg4BFUnzoWFsDr0JNJAKFlaDr91sscf7SYjeM1u05kfDo73yNJmEv7oYo9a9is1EtEp43eK&#10;sBLqijxUHjcDGTjbb+ZCyN5sOOymz8aNcydw4NRFNJ0yC52cF8Fyzka086TlslYjj1jcVnWFZUWr&#10;gxZWmUHuyFqhCX7MUhA/Zi+DdFxnvXZXZKjeGQmL1keysi1QvK8j6nFaeebZFIehkJjkSoluG1Bw&#10;kC+SNhqLsUErTSU2ENcQXwlEmgKaAYILO/bCJWctOP1YAMGZtHmv9ATC33JZW/HdXLQ1QzThb7m+&#10;By0Wkon4HZy5AjzSlMKkH/PCoZAF9gYtBJ680CwRBvKlW0uI+EcrhBLfYBDIJ8DDp88w2n8ZElbt&#10;iSxNhqOa1UKhYCOj3FlUlI08NJ9/5vY2yNV5KhZvPWQ6+8Pw5PlLjPZbhgyNR6H4QK7zsVa24JUy&#10;fquIPDBozkGMv1dpgQQZciNL/b6Y7DUTZ48cwPNnTzFtXiTqTQxGvdHeSFu9G9LW6YviI4IEeURE&#10;lUGfXj2PLagjyKVIx/FI9mdx/JC1CDJUaY+6/awx2T0IAWFLEDAvHO0neiJNje5IVr4NivS0Q13H&#10;NdKlFSM9IVyfpIHbOmTv6YF83e2wZs8JU6kNxCXE5yC6cmGd27UfTrnrCALJH0Ugavp2RSBRJPKG&#10;kCzo5tKIQy1/q20z7WMamcvDKXlR2P1ZFVs9Q0y9trR8SOIQeeEwAINAviziDIEQtx48QudpM/Cf&#10;Mh2RreUY1LZdprltTAqYirgxpzWZugRpW1qhQA97rNt7ynT2h+Hs1VuoPtgFSar3QpnB3sIS4LiQ&#10;d5OIHHVuvwoF24zEz78VRKaq7THKJQAH9+wAXj7HkQs30HpaGCqPnI5s9Xvh93q9kLXxEBQf5A0L&#10;ko8ufekGE+RBIszfbCASZs6F73KUR8lOY2HtFSIerlU4emAvbl+9iOcP7uDylSvwWbgOxdqPQYoq&#10;nVCinwvqiXRis54aibohwfzawRYlhcWy49gFU6kNxBV8DQTy9Opt+FXvgik/5kNgpgpRhKEIhJaF&#10;2mYumiWiEQgXoJJTvmesYCITbZuyUAI5K2+K4pj8R2UcmiOs6uevTZaI+CvdWdESn2AQyCfEhet3&#10;0WSsF34s3xl5u0xBHfuVmtvGpCS1brebUWniAiRpNF4OAGSA/GMwM2I30jUYIidULD8qUBJIPQbV&#10;dco4SiQBbESlUQFIXaQGEhaxQI/JHti5NRJPHt3DC/EgOy0UltK4ANQaH4zMzUah6iB7dHWYjT6+&#10;a9DaRxtlTguK6bCHFS2ZnHU64r/psuP7fDVRobcNfGctwJF9u3Hn+jW8eB6zk8DLFy+wePMe/NF0&#10;OJJU7IzyI/1kPZhbTywHe2aVGReKn+uOQLXhXoLcTGtFG4gTiN9BdNHiJ4kIfX1q+WbY564L66SF&#10;4Jueyp8uKAbSSSIqqB5NKko0ItF6atEi8ZPb1fTvmkWiBeO1Hl3swWWdogh8Lbrh1RVT/ZDHRB5E&#10;juR3g0C+HOIcgRDHL1xDvWHOSFipMwqZ3DZUvkpRcgAgFWXpMbORtf1UjA9e8VE9s7g+iEPYOqSq&#10;OwDpGXOZNF8G6vXKWAmVdG2H1cjfeoQMbBduPRzzlq3GvZvarLgc5d7dZZ6cKr6X93KUGuiBDnah&#10;8Fi1B5ZLDkT1wKojSJDB8ioTZuP3Sk3xfboc+G+xJqg12BGz5i3G2RNH8PTJ2+e24ovrunATEtXo&#10;K/LdD1UsQ2Wezd1jrJtGHptQbHgwfq43Eg0m+OPkldumVAx8acTvILr4z95P3PBSvKcL1sG5YnNY&#10;JS0Kt5Ql4ZemFALSaa4o5ZrSiEEngiyChXVBclD7NdEsEGWFRJGMIBi3tKUxVVghB5ZGyLywR5Yk&#10;NJkh5knmKN7AIJDPgN1Hz6ByXxskqdoFRfu5aCSisxLqu2+So9YLDPJHhtaT5EhzThvyoXjw+ClG&#10;+ixCqnqDkLenM+o4xhIPMVkfVSbMQvoyDZGoWH0MtffHmZPH+dTKdA6euYpWU2agm8cyDAndgY6e&#10;azAydBtGzN+DVtO3SAXPNOq5bET5EX7IVKoe/pMhF7LW7ITOk7yxaGk4Lp87hRcv3j8o8smz5xgf&#10;tAIJa/RBllYTUH3qUjm2JEaehTTgeu2CuEqNDEaShmPQwDIYRy/eEC+dKSEDXwzxmkDEI68Wb5J4&#10;9jdu7z2OhQMnwSZ7ddimLQPHTGXgmqYkPFMUg4cQfnomLwYv8emdoji8xPfpqYrDP3UJ+KcTJJGp&#10;rFw7RCMaZYHoCaUcpqcpjWmpS2PFZJeoEexRVof4MAjkyyHOEgixdOsBZG0+Cr9U6YrSjFeYKXnO&#10;ZWXhvBZ/dHNGhhaW0pX0MSRy9fY9dJgahF/bTUF1m2WSlPSKmIRVWxBX4U4TkChPBeRv2g/zV67D&#10;04fRi1C5LtqMsgPdMGpWJLqG7EQTz0g0FVKflouTUO4iDfb4KtnbDmkLVcH3vxZEjgZ9MMbJH5s3&#10;RODG5YsfNSiS7rp+LmFIajEUhQb7oz4HNZoTnxCOVG8xfSuKDQtEgvK90M1uNu49/rCR+wY+HeIb&#10;gciWvkmku8gUuJYkYtLbr5+/xq09x7HNPQRzeo+GV6328CnZDB4F68OtoAXcxadr/rpwzlMbDhkq&#10;wC1NWdgnLwqbhPngkrgAvJIUhp8gE8Y8SCQyTiIJhRZIWQSkLQs3sW3JyKmCQLRrxsgTP+MRDAL5&#10;TODU7F5LtyBDw2FIVac/yo0K1lw2JkuE3xt5RKKe4ypk6WSPDC0t4RW+VfbO+FC4LNiAkgPc0dhp&#10;uVS6taj0qYRNlkNVy7nIUrklkhSpjR6TPXH0yFH8bVL4L8XnSP/lqDbSB6PDdqKZ92Y5m642Uy/z&#10;uV4uXpW/5VAkyVUK/5e9FPI2G4RJboHYsXkTbl2/+tG9SFg23xXbUaqfAyysQ+XyvqqTgV6Y98bT&#10;d6LymED8X966qNbHFpfuGtO/f2nEVwtEgyIPKm+NRGKs5c9H+dEL/H3rPl5dvIUnJy/jwZFzeHjs&#10;Am7vO44rokF4ZtVW7PELw7Lx9vBr2gvO+RvCMV152CcpIrvv+mfWlsBVBEILxF9YH04pS2G1nZe8&#10;DC+puvMaBPJlEacJhHj89BmmzYlAuvqDkLnpKFSeOE8jEaUoxfcmXltQ224F0rWxRpY2ExG26UDM&#10;B/stePD4GQZ7L0Hd8YHoHbRZEIg2O65Kl0Hp0gNdkaJ4XeRv3BPBi1bKaVQUDpy5ghZTQtDVbQkG&#10;hO6UlgBHsmsKfT0qjQ1B9todkShbUaQsUR9luk7ANO8Q7Nm5FXdv3/ygPOrx5PkL+CzfgXrj/DHM&#10;Nxyj52wVpLUJtcS1VH1IEeRRW2yrPG6mXI89Qbr8qCII5KJpdK+BL4f4SyAaaVB7y8fWpLiV8FkW&#10;f7VDPwKvL93GsUXrMLvtYEz8rRxsUhVDQHrVk0uLlfimKolpGSviwII1prMUgbzWRGYo/sAgkM+M&#10;2w8eYaTvYmRoMBg5OkxG9SmLYihMupoae29BjWnLkKSpJYr1cZSxiffh3PU7Qhn7yQD4oNDdckCe&#10;JABTmnWdI1CooyUSFamDBoOnYueefXj10mRDC/iv3ImivR0xatYmdA3aqVkeJA+XdTLekaVSM/z0&#10;RxH8XrM9ulm6ImjOfBzcvwcP7r17HfbYcPv+Y9jN24Aao3wwYWYEPNcdRc8ZJK31ulHumtVUy34V&#10;SvS2RcaSdfDfLIXw30L10cnKDzfv3DWlZuBLIX5bIBo0yyPmaHBJIiZlTlGEo1kq2j6h7bkZt27d&#10;wtZtW7Fj1y7cvGvq4PHkBdYHzIVdzppwTlQIAZk1CyQ4fRm4C+vEtogF7h0+ox1rsoTkwEIus8tE&#10;4xEMAvkCuHr7Lvo5z0bGBgORr9s0OUeUskTYy4nB5KaCRCpOXoTM7aaiq/0cXBam9Luw5+Ql1Bvr&#10;hzYO84Uy3iWUv7AglAXipsUucjcfjJ8KW6DntABcu3zZdCbdV68xbe4G1BzlixGh22S8oZbJtVZ2&#10;qCcylqmHH7MVR4763THU1gtrVq/GudOn8PgdPa3ehkuiHOODV6PJpCDYLdgM94ij6E7yEGWOmpxR&#10;fK/rFolawhIr0mk8UuQtgx9zVUDORv3QcYIblq2OwJOH764PA58e8Z1A9IRhLjH2m9xL0lJR3016&#10;PiIiAjlz5pSLSTVq1AgTJ07EgUMH5b4Dfotgk7WiDMQzuB6UthSmCQJZOsJOkgyhEROvo5FIVMLx&#10;BAaBfCEcP38FVQc5I2mNPijaxwW1HVZFkQjntWK31ubTt6HUqFlI0WgM+roteOeyryt3HUMdQSDt&#10;XMPRPmC7KXahCGSTHLD4R/1eSFGuBayDluD5o4emM4GLN++hh8s8tHWYh/6zdqCh5xa56FPp/s5I&#10;V6w6fshWAjkb98NoJz9s2rgB165cjnW53feBM+xOEOTRzTEMHst3wX7lIbT33yatDk7ySGuHrjPm&#10;t4bNUhRqMwLJcpbCjwVqonS3ibCfPgM7Ijfg6uULePEPrm/g38XXYIF8EKjTlRA6Hb9aNKb++9//&#10;xih/586d8UqQwqvHz7C4x3hMS1oE/mlLwzVZcbiWboKb4l0lNMuHbCSSlJ/a9/gEg0C+GP7Gkq0H&#10;kb+TFVLV7oeSg32km0kF1eW8UO6b0Mh9I/L180KKBqMwNnAFHj+PdjvpsWDzQVQb4YMWjkvRWlgQ&#10;PF/NW8XBi9Umz0eWOj3wW63O8Fu0DngVnc66fadQZqAL+k5fgV6he6QFULKPHdIUKI8fcpRBnhZD&#10;YekWiO1bt+DWzRt4RRP+I8AXZeb6PXJhq3HBq+AXcQDjF+1DM29hZchAvRZrocuKUnnCbOS06Iaf&#10;fy+M/xaog/K9pmD6zDAcO7gP9+/dwythMRn48vhmCERA2Agx/ils3rwZSZIkiVH+unXr4qXpHdkb&#10;MB+uGcrBOVkRWGYujd2+YTT55b6Ylg6P1zFTPIFBIF8Q9H0GrdqObC1HIy1n7x0ZqFkhJkuEJNDA&#10;czPqu0QgRw8XpG4yFnbz1uP5ize7yi7ZfgiVhnqhwbSFaDl9yxsEUmViGH6t0xM5G/TC7FVbxBnR&#10;SnhmxB6U6e+CQTO2oG3gbhTtPgUpc5XE99lKIX+b0ZjqMwt7d+3Avbt3oh76D8XTFy/hu2IHLMb5&#10;Y0zQKvhuOIxh8/bKlRTZy4t5ZIyGAxOZV07GmLlsAzkZY7LSTVG171T4z56PMyeP4fkzY7nbuIRv&#10;ygLh66IX02vw156/kDRp0hjlb926dVQj68TidXD9szpGfJ8TC/pOxMs7Ji8CzzelYRBI3EC8IxDi&#10;uVCwDmERSF9/oCSRimNnQptgMJpEGnptQT3n1fi9iwMytrTE0m2HTWdHI/LQGVQY7I5KY2fIdc55&#10;frQLayOqTgpDlrq9kLNhX8xdu12coT2sz56/xNTQCDSYNBM9Z/6F0v2ckCRrAXyXrSwKtB8PO7/Z&#10;OLx/Dx49+PiYw6OnL+CyeDMaTQjAlLkb4LP+KHrP2i0JsqbjWi1vrpvkglOcn6toF0ukzlsW/8la&#10;FL/X7Y7ek90wf9ESnD15HM8/cMVGA58P35IFEqXwlZhw6PAhJEuWLEb5e/ToEdXQOrgoAoMzloZH&#10;/R54cPyS3KbFOzSC+dgGWVyDQSBxAJy6xDJwGVLV6o3MjYagutUC6cpRJFLXZR2aeAsScViFbN0c&#10;0WC8H3afuGg6W8PxSzdRbqAr8vZyQwuvSBlL0MdAqlnNl7Pu5mrSH/PW7RBnaA/uzfuP0N9zMWpY&#10;haHSEDfZTTfBb6VRsKMl3ILn4tjB/Xjy+OO7zN689wgOCzahuVUwbOdvgsvqQ+gatEMSokYeXCM+&#10;UpsSxXIOcll0wy9Z8uK77OWRp9VIjHXyx8b1Ebhy8dwHL/dr4PPimyKQt+DkyZNInjx5jPIPHTrU&#10;tBdY7Tsbrh0G4PJeLe7B10724jLBIJC4g3hLIMTdh48x3D0MqWv2QY6241GLq/dx9l6hcOs4R2g9&#10;s3y2oo79crmOCKccOXM1el4oBtibTgzEn90c0NhVHO8evVY6LRAusZut+XBka9gHs9fQAtFw7e4j&#10;NJ8yG+kbDMXPucojUf4qqNBriiSP00cP4vmTJ6YjPwx8IdbuPYWergvQw2U+XJftgN2KA2jnv1UG&#10;5lXX4noem2W+ygxwRcbiNfB9uuxIXswC1fpOhXPgHOzdvQN3bnF8SfTLZiBu4W0E0qpVK9z7B927&#10;4yMuX76MrFmzxij/hAkTTHuBwxu24vKB46ZfXx/YieDXX3+NUX6KQSBfAFdv3UGPaUFIXq0H8neb&#10;pq2XIZSsRiLaDLVNvTej7IS5SNVkLLo5zYmavZcjySfNWIVc3e0l+XDp3KgYiDivjkgrX8fJSF61&#10;Mxznr5PnEM9fvcbowFX4qXBzJC7WAC2GTcPseYtw+tghPH/61HTUh4FTr4Ru3I9aY/zkGup+6w7C&#10;evlBtJq+WQbKZTddlw2w8BREKH4X6TgOybIVwncZCyJjrZ7oPtkTi5csxamjh/BY10vMQNzE2wiE&#10;MYAHD76NlSTv3r2L3LlzR5WdPbJcXFxMe79+rFu37g0CpRgE8oVw8PRFlOo1Df9XvjOK93eTloey&#10;RGhRWLhtQH239cjd1wMpG4/G6IAVePxM61G1aOtBZGs/BUWHB6ORF4PSygWmjUQv2tcZv5Rvj2Ge&#10;C/Bc15vrtLBkxvouwiiXIKHAl+HMiaNvTMP+Ply5/QAeS7eikbCCxgSvhv/GoxixYC8aeW5ETUEc&#10;KlhO8qhtt0quH/JD+j/xc+7yKNd1AizdZ2DTxvW4euHsR1/bwJfB2wikTJky8PPzQ2hoKEJCQr5a&#10;mTVrFjw8PPD777+jRYsW6Nq1K8qVK4d27dph3rx58pgZM2dixowZb5z7Ncj8+fMxevRopEqV6o1n&#10;wCCQL4gFmw/gtxaj8UulrigzxEeSiBYT0SwKdu+t56RNvJim2Tg5nxRBIijW3RYZ2k4VCnuNJBt5&#10;jomEyo4MQuqaPdB6gjcuXo/po37y+DHOnzmNq5cu4NlH9nbafPgsmlvPQAvrELgt3Qb3iCPoOVOb&#10;DoXTqZD4mH/moerk+chp0QX/ly4HfsxfE42G2WN2mLZ+yL07t2P4hw3EbbyNQL41SZ06Nc6fPy/r&#10;hNZHbMd8a2IQyBcElWjgyu3I0GAQklfviQqjgmHhIghEEIFGItrEi+y5lLmjHSoP98S+09rI8imz&#10;1yKZxTAUGuQTYwVB9uyqZr0YWZuNQJEO47DlkJpKIRqvX70S1/64oN7qPSdRf3wA2k2bBZ81e2G3&#10;6gja+G5FTcd10vLgteX4DpGXCiN88VvFJvi/TLmRqHhDNB3piIWLl+C8XD/k42ItBr48viSBpE2b&#10;VrqOlHA0+M8//xzrsZ9aSCCnTmmriTo5OcV6zOcQ8zrJlSsXEiZMGOuxn1oMAvnCYPdetwXrkUmQ&#10;SJamI1B1Yph0Q9XV9cySS+LahCNj2yloMN4X52/claPKi3WfhsQ1+6OsIB5pvZiIhAMV83W1RYpa&#10;veGzlGNB/nkPEE44t2jrYTSeFIyh05chaOMRjF98QE4BL2fxlSPLRV6F1Ji2FMW7WSFdkar4Pkth&#10;pKvWRZuSZFk4Lp09Jcoa++BIA3EbX4pA8uTJg7CwMOzZswd//fWX/Ny1axcsLS2RMmXKWM/5lJIm&#10;TRqcPn1a1om9vX2sx3xqIYHOnTs3Rp3s3r1bTq0Sm4vpU4tBIHEAT54+w0ifxfipSk/80Xo8akxZ&#10;LMlAWSJyNUNhiRQfEYKkDcagve1sPHjyDEu3H0bmxsOQvtFwVJ00L4pEGJAvMyoE6eoNRHe7EDmx&#10;4z8BrZT5kQfRwnoGxgatgnfEEfQP/UsQHMd3cHCgNrKcUnlCKHI16oNkuUoicd5KKNBiCAbZ+WH9&#10;2rW4evH8P5oSxUDcgJubW6zK41OLvpeTHjdu3ED58uVjPedTCknr+HGtp5WNjU2sx3xqGTBggLy+&#10;Oa5evYqyZcvGes6nFFpD+/btM+UifuCrIxDi3LXbsBg7XZBID+TqZK1NvGhySykSaeS+QS7IlKT+&#10;aAzyXiyXpp2+dBMyNxwsiae61UJBIBskgdSyW4k/2lgiT7tx2HhAazV9DDhmZc7GfejiMBeTZq2D&#10;6+oD6BbM8R2CPBwEcTgpt1kEKo4KxB/V2yJh9hJIWbYpLPpbwSNgNnZs24Y7N64b8Y54Dh8fn1iV&#10;x6cWkgR7/5w5c0a6jtj6pzg7OyN9+vSxnvMphcqSeSEYVI/tmE8tpUqVkl1qWQ+sE1U3rq6uMn+x&#10;nfMphaSqrDJtpH3cH+/yVRIIsfv4BVQa5IxE1XqiYB9n1LZfrVkiJhLhsq8N3dYjTz8v/FJvJGzD&#10;1ktF381+Nn6o2AU521nKaeMtBIEwAF98qC9SWwzCaL8leCjI5kNx5fZ9+K3YgQGei+GwcBvslx9A&#10;p4CtIg+cSZfjOwR5iGtw5cMyA12RuUwD/PhHcaSv0QUdx7ti7oLFOHb4gJwCPr4PoPqWoe4dXSTZ&#10;s2ePVYF8asmSJQsKFy6MQoUKRUnixIljPfZTC0eePzV1eWedZMuWLdbjPrVwQJ+qC1U35tOsfC5p&#10;06ZNVGec+NJQ/GoJhFiz+yiK97BBslp9UWqYn2nixWgS4QqEDVzXI3NHB+ToYI0th8/iwvU7qDnc&#10;HT9X6oLcHSaihiCR+h6bJQFlaTUe+TpOwl8ntekV3oc9py6hl8sC9HFdCPcVu2Gz/CDa+pkGB5q6&#10;6HJUeU275SjSZSJS5a+An/8sjawWfdDb2hur1qzBxfNnP7qHl4G4ByoEkgjdj8uXL5eTB3I68z//&#10;/FP64j+18FocvJYxY8YY8ttvv8V6/KcQ5qFo0aIYPHgwLl1SU5RodbJGPOtNmzaVgWweF9v5/7bE&#10;lTrJnz+/HIl/8aI2UwbrRDU49N/jIr5qAmHFL9i4B/k7TECWZiNRaXxoFHlQ6gpp4r1VLkSVurkl&#10;yg5wxtHz13Di4jVUHOCEn8p3RM42Y+SUJg08t6L06NlI23AEhnotFNbKu62QyINn0NE+FL1cF8B9&#10;+R5MXHYQLadzyVxtbEod1w2wEMTEKdjzNR+IxNmK4Oe8VVGhyxhM8QxCZGQkbl6/9tGz+Br4MlAv&#10;+tskakJBE+hn379/Pw4ePIijR4/iyJEjn00OHz4srx3bvk8tJ06cwKNHWhyRpKpvaV+/fj3Wcz6V&#10;MN6wd+/eWPd9TmEs6InqUUmuYJWYOEM+O7pPQv/9S+OrJhCCCtgpLAJpLQbh91ZjBRlosQ01YJBB&#10;bM6ZVX7CXCSyGInqI7xw9c59HBDWQ/l+9vhv6bbIWr+fjE3Uc4pArl5uyNB8PNyXbMWLWKZI50JT&#10;K3cfQ2f7ORjuFw7vtfsxcv5e2dNKkQfn2bLw2CrysgA563bGj5nz4pei9VGr/1T4zZyLg3u08R1x&#10;6UEx8A6I28RFk4z41IfDqKuPB7UBdUJcqruvnkCISzfuoJVVIBJX743cHa1R03Z5zKC620Y08dqM&#10;kqNC8HPdYWgxOUT2zNp9/BxqDXVB8gptkbxMU+RvPw7lx4QgU3sbZGljhSU7TJO9mXDh5j1Yh65D&#10;V8cwTJ2zEe6rD6DfbC6Vu0H2tJKE5b4ZdYXlUWl0IH4r3wgJ0ubAz6Wao8EIZ4QtXILTxw7jsamF&#10;ZiD+QM0W++rpczy7+xjPHwh5+BjP7mny/H5s8iTeyouHT/FSWOGvTet0KMgmj9Bvcs1yWSdkV03x&#10;8ffblJ88jruklhTC76ZDhcrUviiItF+9fImXz57LfDw31e+LRyJPj58JeYoX4lMJf78U7zPvzSuR&#10;5yjhb7NtLNNLse3FU3GuTrhdf9zbRF5f/1vIiyfMV8w8xZCHQh6I/UpEmfgpnxuT8Jl6/Zxjzt5e&#10;h18C3wSBEIfPXkb1oa5IzKB6b0fUdVobRSLsQstAeVOvSBQdEoBEdYfDZq4299XZy9cwdvo8/Fq3&#10;F/6vYD2kq9QG2Rv1w3/Ld0atkV64IR5c4uTlW+juPE8uceu8ZDs81h1D1+AdIv31cmQ557Oq57FF&#10;us1K9rJFqnzlkCBdLqSv2hGtxnlgcfgK05Qkxiy68Q5UeMSrv7ErYCFmth2ExZ1HYFEXIfyMZ7JQ&#10;5Pud0nk4lvUch7WDpiDSyht7/Bbgyqa/8OTSTVEHprqQpEECEd+FvtMIhGuYx678tP3RohSlqloI&#10;y/7Rtdu4sGEX9njNxbpJXggf5YClvcZjYafhMt/hfSZiRb/JWN5vElb2jZblfSdi1QBrrBtqi4gh&#10;094pa4WsGmrzhqwdKvYrMTtHimn7qv6TsXbw1KjtawfbIFzkZ7kuP+8VcXw4y9VlJBZ0G4X5omzB&#10;XUfiyh61KmNUrXxxfDMEQmzadwKlek5F2noDUGF0UNRYD0kizhEyqE5XU/4B0+W66wsitUE9Dx89&#10;xNw129FslAvSVemIHwvVxXfZyiFR+Y5YtP0oTly+jfZ2oWhpHQL/tXvhsOaoDJaTODiTLomK5EHL&#10;p1DrYUicNT8S/FoUeZsPxnjnAKxbsxrXLl8w4h3xFep9Fq3NuW1HYFyCP+CeqAhcTOL6r0rhWLb9&#10;u+KSqJAmiWMX5sGFIr5PS1EUlsmLYEq2yqLsg3Fs4Vq8uK1NCimoIGo9dI0Y3m2B6MmD52o7gFtH&#10;zmKbUxBCGvbE5N/LwzZ1adglLibFKXFRuJnybZ9E+81Pfd07im0O4litbO8TrVxRZTWJfptzLKLf&#10;p0/PWci0JMXfeX1uf0N+Efc5RXE4piwBm8RFMCRDURwNXy+rREerXxzfFIEQS7bsk+M50jcYhCrj&#10;Z8m5r/TdexlUt3BeizQtJqJgVxtsPGiavuTvlzh/4SJCwjeg5Wgn5KjbG+U6T8Ck4HAM9lmCvh6L&#10;ELThECYuPYim3hxZvlYSCOey4uJPXB6X8Y4fMuTE97mqoERXSzj7z8Le7Ztx5+Y1+eIYiOd48gJh&#10;HUZh6n/zICRDOQRkKCslMH1ZBOkkMH25GKJte3O7uWjnlxHf333s267zwZJBXENIQMbS8npB6fkZ&#10;UwIzlBZlM4k4xiNJUUwTis86R0WE95+E24ejx0spEqHei/055zY9eWgk8/rZcxyetxK+9Tpiwi8F&#10;MPX7PPBMXlTkUbumzBvzyXrOWBb+4vNtou6F+h7bdk2YXnTZWE6Kvuz6/VHHxaiT6HTfFD4XMUW7&#10;n+ai1Xuw+PQT98Tqt3I4uXyjVi8GgXw5PHvxEuMDw/FzlR74rekwVLeaJ0iEM/eaSESQSWPPzSg/&#10;IQyJLUag3hgf3Linmyb9xRNcuXIV89ftxACX2ehsOwOWM9ciKPKYXHaW8RSSB4PlJA8G7MuP8EWW&#10;8o3wQ8ZcSFKyCaoPckRQ6DwcP7AHDx/cj0OPg4H/CYJA5rYfBesf8yI4UwWhUKiMNaGi00Qohzgu&#10;VMaakEgEGUXlXcu/XngcyxcsPoMylYdXypKw+r88CKjcHqcWC4X3Unu6ZUyERPIGSByveIB2jIlg&#10;7p65ihXjXWCVrQKcUxWT1wgQ6QfK65nypz6jRBwTi/Acrd55H7T7wbLpy8Xf7xISqv74fyYx604J&#10;8/OmcLt2nr/4bZXVIJA4Aw7u62w3Cz9V6opsrUajxtTFUtmTRKTi50h1QSJFhgUha7vJsA9bJ0eq&#10;K9x6+BQTg5aj0XhfOCzaAt9NJ+Sys9rIcm3ZWTWCvVg3K6QtWAnfZS6AP2p1Rm9rLyxcEo6Lp4/j&#10;2bOPWzvEQFyF6YV++gqLu4yD9S8FESgJJFo5RCsMc6USn+RNZUcF7U9FbfodRIWdrgwcfyoAuz+q&#10;YbP7bLx6rk298/cLUU90Z8VQgPz1Wi6Cprbe2HMUwW0GwjJRIXinKglac0yb19FfOzaJruc3RSPD&#10;6M/Yy/j5RRKiEhMxSmvIRFwB6csLy64STq7cJOuH9RRXPBbfJIEQZ67cRJPx0/FTxS7I3X4iatmG&#10;ayTiormyGFRv5L4RxYcHoWAvR7lux4tXr+TEi0N9w9FocjAclmyD+7rj6BK8U86kywkR5UBF1w2o&#10;ajUf+ZoOQOLsxfB/f1ZA/haMd/gjcn0Erl++gJevjPmsvh6YXmahHFePdYZ1mmKy1RgslUNsik5r&#10;XWqtW5PS0LV244pIxWbKn9byj60sGnlIEpFEYjr214pwTFEcE8Xv9Y7+skeSrCK6qEyWhiQSqQ35&#10;X6vDy7uOwL1uZ0xMWgj+6UojhNeX+YgmkKjrma4flQ+Zh+g8a6K2m4tWRqXE9eX+3EKiUMI863/T&#10;svNMUQoOJRrg4ra9so6kN9AgkC+Pg2cuo9YwV/xcoTPydp4qF23Sd+9tSBJxW49SI4NRcZg3RgWs&#10;wCDvJejqNBduy3fBbtVhtPXdihpOETLeIceXCAKpNDYE2Wq0Q6I/CiNd6Yao1mcyHP1mY/eObbh1&#10;45qx5OxXCNUz5uDCNbDNXQ3uqUpobh1JFjEVnVR2QqgEYwqVx+eVqJZvLKLPJ5WueRn0wuP0ZfLj&#10;Z+YKcBEkMi1dWWye5ie7uErw8TeJJBO5EbgmLA8fi64Yn6wIvMQ5rL9AqUhVumZ5Ep/meYg+NlpU&#10;3vQSVX6TqN9fQt6sc/W9DGZkKgerH/IitP1wPDGtR/S2jghfAt80gRA7jp5Fhb7TkLRad5QY5CUH&#10;C8aYM0tYIU091qPelPmoNSYAfT0Xw23lX5iweB+ae2+WkyHKOa1cN6KO01qUHeKFX8s1xE+/F8Hv&#10;Ndqj9yRXzF20FMcOH9TiHXGj4WDgX4ZywTy79RAz2w6E1U95EZimlFCCbOFqiiE2oWKOTen9mxLb&#10;dZVorpyYYn5MlOIVaUWJbr8S7VwqP/4W30XZAzOVFy3okrBKVwa7gxey6WyqME0U8d45ewX+LQdg&#10;fKIC8E1P8mB6JheOULLKauNnDOVr2qfyHZVXk2h5i72MsdXVvyWqTv6pMI8hov48kheHlfg8OGOZ&#10;rCfSrUEgcQwb9h5DqR7WSFmnP8qOCEA9urHkaHUTibhtQAuvjeg2fQNGzt2B/rN3oYnHJrl+B+Me&#10;dH3VsluB4j2mIG3hKvgpe0nkaNAbQ+18sHbtWlw8f8aId3zV4Ev9KsqyvLzjAJwK1YfN97nhl6ak&#10;UGSl4c/eO6ZePOyxw9/aNqEghcIMEMrRn8d9CtFdz1yYJ3ORvZyouJUIBSZb6ZmU4tbcK1ToygWk&#10;RFP0mvJXLppg0Yq2T1EUU4vUxuUt2nTlpA0VVH95/wnCh9phbOJC8EkrzhcKmOdJwpDKmEpffw1N&#10;lPtHXUdPcEHpKeI4U2+mNySdKH9sdfVBIupAivk9429xL9mLSlhQFPO65nXfEG7Xi2m7W6riGJmy&#10;EFaMccSL+49lnUkXoCBdw4UVx+CxOBIpag9EuvpDUGlCKLTlcKMtEY4ZYUykkcdG+Z3rlcvBgYI8&#10;qlsvRP4WQ5A0R3H8N3dF5G89DONcArA5MhLXrlw21u/42iHfbPFSC1Ekcn7dLsxs0gc2QrE5pCsF&#10;58TamIAvIry2ktj26b/L34Xlp7tQYh7CcvARJDg9dQn4CYUWkLakpshFuTSSoBXAVjeVudb65jal&#10;6KnY2Zr2zVQBE5MXRnDLvnh0RlsJVOIVcHBWOKz+qAjXVCVEq7u8PF8RVHSLnN+1a9Gy0fKgXcc/&#10;fSn4inz5pC4JbyEyv+K3t8izU6JCsjxOHKPBcunL/jkkqk4/XFzF8bYir9Y5q2L9VC88u2EaVyNj&#10;RxyMGTfIgzAIxIR7Dx9juM8SJKnZF5mbjkSVSfO1mIaJQCjsoUXioNVR1zVSzmlVefxMZK/RDj/+&#10;mg9JizdAuZ5WcPCbib927cSd27filLlp4NPh71fipRbtBM2nr73gTy/dwKF5K7BolB1mdBiMme0H&#10;YWZH8Unhb4r577ggrQYgpEU/eFl0gWvZZnDJUwf2mStgqlDCDilKwEu06n3Ep19a0arOJBS+kJju&#10;G81NpKwBEgA/vYVVYJ2uJHa4zgDYI0vgzvFz8K7RAXZJiiJIWCrasbRiNJJQ5KG+y2vweqKVP13k&#10;wTtlMbimLAqXlMVhl6wEpmauCOe8deFZsSVmNOmFma37R9evqusvVefm11di2h/SfjACOw7FnN5j&#10;sXaKN65E7sHf9zTPhWycmKyPuASDQHS4cusuutnPQsIqPfBnh0mozZ5Z0hKJJpE6ruvlfFZ1BJGU&#10;HeSOTCXr4buM+ZCmUht0HOeMuQsWmuIdWqvBwDcCvtdsKwiRL7nuPX/1/BVePDbNi/RMfEp5YfqM&#10;lhfcL477FPLysbgeP/XXfMptQvipvpuOe/HoOZ7ffICnZ6/hwb5TQpntxf7QJVg12QX+dbvC5fca&#10;cM3AMRqipZ+qlFDuHKOhEYmyOqjw9cIxGM7CMnCq1BIPTlwSChHY5D0L4wUx+ZrOlefLY3k+LRHt&#10;Uwuol4ePIA4XcT1nQR6OgjBcClogtPdobHL0wfEFEbi+7RAe7D+Np6ev4MWth3hx77FW/ieiXPqy&#10;s/6jyhtTzOvun8gb6fLePhXbRT3LZ8D0Kb8zb+pc5uvFixgNT0kcgkDU8xWXYBCIGU5evI4Wlr5I&#10;UasPCvdyRB2HVXJddbqzSCYWHpGoMXUJCrYZgeS5SiFBpkJIX7sH+kzxwuqVK3Dh7Bk8Ndbv+Aah&#10;WR7ai26SrxFCgT2/dAuX1/+FtRNc4VqqGaYIpW6XtCh8UpZAYCZaHpq7KSaBCBIQVoRv2lKYkKI4&#10;9voswJ1DlzClSkvYCyuCsQ5FHuqcKDISn35pysAhVXFMFQTk+mcdzGk2APsDFuHR0Qv4WyjdrxHC&#10;5hDkoeYPE89WHIp9KBgEEgv2njiPfJ0m4efK3VFyoBvqOq2Ra3dYCMuj6sRQ5KjVAT9kzC3X7yjc&#10;fjSGO/hi04YI3Lx6BS9fxZyd1MC3AL7Y0U1D7UXXXnoF/pYvPzcL0X//HBLb9bR8vikxjuGH2KZ6&#10;S4kj5KeE2P/g1EVs9gyBe/nWsE9bGk5JCwsSKCuVPq0IaUkI60EjlTIykOyYoiQWNB+AY7azYJmi&#10;mLA+tOM00dxVWhxEpJGpPDySFceUH/PDuUBdLOo3CZc37ALuiUaaLiuEzL/IlFS8shwsDxUwdwrR&#10;l4vHvkX0x/0TeVease2jRJ2v8ir+aM9MtJh2xCkYBBILeJtmROxGhsYjkLRKV5Qe6I7a9itRYYQv&#10;sparjwTp8yBpmRZoMcYZQbPnYt/O7bh753bUS2bAwNsQpTB03+OyqHwq/zs/ZZdlqdCicf/0RUR6&#10;CCIp3VJOsMgR5MEZy0vLQxGDCn6zt5Lnb5Uwp0wbOAlCkXNNcb9JtO+CdAR5TEtSBFPE5/z2I3Fx&#10;3U7gYXSHFJHDqHzxpTXPs/43od8WVyW+wSCQt0DcTrgu3IhU9QYhmSCRfC0GI3OJGkiQKT9SVeuG&#10;7lbeWLkiHBdOHcOTx9qU7gYMfI2gYtMTiPpURMJ3RTsQuLb3GOZ2HQXrX0vDRVgXfplJItHWCMmB&#10;n4x5eKUTZJKpgmnEPntxaTEPLfBeHlMTFYRd0UbY7h+GV3ej18jRB5SjCMTAF4FBIO/Ak2fP5TxY&#10;aS0G4v9+L4nvfi+BXxsMwAA7P2xaH4EbVy/hhdmCOgYMfE2gcn6baMpbI5LXr1/ipRDi1d0H2OTo&#10;D+vfK8ImSWEEZ64gSIMxDXbR1SwMkgiJResGrHX35ZgTuqzcBbFMTFUEfnW64sz6XTJNQiOs6GsT&#10;0fkwSORLwCCQ94Ak4jh3LbLU7oHfLPrA0i0Iu7dvxt1bNwyXlYFvAkppxyZRvnsZb9DIROLFa+yb&#10;sQz2uerAMWlRBGSuCG8hfpk00iCBMGAebXVoI699UpbC6BSFMaPrCNw5cVFLi5AdE7RPafXw2vwp&#10;yEMRSIx8GfgsMAjkA/DkyVOEiZaQ1+wl2LNzOx7d0+akMWDgW0UMZU19LZS7HAPDbRwTY8KemeGw&#10;yl4NDimKCxIxdfMVxKF6WWk9rbQuvgy8T01VAkFtB+HhuWvyfJGaSDeaIMQf8T+mJSK381jTNvXb&#10;wKeHQSAfiL9fvZBWx/17d40H1IABgRjKWur2aKXO2RdeMVbx4hV2+IbB8bdq8E5WDIGmwYJR3XRV&#10;bCRTBVj/XABBDXrh/knN8tDSo4vY/H3Tfse4voEvAoNADBgw8K9BKfVXr15JIV4/fomVI2wxJUUJ&#10;+KQpLQcFqvm0GA/hb+dkReFUsglOR+6R5yjyUOlRDMQ9GARiwICBfxWai8kUm2DsQoDzX3nX7wLn&#10;FEXlMq1aIF2Qh5DpaUrANlsl7PAPk8cSWhoGgcR1GAQSD/Dy5SvcffAIz15Er4powEBchVL2an4w&#10;LfoNHApbCZu0nKK8mLQ6JIlwYGGyIghtNQhPrt2Ux2mxFKZjEEhcR7wgkAtXb2Dz7gO4cuOWaUtM&#10;UMF+qRHgT54+w+kLV3DvfnQ/9X+CxyKdE+cv445pDi2W6eylq9i27zBmLl2LgAUrcO6SFlg0x+On&#10;T9/7gt17+AjHz1zAffFpwMCnRJTC5yvJCSbVs3nnMfyb98KU1EXhL6yQkIzl4JG0OJyz18SJRRHy&#10;EGG3iD/ieFNnLpVWVBoG4hTiLIE8efYMW/cegnPQPJRr1Q/FGnfH1j0HTXujwQdr+YZtCFq4Sird&#10;zwleO3DhSnQbY4dT5y+Ztv4zzFu1AR2GT8W+o6fk70MnzsLKcwZaD5mMGp2Hovs4exw4dlru04PE&#10;6RoyH7sPHjdtMUG8b0dPn8f2fUfw/MULuM9ahDYirfOXYychAwb+LWgKX3NjSWuChGDS/0cWrMTU&#10;PyrBK20pOf+VQ6oSCGs9FH/f1QbjvpZWB7t08YeWlr6nlYG4hThJIOeEkhvr7Ic/qrVCimIWqNph&#10;MHxCl+Leg5itZz5Ue4XC7TJ6Gmp1HobFazfjlXjYFNgn/fa9+3jw6PEneQBJWF3H2KK4ILerb7GO&#10;PhSTPYJRqlkvSRwvXr6ES/ACtB1ihaZ9x6GQRReUbNoTkcIK04NlDVu5QRLDSIfpwmKJJocXL15h&#10;uJ03agryuXrzNgZN8UDZln1w8ep1uZ/VYbyUBj4V+GzFiIOYXsuXl+/Aq34nuKQuAe9UxeGUowr2&#10;+i2Q+9QzqZ5L9d0gkLiLOEkgXrOXIkHW0mg5aCJWRu7ErTv3TXtiggo0ZPFq9BjvgFFCgU6bPhuv&#10;XkUTCN01A6xc5eC/B4+fmLb+e2D/9KneMyXBXbp6w7RVw35hLYRv3B6lsN+HoEUr0aDXGBwWBLL3&#10;yEkUa9IDtbsOxzhnf9j5zcH6HXulJaEHf/eb7AKb6bMwcIo7Nuzab9ojCESQ29ptf0mCefrsOWx8&#10;Zol8Dopyg929/xC2It1tew/L3wYMfAooEuA/iRevsW6qF9xTFodnkkLwKt4Ud/drlnXUsW8RA3EP&#10;cZJA1m/fiywVm6GZaH3fffDQtDV20CWz+9BxHD93ESfPXcLNO/eiphd59Pgpek5wxCSPEBknUNsY&#10;W3jw6O2Ecv3WHew+fELGDcyhH33Or9PnLkPzARNxRqSpQOIo3bw3fq/SEoOneuD67bumPRpIcgtW&#10;bYTbjAW4a7rGoojN6DByqrRA6Kr7o2pLtBtmJfa8+8XZI/JJstp37BRuCWtLD8Znzl++jmfPX8hr&#10;Ves4WMZriBsiTzlrtUP+uh2x3+Q2M2Dg34Ze8QsakJ/nlkXCJlERTErwG4Kb9AUeaw0jZWkYpBF/&#10;EDdjIOLBWbZhG7KWa4L63Ufi8s3bph0xQVePHlSKQ6Z5Yu6K9aYteMPtFbF1j3TrrNocPceOHo+E&#10;pTLUxgNZS9ZHxxFTcPWmNuqc6Yx28EW/SS64fF3rLUIELVqFDiNsotxHjNu0HDQJE92DMWPJGsxZ&#10;vk6Smh4kuno9RuCXHBXQbfBk3BFpr4jcjs5jbHHw2Bk8fvIUC9ZEomD9ztI9dy2W8vPlel/Mxzt0&#10;KSq06S9Jab4grNrdhuPkBS1WQyJcumErijToilaDJxnBdQOfDNGEoHkHHp+5Aq/63WFfoTlWeQTK&#10;baQKgzDiH+JsEJ0IDV+HhJlLonGHwbigU9rErbv34L9gpfzOVvaKTTukS2uAtZtouU/B7Xtab6az&#10;F68geMlqXBDHEHuOnMTvlVvCymuG/G2OcEFcTfuOR2ehVIs07AZL9yC5faFQ6CSeAvU6wdZvdtTD&#10;Pis8QlgglkIBa5bSgtWbULHtQGkVKdwTVpQaVPVQWEBuMxfBNywc02csRNlG3QR57ETEtr+EBWIj&#10;yUUhWJBTgiyl0Ly/pYxj6LFKnLNumzboat7KjTgnLKCXovzLNmzHGZOVsXDNZmQq30TkKRJbhFXT&#10;dawdjpw8i10HjkqSIvYcOoHelk7SRWbAwKeEfGf4/8UrXDt7HhdPnsa9G7fldjVRooH4hS9CIM9f&#10;vHyj6+nRU+cxR1gOM5asRejy9eL7Bkz2DEGttgOQu0pL0WIfBZ+54QgTLWnuH2Ttil/LNIJL8Hz0&#10;nuiEnDXbwnP2YgwW1gPjIXdN3WrnimNTFamLJoIUmL7n7KWyV5d9wFy5X48d+4+geNMeyF27Pca5&#10;BKBGp6FoO9RKur36W7mis7AGmg+cgEINuoh0lmDuyg1oLNLNWLYxnIPmS4U9SeQ5o7Be8on8NO43&#10;Hs36T5BWCKd2IG7dvS97Vo1y8sVOQTJdRtvK/VuE5VJJlHWMk59Ml113Gf8o06IPSjXrLeMhM5et&#10;leUPEYRY3KIzKrXqi0BBMnnrdJQk5hAQJvLeAR2GT8HidVsw1WcW8tXtKDsX7Dl6EiMdfLD74DG0&#10;HWYl920X5V0kiJH1tfmvmAF6Awb+TfBdl++7MELMJyGN2mcg3uGzEwgVKN1Th0RLWIHKq/UQK2Qu&#10;1xgpMxVHyvSFkCJdXuSp2AzLt+zCQXFsyea9kThNQaTKUFjsL4JUReuiQuu+SJitHLKUEAq7QTf8&#10;kqEgildtgi37jkQ9kOevXEc3oaR/yl1ZnFcQKUWLvnH/8TgjLBM9mC/2Zspbt4NUxqWF4q7WYYh0&#10;ddFVNM1nNn6r3ALZqrdGokK1kTR9UaTOUEwo7w7IW6s9EqctgtQZRd5EftKLcuSo1hoF63cRin8Y&#10;Nu3aH5Ufdru1dAvEL1lLI2uuSrDoORqnzl/GI2ERtBOK/+e0LF8BJBeWVx5BZKu37JbxmOIWnUSd&#10;iPKLMiRLVxglBIEUFESWPEtxlGnYFelLN0TK7OWRX2zPVMICaTLmR5JMRdF2uLV0T23dexiuIQtw&#10;6dpNDJ/mhWQ5KyFL4drILsoz2StEBtoNGPjU4HugxTqURPeyUu/ItwxVD/GlLj47gbBXUH9rN6nI&#10;iHOXr4pWvSU6j5oGn9Al8J+1CI5eM4QEY23kjqjWCoPEngFz4Cha+M7eM7Fw9SacFiTgP3cplq3d&#10;gv3Hz8AzaC6WrdmAF2aDCnceOopWgybCynE6QuYuk+RFd5e+xxZdRO2HTYH7zIW4ceeedHUdOHYm&#10;6vrXb96VROAYNA9FGnXHEEsneAWGYcueQ7Ink4tvqMhbsMjDPOmS2iWsi2NnzsuAvP46xPVbd+ET&#10;shBThLWxdd9h8bBo24+cOgfv4Hmy7F7ic8POfVEP0uETZ+DsMxP24hosP8eLMI/ufnNwSHynSytA&#10;1N9eYWksjdgCW7cA+IqynLmkESU7GxwV6b8UeWEMx3vmIkxxD0aYsMrY1dmAgc8Fc+UY35SmgWh8&#10;dgKxFuTQYsBE3DHFKGgh1O0+AmVa9pWunfBNO+X2fwtsfQ+e4g5boeDvPXqChWs3wz8sXHa/XSkI&#10;SoFdYodO80TA/OWmLW+CcQy6e+iWunT9fxv3QcSklQ/Dh75i5sfF9nIar6uBLwE9WajvsT2fBuI+&#10;PjuBBM5fgayVmmOknTeOn70oCYQte7p1CjfsKj//DXCcw6ZdB2DRYyTSlLDA6s27ZK8tEkSLAZbo&#10;PtZeXlePQdbumOI9443eXXQvsWVPF1fyonWllWKo368DekX2IfgaFV1sdcDvSv5N6NPVy5dAbNf9&#10;nHnRl938uo8fP5auPeJdedKn8U8Q27kfk95nJxD2imoz1AqZKzRFvnqdUKxJdxk8rt5xMAZPdZfz&#10;Nf0bWLZuq5wCJHP5Jhjv4o8nTzUf/5mLV+XUI5z+wxzsrbQ4YvMb82rRVUTrKIsgvlaDJ+Oi2aBB&#10;A/EbfGH4sup98er7C2GZHj58GCtXrsTWrVvx5Mm/PyD1S0CVk2IOdvgwrw8FfjffZ37MuxDbcR96&#10;7r8NXpflePToEa5evSrvLX9/Cqg6e/DgAW7cuIHnz59H1aHCs2fPcOjQIYSEhGDu3LnyN/GuPPF8&#10;VQ7z9N4HdS6fcebp3r17H53GZycQ4vKNW3L8xHA7HwwUrX72NlocsQX3H2nz4fwboAWy6+AxKZxX&#10;Kwqici4Iq0fFYPR4+PiJHGBoXoF0bzE+wXiH+aBAA/EfvN/mLyC/E+fPn0etWrWQIEEC1KtXD9ev&#10;q6lgPvwli4tQ5VO4e/cutm3bBgcHB4SFheGpaeCtuUJR9aSg9psfF5/A8jZv3hy7dmljw/7tcqj0&#10;WEfu7u7o0KEDTp48KbdxH4mLjRMPDw8MHjwYHTt2hJubG2bMmIGlS5dKgnsb9Hn92Hugjt23bx/a&#10;tGkDf3//qOEGH5rOFyEQAwbiEviy6F8Y/XcSSNmyZSWB1K9fX7bUiLe9YB/64sUVsMVLxdWwYUMk&#10;T54cCRMmhKWlZVTr17xelLDFfuvWrRjbzPG27XEBKl/8tLa2Rpo0abBhw4aobf8mFOHys127dsiS&#10;JQsOHoyeGJYt/7Fjx0ry8PT0xMSJE1G1alX5zHXq1Em6s8yh6pZCgvmQho3aZ/65evVqpEiRQuZB&#10;EYjCu9IjDAIx8FVC/5LoxRzcpm+5rVu3DmPGjMGlS9qAzsuXL6Ny5cryZW7UqBFu3nzTco0NsV3r&#10;bVB508ungD7dHTt2oH///vjzzz+l8ihXrhyGDBmCefPm4do1bVaFd+Vn0KBBaN26Ne7c0WZqUEpS&#10;D/Nz35Xe+6DO0d+rf5oWoT/P2dkZGTNmjCIQ/TX+KVTelCh07doVOXLkwJEjR0xbIMnY3t4eTZs2&#10;lft4T2gRMV90n8YGfZpBQUFo1qwZLl6MXgr4Q6Du2fr165EhQwZYWVlFbdPnXS/mMAjEwFcJPux8&#10;GZTE9vArqJfm+PHjsnVIsqCb4eHDh7JlV6VKFbmNLzhb3QrqGvpP/XX139XxShTU/tjE/Nj/Bfq0&#10;Nm7ciJw5c0qLgy3ihQsXRllWephfW/2me2vKlCno3bu3rDNCnz7B76oMeujL9jFQ58UmKi3z6yt5&#10;HxwdHfHrr79iy5Yt8jfPie0a6ruCPm11LSX6c/XndOnSBblz546qN7qyWrRoIS2g6tWrSxcircL3&#10;QZ9mYGCgJKY9e7SZKcyh8sm4C9M+dSrm3HdsNJkTiHm+1W+VlsIXIRAunnT/4aeZYv1T4tmLF3Le&#10;KvNxHZ8TT8VDwGlaPvfaJ/ER5i8Bfb12dnaSHPgi08estyhobbRs2RLJkiXD8OHDpetATyBsFd6+&#10;HT2ljF5RvA88Voke6vzY3gV9urGd+0/AMrVt2xZp06bFpk2bpFLRw/wa+t/8zoArXVydO3eWn4wP&#10;qZa7HjxW5X/OnDny2AsXLsjt5tf4ELztPHUNtV9/zNvOMYerq6tsOGzfvl3+VvdEX/96ME3uM09b&#10;bdfDPB0+d/ny5YtS4nQb8Xnz8fGRcSg9VPr8fNu1Zs6cKZ/nqVOnSkuZz/TbcOLECemOJWHp3WIk&#10;zsyZM2Py5MlReVXXpEtLXZv7zPPxWQiEhMHVBHnxK9dvyek6OKAwruL23fuyN5aawZe4cfueHMMy&#10;e1mEqMiYlfi5wEkZOWqckyQ+fx5zavePBddI4UzC4eu3vfFQxGfoy6K+U+l5e3sjb968+L//+z9J&#10;BpSkSZPK3lWEOpb+aPqEVRCZBMKWIY9noFH/kqtz+HnlyhV5Hl/g4OBg2arfvXu3dE+YK2kFnqdX&#10;Ljt37pQ+8EWLFsneOgSPUdf5N8C6GDlyJBInTgxfX1/T1mjloM9PbKBCobuF7i+6Tqi8mG9Cn099&#10;OqNHj5YKKjIyUv7+X8q0f/9+GYiePn26VIgK70vzXfv4bGTNmlW69Qh93nn/eC9ZVnYyUIrX/Hr8&#10;rs5jUJzPjXqG9MeZE4iTkxNSpkwpPxWYDsU8ff1vgr/5vLHRw2eODRx2CDCHOo+NJd47kpU+1sH7&#10;RwLVEwjBBhUD+mxMmcfE1OdnIZBZQulyenOujsdpS36v2hLOwfNMe+MWqFiDF66UXYtJcmoNDvbA&#10;KmjRGXb+c+TvL4G/Dh3HH9VaY+g0rzcepo/FtVu35VQtnEhR/9DER7AulKiXTw/69UkWijiUZM+e&#10;XSokQp3PF4tKg8qfLxwJo0aNGvL49u3bS4LRH69AN0j69OnldZIkSYJUqVLh999/R8GCBWFhYSED&#10;oxEREdKCUcpB5ZMEw5f3t99+w88//yytA57DFjuhjv9fodIg2VHZ8FpUxgqx1Z0eKh9UkKpnED9j&#10;O08dS5w+fVpaKSpeogePofuMZVXzxXEbRZ8u97GO//jjD/z4448y2F+oUCFZp4S6Fj/nz58v61u5&#10;dMzTMgd7H+kJRKW1ePFilCpVSir4RIkSSTfXwIED39rBgCDxMx5BkmDMTMWTFLp16ybzffasNpUT&#10;n6+ePXvK58acRBSYtiqDAr9zG0mKzym/0+XKBoJ5Oflbv43PIOMlPJZguWMjEOZdWd8M8Kt7rk/v&#10;sxDI8o3b5cp9XCjpyOnzqNVlGHzmLDXt/Thw5l0OEHzxIuZgvw8F1+2YPjdcTmDIlvzB4zGXid11&#10;4BiaD5iAzqNs5Pxcap0PTn9Stf2gN4jv+fOXOHr6Am4Kq0WPR+LG0t30sQhbuR6hgnDZzXnZxm0x&#10;buiJsxclsY119jdteTe4HsjBE2dw486bXY85RQvn4PrQBa/iMvQPtIJ6oRmzUASQK1cu+ZJSwXh5&#10;eUnzX7X0FZYsWSKVVIECBaRyorJQ3Xj58r/NMhgxYoQ85m3y3//+VxID01JdOBXoftBbRkrYcid4&#10;HVVG/TX/CVQ9sZMAuyUzgL5ixQq5LbZ6pIJiF1MVzFX7qfDZItcrU1oYkyZNijWYS5K4f/++3Kbf&#10;TvJkpwUqW30PN4oqL4Ut7HTp0skWPBsErBvWKd1xTFeBPcoyZcok4ztU1CquodKKDRx3oScQYu/e&#10;vcifP7+0WhmX8PPzk244djRQRKjypgeJi4HwunXr4rvvvpO9qPSt/e7du6NIkSI4d+6caYtGIjyO&#10;zwfHfxBMV38v1G/W+YEDB2K4lpgfxrVUPXA77xvLTivNvOx049apUyeqowjLysYLYyDqOJ5D4bPK&#10;3of/+c9/5HmEygs/PwuBUJFy6hKO8OYgvG7j7DA9bJlprwYquw/x64csXoPs1drAJWSBKIBp40eA&#10;CnWMsx/cZizEGEdfbP0r5jrrnCeKM+HuOHBEruh358FDWVF0H7UYOBGOZrP4bhbn1+g0DBHbYk6H&#10;7jcvHJ4zF8UY1U6l/Vz8Vgte6aFuHNeAt/WdjQmugfAWJMtBjRTO3XX1xm25Pghdafo4DCdCNF+t&#10;kDh25gIseoyS67Yr8DpcW33+yo3Srfg+8NpPxb2Jy1APO5U7W2Hq4SaoFKic2Yqky0ZtJ9iqVS+i&#10;2r5mzZooBU6lQVAZ8HefPn1i7VJJ0GJhS3b27NnS58/A5rhx4yR58eVTaRYuXDhGID48PFz2AGKr&#10;esKECXBxcZHKj8cWK1bsDcLS5/9jwXP1dXPs2DEUL15ckqWyxLhfDyqZatWqybIQ6ly6kNjVVN9L&#10;KDQ0VLbS2auHUMeyxUviHD9+fJSVocDrsVWv79qqzyNBYmFLmK1glT/ub9KkiawjRVgkfFqVtKro&#10;dqKFVbt27VgtBj14v9hoYIxMga5EWhFUzAp8Vqik+WmeR4I9q9g5gZYSLVUGtmlZ0CWpYE4gqjy0&#10;emvWrCmtVpIEwfSVECwHe8vRpaSsB2LBggXIli2bjGkpsM7KlCkDGxubqGsojBo1CqlTp44iTJab&#10;1zUnEPWdz0mJEiWkG/Kvv/6S2wju/ywEcli03vtYOmHrnkMyvtB7oiN8hYIlmIlt+w4LC8VOWCXL&#10;YihX7jMv/OFT59FMWAi/VWohl7v9WFAhci0MDhq8e/8BnsViJVBZq0kU127djUVrI2Veugvis50+&#10;W25X4CSP+ep1lAtIKXCSx8ptByJb1dbYcyTaT8vvAye7yBUH9aAVtHn3ATnNPaeOlyLy+EQQw2Px&#10;0HAWXVdBLJwxmEv0cip2RSD7xbmDrN3k1PdPnsRU9Ndu3ZFrmDQbYBm1sNYWQXhlWvRG2oK1UKF1&#10;P0ydPkuuasi0eT09GOtxFyRYu80ArBNkGpdBc5suJip7fS+WVatWSWXM1iBblGzJ6l0p6hnjJ8EW&#10;F91OPEdZAGyB8TcDxx86Ep0v+9GjRzFs2DBJID/99JP0J/NlV2BPnPLly8u06T5QsLW1ldvy5MkT&#10;FbRX7wEVMF94+qcJ5lsvCuq7fhth/j6RwBjEpcuMri2Cx6jjeB0qLcZNCJUe4wZUUHoCoZuKvYno&#10;+iHUsUyLBMCyqvLo88UeXbQaaOkocL/KA5UxrcXNmzdLxagaCbQIS5YsKZUvf7OXHOtYtfipEM0t&#10;LKarRIEWDRUwW/YKbG1TaareUuaILR1aUoyXKULjGCKSc4MGDaJIjARStGhRuY9QeSJI4nSDkhRZ&#10;JoL7KQp8Jhh/0hMxLWp9N2SCzzjJjI0SfR4JFfNR8T9elwQaG4Go33yPSIa0tFX9ct9nIRDOHJu1&#10;cgu5ONODh4/RZ6KzXNOCoGLjHFO9BMEwuL5CN5nivqMn4T13Ka7dvCOI50HUynw8h6PYOZ/VPwWX&#10;nY00sz52HTwqr0XyWL1ll2jZP4P//OVytmASH/PnOWuxnBbl3JVo3+aQaR6o0Kof7tzXFpVaErFF&#10;EiJb/16h2stEcL2RjAVrYrKObBgMHycsIivvt/ee6Cvqpmj9LtgvyGqkKLetX6jczhvJZW9JbLSm&#10;SKgPRQuZxKFAd10Bi87YeeCo/D1v1QY4CCuKLrym/cYjkcjPr+WboEnfcW+sj87fdOPlrtYa9XuN&#10;wiWzRb3iEqhc2Ppl612NKCaobNlFkQqZQiKhVcDWqgpu619SuhM4voHHsgVJKALhC0kCoslP/zpb&#10;Y0q4jcFIdonkC03ioEtCXZdBa5IE3Tw8l+4FuhHU/kqVKskAKIlw1qxZchtbqlSWhHqRGXwlwSnr&#10;iOA+9cJ/LOjXVhZWr1693iBIKkO6cWh96UGS43aWW4HlopuJCpnQ54euHd4bfYtegeMdVK8wBZ5L&#10;4TPOstJS4n3kNel6ozXC7rAcAMk6IjGxFa2PI9B9Q7elagi8DbQamW92glCgRUml2rdv3xguMgbH&#10;2SLnNVUeCdY/LTVaU3rQGuJzowifBEIXF+NCsYEuOt4Lfqp7r8Br0SpixwV1XYIWFAlYTyAkWtaP&#10;In49SMYkEI5yJ0icJFB9N97YQIImqSrXF/PwrxEIW+16cKoQWh7Hzl7Axp37UaXdQKGAfWXLutOo&#10;aRhp74OjZ87LFfxy1WqH2eHr5HcuG6vAHk+/VmyO+as3ImLbHkxwC8ShE2ekgly9ebdcSEpfkQrm&#10;lcDAON05R0+flxM47th3ROanUZ+xwqI5hxPnLmGVSK9U895w8J+LDTv2oUKbfggNj8CMxavRY5y9&#10;LI9LyHzp3lopSI6BbJ576doNDJ3qgSR5qkiriuW19Z0jJ2bkeT6hggBFfnn9HfuOokSTHvJchYeP&#10;nkgCrd55iIwRcVr5K5Qbt+V3rlvCNd2rdxoq3W8Dp7ih/YgpOCLqjnXCdUemCavo0MkzsBYktHHX&#10;Pli6BuKAsEx4Plc+TFy4NoaIPDL+xDo/ce4itu49iG5j7ZCVc5LVaIOhNp6yh5weE92C5MzD1t4z&#10;katmO6zdEnetELqP6BNn604Fn9WzQWXNnipsHSuFTROeioMKisepY/XddukqIGh5qPMoDJBT4ZgL&#10;3WTff/99jGP5YlLpqd8kMLaKSSj8TcuE+Vb72dqna4jpUImoZ1l9UllQiZi7iQgqHNVjiEqByp9W&#10;BZWXuXA73Sg8lunRPcF8UAGy1c0WMOuRvXaYL/rISdKsH6ZNcuN2tkjZmmaadL+xDsx7thEkRZaV&#10;ZEwLkdfnNWjx0RX1559/xogNqXOpaJkmFR67n1aoUEG6qZhfur3oaiJI/CwHW+hUjMw7z6XrjMLr&#10;6etC/abbiddnWfiMnDlzRm6nAuZgSVqPvA/MP91BvD7JTPUAU/lkY4QWGQmN6fM3rQDGt5h3biPo&#10;xuMzQDcX6411wOsxvypoz3KxkwCD66wTNiqotOmC5XYG9JctWybPZf55TeZ/6NChMk0ez67JP/zw&#10;gyQRusR4fR7Pe864EetPuexoKZPUFIEw30yD7lrGUkigrA/WPwlZdQBg2f9nAqEfffu+w9IlRJBI&#10;2HLtONIGOaq3QYZSDZC8UC0UFq1gBr8Juk2SFqmNNMXqykWaaJ2wlVy/52hM0rXOqQDZ+u87yUn2&#10;4KrWYTDy1O6AKu0HoUanIfATylEPzmPFmASVrrqxjLlM8ZohyKEXMpRthIylG8oJFosLRV5AtOrT&#10;ifxlLlkf6cs0xB9VW+F3kZdMZRsjW7VWyFCuCdKL71TQhP/8FQjfsF12CuBkkIXqdURVkacGvUaj&#10;fMu+SCfSTifSSi7KxXRqdByCWYJwuNZJuuIWYns9lG3VVxBUzHgJj8kgrpOlUjNU6zgYNbsMk8Lv&#10;eep0FHlpDZcgbfJHWmTJitRByvzV8Yep7vLU6YCWgydKAuGKg2Vb9EHeuh1RvctQQTyDUafbcFmW&#10;1EXr4PdKzZGjRmsUatgVHUZMldbSzdv3Yo3LhCxeJcrYCYXEvclSrjHWbY99oFJcAF8YvkR0GfCF&#10;JPgy6F9wuo/YQ4YvD4+lolbuBgUeQ0X3yy+/ICAgQG6jC4RKjOd8qNAa4iA9vqRUvHyRzY9h3IOx&#10;BU6lQaWo30dFoVfEikDYwqaSYSuY4D5VRvbGUcqQSovl49gA9v03F7qTWFdUZlQMtAyoQHkuW/K0&#10;iEgSJFq2rOm+IHHyO8vG7dxP0mFch2lS2ZIAlbLU540BaBI465bp8/oVK1aUrXNek8paHUuo7yR/&#10;Wh4kOoLuLBIc65Sitw7YPZWuHKbHADrLznOpcHk95k2Vn9+5TfXq4rG8x1SQJAk2IuhKYlpKSPws&#10;K63L2FxxJF8eRwuXlgvdgiwve7ypHkwca6KeP9Yfr8W88DvvBa9LK1U1WtgAYd7oquMzwXvKMvJ+&#10;sP6Yf55H8uS1mD+mweeXlirdk2zc8Bq8p7znTFcfzyMJMU3eI7rGaDXxmrTAaZW2atVKXpf1Q8uP&#10;cTl1b/8nAmECVH42vrOl/56gm4Yr+lFp9p3kjKY9R6FZ7zGYuXiNaO1pL8HpC5dli7dR1+HSFRW8&#10;aLVUwu2HT8G+IzFHSbIF3WrQJLkw0/xVm+TStJwZlz2oSBh6sKttH3FNtR45F0oaYe8tLY2+k13Q&#10;bqgVGnUfiS5jbCXRrNqyG20GTkSDDoPQc7w91m79C/Z+c9BxmLWMewy19ZLdXE8Iq4LYJkjs7KWr&#10;0qIZ5+KPep2Hylb81r2H5KqJAya5oLkoR+kWvSV5zliyBjaCfEiMTYW0GjJJrrluDsYeQoSl07jv&#10;WFRsO0BYP5T+0krieuhcqpeTQxJ0sY118kOD1v0wdIq7vEan0dPQsPdY7DhwVAbTgxasFPU5RtYT&#10;l/Rlx4DJnsFoKPLbsNsIdBPl57LAat34t4HW4qad++A1azFKNO0hLC8t6BYXwd43VGB8cWiivw18&#10;QXr06CFfIr50+iklGMSlic59bBHr/fsMGtPVwxeRCrx06dJSASnhdr7QbGHzJVMWggL9+1TUfImp&#10;wKhk6GdXvnEqQ/rvqUjY2ufLy0Ap3zE9EbKVSCWg8s19ilxYNipc9hRi2VgOtmaZX5aLLWe9MC8D&#10;BgyIGpPAFjsVC5UV88HyMI9U0mz9spxUSlRQ7LnElmi/fv2k1UeFzZ5UvD6h8k2QUEiQ7GlEdxSD&#10;xTyeCpqKilaMIn1VTgW2nqnc9GNWzKGvH3aCoIuHcQdaBOxSzdY175e+7Lw2lS2vTyuLrW5OYEiF&#10;zn08hvXAsrLRQTcYLRtFjoR5XtkYodXAumd5mQZ/610+BK0Z1oG6Dj/5/JA0VGcGnkOLgnlQBM08&#10;sJFAFynzzXvBezJt2jRp1fFeqnvB77SSOE6EpM80uI/HkwD1DSdaJSwjj2Vd8v3h/SfR0TXGd4H5&#10;Y4yHVgyh6vx/IhCOJuciTI6B0YNXwlZskOt40/XBHkXnP3Dqc/bSUkpSgd1Ma4vWM11VVGbvg2fo&#10;EqGkJ+OCqWsqLREG3Cu1H4hR9tNlsP6f428ZcNf3FIv5+ESDbrKGQoGTELlkrVq46vqdu3Lf286j&#10;AqAbiSRFUTGf94GLZn3KVQXdZyyUgXcVR4mLYJCPLS0qTbbK2Bqku4d+Ybau+fLT106Fx2A6j6OS&#10;oeuDoAKnwuR2tuiUL1uvJNjyoouACpdCt4MSbudLrwiBoE9fpa9ABUTFq1qwhP4aVASMo6jxJnrl&#10;SND1QUtAdfd8G9idlvVBN51ykejzyk99ZwKl7AnupytHn0eCbg0qJX2ZmDeWh64W/SA7lR5jKiRs&#10;KnIqd4Jl4/WZnmqZE/rAsAIVKstB5aWg0uZ11LX0+SeYFomJ7kOSORWfeR3wHprfH7pqqFDVcfxt&#10;DnVdioL6TkuXLiHm29y61eeRpMx6U3mha1BBfxz3k9j1+wnmi/fC/DymqRoECqxvbuM+EpACj2e+&#10;+cwyD6wL/mbDhcey0cMGAV2W5uepc/8nAqHCp6XBtTy4NCvdIJev3UTIolVo3GecXBOcLp+PBclk&#10;5tIIFG/UXbpc6Ov/ELjOWCDdUFzrgz2ZXr56iTXCyhhq44XiTbpjrHN04PFTY8XG7chXtyMS5KiA&#10;TiNtcOf+A9l1uEm/8XIRrfgA2XtukhMS5amK3hMc5YwCcRV8IekyIgEoodKiu4SEoo9/UOiC4ZgP&#10;+ngZ61CuFApbnXyhCPWyUD4GbLnz2nQL8eVVPVf04Av4rvT125SC4kvNstAKYf71CpgKgB0I6BKj&#10;5cGWuHkg1hzvy4Pab463bVdWE0HFx/myWKdsEeu7QFNJ0w1HQmXwmuTM9NS5Cqw73iuWRUF/jHk+&#10;eA2mR7cLezQx2P8+qOuaX1sPHqM/zjyvaltseNd55uB+JbHhbfveti22a6l8xJZWbOko6M9T6f5P&#10;BEKXFNfUzl69NfLWFWajaHVzrARb3lU6DMIAKzfpPvkYPHv+AssF6dTpPhKFGnbBrKVr3gjQvw2H&#10;TpxFhbb9kaZUfdTpOkJaQe2GWaNJn/FCcY/T1hg3HfupwUrevHu/II+pkkBoWXDdci6te+uu1rqM&#10;y6B7i729CtTvjMbivnI99bgK9TDT5USrQhHB24TuHPZ4olIngdCsV/voMtCvC6FeFnWNt0Edq77T&#10;XcP0qPzUVB96xJaeeRrm4Da2rNmPn2nTJ02yY5nZM4nlYOyDwVMqUCpwdV5s6RFq3/tEj9h+U1Te&#10;SSKMH9FtwnyyV5u+Jc86p7uO7iIGpknwsfXOImjV0eKiC4qte0LdE0J9Mi7CelG+esYDSOJqvITK&#10;ox7maXwM3naOPs13pas/To+3bdcjtn3cpkQP9Vu/T33Xb/sQxHbs/xxE5yBBBpUZC6jWaQiqCmuE&#10;Kw76hi2LddGm94HjNHje/mOn5XiKDy+eVkD2RhrtOB01ugyV8QSS2njXANnD6UvMYUUrjeVRvX1U&#10;rCiugwM7T567JHt+xfVFtPQKhW4D+nLp56WS4vxVVOZ0o9ANQv+ued9+dtmkH5rHqLgH09On+yHg&#10;sUrYwqYbia6m2MaOqOPMEds2gtuVgqZriX352Q1Y9eYiabAMdNFx4JoKLsd2nbdd40PwrnPVtfis&#10;09VG3zlHcauBk2o/SZDdqNlDiUqePalIFLGlTYuCsQB2R1X1qD9OfafLhUTEQDcD8ioWo6CubY7Y&#10;0vo38LbrmeOfHvMxeX3fsR+Tljn+ZwJRYGCZ3VUZ5L374N1m86cGrRgG3TlymyPIzdc4N/B1gYpV&#10;KVcFtnLp0qGypQ+YLhLVGlXQEwT9yeZKV8nHQJ+m3qf/semYg+ebl5Oteo7DYM8e+typhFUrnfhf&#10;r/lPoPLHOlcWEKHyrs8T41KMRy1fvlz+Ns+vOof3hfeSxGSeBsHf3MfxOIwhfek6+JbwrxGIAQNf&#10;Eh+jKPTHmisk9Z2fSj4GsZ33sWm8Df8kL58bb1Pw5kLQWqSriwF7Qm1/GxSh6NMgYjuPxxHvS9PA&#10;/waDQAzEa/wbCoJpxKb44iKYR728bduXgj4fqk7N61bt10O/7UP2xfapF7XNwKeFQSAGDMRzmCvO&#10;+AK9oo+P+TdgEMj/BM7PxbEqBgwY+HjQMnmblRIbDKKJezAI5B+CU6hzmnROSHjk5DnjoTZgwMA3&#10;B4NA3gHR1jF9exPrt++VU4XU6DxUTrHOqeENGDBg4FuCQSBvwckLlzFr2dqoSSLNsWn3fkz1niln&#10;5+WYF46beB9ophswYMDA1wKDQGIB+5RzuvlfKzRDxFsWUpKrCz7X+vk/fvpcLpbFkfDa72dyhuKr&#10;t6LnGtomfvvPWx51jgEDBgzEdxgEInDz9t0Yy7tyMsZWgyehdPNechJGjo5XePrshVwHhDGQFy9e&#10;4fylq3j05AnGOPnLmXtpsdByyV27g1wkiyv9EXZ+oShYv7McYW/AgAEDXwO+eQLh9Oecmr1p/wly&#10;0SeCK/sNmeYp1ybpMHyKHNmuwClROMMvp07nAlVcNOrQidNYtHaznM5l3fa9GCbO7T/ZVa7LwbXH&#10;iWXrt8jJJZete3M6dwMGDBiIj/jmCYQTNXIFvySFaqNoo26o1XWYVPR563SQC1iNd/aXa55wvRIu&#10;YlW6RS9kKNcYJZv1RLlWfZG5QjMUa9xdfveYvViuSVK+VT+Ub91PTjJZoF4n1O4yHMWbdkfd7iNw&#10;/nL8mIk3PkHfA07f1VMv70Ns5+jln8A85qW6qpqn967rxLaN4HZ9+u9K43+Febq8rr4s5vv/F5jX&#10;GWF+PYKfatuH/H4f9MfxPAX99/eBaShR4HeVD/13Pd63XY/YjvuSMFxYApzwsN8kF6Qt1UCuRMjF&#10;oJIUroVBU9yxfP12ubJgzprt5OqJtbsOh1/YMtTrMUJOHGnvP0cu/kTCOCosGC4O5RI8H60HT0T5&#10;Nv0kwfA8ri64Ig4vyBSfwRdK/1Kp33zZ9C8g58XiGh3m6zTEdqxKQ+37WPA8gnNycfJGtdZCbGmq&#10;3/pPBf13PdSxXKeB8z+p8952/P8Cpsm4IOe24qSFeqhr6svzv4JpsUxcy4XrePC3Ej3UtdX19fvV&#10;b+57F9R+zpPGtTU4hxfnMONU829b5Opt0OeBa61wbjLWmz5/Ki1+55xdar86RkH/m5NR6tdb0R/3&#10;pWEQiMCtew8waKoHvEOXyGV0T56/JGfxbdB7NKw8QuAQECZjJNx3R5ANby5Jh1Oec4EpLuZ0++79&#10;GJ1+r9++I1c+5PTtPI/nM25i4N8HXyguKMXlaPWLGilwWVmuFc7V7apXrx61PKo5eA6VB5W+ekm5&#10;TZ/Wh0KdQ/LgSnCcIZfgdpU2ZwHm8qVq0kW1nWTDiQapzN4GlT4Xwmrfvr1URMQ/yeuHgHnkcrpc&#10;tU/9Vvn+t6DyzoXAmjZtKtciZx3psWPHjhgzHLPOeJ46lxMqcsZltU7Ku+pDv491zrVD+JxwO1f/&#10;CwwMlPvelcbbwPXNuS6LWmCM+VT3lzM1e3l5yRmGuY48J/LkNd52HT63nLWYi0sR/yQ/nwrfLIHw&#10;JnCW3nOXr6HHUCsUrNsR+45Fr+TFRazy1++EH3JXRp1uI3DinLYs5ftAQrlx5y7GOkyXlkfkbm0d&#10;+KHTvIS1MteYGfhfhnqZuKwnF1GigiHUy8pZeLmULNfLoFLh6mpqWc7YwLU7uLSoWlDK/GXl73e9&#10;wOb72JLmwkZcxpTQ72eeudCSWvRJ5ZlTynOtDCoac+hnFGZaVKS0CtS5xLvyR4WmjjU/jtsVERF6&#10;kuB2zv6rVqbj6oJU1KxfQqXFT/N09dv0+5imOQlx5l3eL07JTwJlefVl4xTwXJNdv3SuSpN10bBh&#10;Q7kksPlKgmwUKOjPIXgNWhuc7l81LvhbTUOvh8qv/nxaEublCA0NlSSkJxCCZMHykTzYeOD646xL&#10;8/OZJ3UN1jEX3mJa+uvqGzr81O/jd32a/K3281Ofvvrk/VD5JdR2gmXU3we175slkHsPH8nYRqGG&#10;XZEwTSFYCoX/VLdWx+u/X2PZhm2o2XmoXFRp+cb3u58YkF++aYccXPifLKXQeZQNHjx8jMfiRveZ&#10;6IyJ7kHxZj2Q+Aa29LkCINe31oOLQ3GdCK4jTQLhOhSqJcdFjOgmYWuf62vwO9cR4YJElpaWUkHy&#10;WL68K1asiFo+lC/Snj17ZFoElRUVHpfM5ToYPI/LtRIkAy7yxFa1ObhWBpfONV81kOdwvXK62qg8&#10;2AJlS3zlypVy9tp58+ZFLUfLa3M6dyp2WiNqSnqCCphKioqQyoZlCA4OlotpqWVPuY+tdrr2SHJM&#10;g1Ycr8V1z5lvtf46l2pV096T+GglsJVOBcj15LlaIutGKRqWg8vJKmWlV0AkAKZNhU3rkcqLwrJx&#10;Pe5x48bJ8vM8paz4SSvhxx9/xJQpU6L2qXSZJpcl5mqNikBYByw37wnvkWoYEKyT8PBwuZ1rrnNF&#10;S7VUMBsiLK8Cp83nccwvrRSmy+eBx7NOuWY+y8+yEtw+fvz4NwiEFly3bt2iCI1l1itzur14HdY9&#10;lyNm44D1zYaPek54f2htMy+8jnqeeS6fFead+1km3kc9efI+cV16ps9j1HNKK53XY1lYX4p8WEZa&#10;zzye5f5X10SPz6ALyn3mItld1y5wriCU6OU29eAaJ7QiPmSNE/bWClu5Ad3G2GGYjWdUry7i5avX&#10;kjzUg2Lg3wXrla1PLiGrbxVTqVMhsXVKRUnlwpedqFy5smyt1qpVC82aNcPkyZOlAkqYMKFcnIlW&#10;C8/h0rF0Q1HJEny5qPhpJfAafPmqVasmj7ewsECyZMnk6nhUDCS2txEIXUKDBw9+g0CosJkeX176&#10;4lkutlq5QBUVZ548eSTh8SWm8q5Ro4ZUdnT5cDlXBSoPKiv6z7nyX6NGjaQiYMu4V69eUXXCfLP8&#10;Y8eOlemRpFiPJGPmkcRK8DwrKyuphFlOrt7IdHgMlQzrSBEb64itbO4nWE9K6VARMS+0wFSd+/j4&#10;yHN4zQwZMsjFskg+VLAKrE8qRa46yLyyXATTJFjnEydORJkyZSQxsnwkdC6HywYEP5kfuquYF7qY&#10;mA8qdV63du3aMm8EyZF1TVDp8jfPpQVES4WKlNYlGxxcEItlJekzz8TbCISuLV5THacH0ySJ8V7Q&#10;tcXykBRpFfN5Y3lZB0yXZSHRcDvzwO28d3TR0qXJZ4X55D1R94/5rV+/vnwmWC8TJkyQzxdJqnnz&#10;5vJesEHA52nt2rWy/ug6Y3p8Z3ifWRcE65xixEAMxHuol5Ot14IFC0YtIcvWFUmCLxzBVnzp0qVl&#10;K4vgPr5gelcRW1/ZsmWLsWohlQ+Xi1XuMSo6KtOaNWvGaD0qUJlQwfL6DDz/LwTCVjxXVmQrXYEt&#10;SCoXtkypHEgAbGVSIfft29d0FGTaVBRcb4NKQS3wpFb5owXFhaioPPQKjcqSRKMH65hWGYWggmTa&#10;VDIErTReQy0HzGvx+lRqhLpHtAxYNqXUCNYvlS+JieWgolZkzfPUuax3KlbuJ1EwjqDA65FA2arm&#10;M6AsNy6nS8IgmFcqZ1odtCB5TWWJ8R6QZNkKJ6hkSdJE48aNJcG9DzzH1dVVfuezGBuBsAwkPz47&#10;tEB5fwk+QyQiErc5WBdDhgyRZaQlxOdWlYmkw/rgdt5DKnuVJkHCo/InsZNo1LugwOvyfNWoIvgO&#10;cCVPPjfcpxb8UmBZDAIx8NVAKXD2ssqRI0eUG4svQrp06aJeKBIIW6eKQKhAqHD1rVy6s+jyUi0t&#10;gi6fcuXKxSAQKgGShDqXx1PpkiiokNnSex+BUAFTMbyLQKjgeYw+P7SIRowYIVvZdMPRgiLYuqXy&#10;p9LiPuaDdUBlTQvG399fKli2Mqlo2IKlImX6yk1FMK883sPDI8rlQ6VBpU0heC6tEWVx8JpUiCwT&#10;QZcRlZDar+4R3TxU4voYBeuJZENSopJn3pQlpRQVwbqmkmfds6579+4dFSyntUAlz/IUKlRIkiSJ&#10;iZYky8N7yPTZEGB8gs8I86pWL6QLkMpVEQiXN2Z6JDSuoU83IaHPDz95PdYp65mWkVLEsRGIOo+g&#10;Um7btq2sZ94fEh6X4lUNBf116Iak8qdCZzm43j3djbSWaC0yHT6369atw/Dhw6UrS4EkS9LlO0Ai&#10;1FsQBPNHq4XXphWp8l28eHGZJ56rLFfVqUPljWIQiIGvCnQBUHHyYacfncqVCp+IjUDoClCtaILK&#10;mQRCn7OCUjzKsmF6TJuuJSoGvshU+Gyt0Q1AK4cuGCrJ2AhEtUbpz6fiVD3H1HZaP2xlsnXJF57x&#10;BkVeBK9HK4eESeXDlj9BXzgVAVvebGXTyqACV8RChclWLi0fKjrmjenSDaLKqxQLFQktHypSVW49&#10;gVCB0QXEPCjQZUZlQ0Kke4RKj2C5VNmoIFlPShkR/E5CpGVFha0nED2YBq0spkty7dmzpyRQWoEk&#10;JZaFRJgvXz7ZQqeypfJnmemmojBoTUXMemcZVL7MCYTWDJUviZjWAomc4PGsI16T94EkRquDhMr7&#10;riwVcwJRClddT4HPIu8fY0/Mk+ocwOPUsYpAeL9YJlopvCbzxzKx3njvae2xHvVxHjYCSOx0XzVp&#10;0kTGsAiVNvPH8rEu+UwwXZIGn3mC95LPC58ffUND1YNBIAbiPdTLSfAloguDLWC+0Gw5KZBAypYt&#10;G4NAqCT1BMJWGAlE+dcJKgP6+9naVKB/mUqLvXXoQmLPLdWapcKiEnwfgdAS6N+/f1QrXYEKm/nk&#10;y0vF3q9fvyglTugJhAq0bt26UcqJipv+byoNEhSxbNkyqbT1lpYCFVdsBELw+lQotCToLiM5KgJh&#10;vdIa0Aft6Q5ifbIO6WLTt9pVmelqYdnUGAuCSo3uH5Ihr/kuAmGZWGcEFRrrmq44lpt5YTwqd+7c&#10;sm5Y5w0aNJDHmoNERFF1wtY2rRilOJUFwnvKuBktJz1UnvXuHSpvEglBRa8nEEJft3owlsb6pHuQ&#10;1pE5FIGwfnnvaWXEBlohPM6cQNhwYKyDlou+IUKwMUQCYYPDHPr8krBp6fAZUA0y3g+DQAzEe+gV&#10;FMmArc6MGTOCwWb65hX48rB1qlqJVGR8KfQEwuBh6tSppRKmW4ItTxJPrly5pOLiNiqxzJkzSxcW&#10;FRXdEGx5k2DoNqGVwx5hjAdQ0TAvqmXLvKoXkxYGXV1U4HxBqWx4Dlt7VG4Eg9xUVPoXn9egpcHW&#10;Md0WLId6qakIqJBohanWLFvXDFSzJcn8UllSyVBZUzH26dNHKl4F5osteNYLiZhlo5VEhcjYD0Fl&#10;xVY664duJB5LYeuV1hMVsOr9w3ujysxjWV8kIl6DQuXfvXt3eQ3mleWPTaFR2fO+8LoErUXmnS14&#10;pchJtGwAsJxUmlSOrEuWleUmofM7iYzuLV6H12UjgQ0OfhIkMXbAIEhU/K3KyvNpGXbt2lW6r1g+&#10;pkfXGfPHspJASPJ6C4RgC56kz3KT8NiYobXKvJLoacmSeFmXLAMtHcZA+IyQQBiv4/NN1xUtN6bB&#10;IDjLwLywPlSvLIINABIjy8680SJn44jp8/nhc8P6oXXC55z3jA0fXofHkOh5LomU943WsCJdlskg&#10;EANfBdQLSrDFRR8uW+F60DVES4GKh+BLyVa0vpVIa4CKkj23+KLSrOd+Kl+2ROnnpvuKrgtaIYSK&#10;Q/Dlp9uISpQtXypfvtwkKdXll/nUK1S2uqmg6HrjOZ06dZL550tLMM/01+tjFCQNtrx5DC0HtjoV&#10;gVDpUBmzNawvF1v0VC4kFioLxhHoK2e6JETVaYD5omVEZUFFzrQVEXG7st6ovBigZVq0OhTB0aIh&#10;SbMOCKanvzcE64QWCstK64atWlU+5p+KTm9xKbDe2FJX95XKnEqabkhl0bAcVOxU0AQDy9xPa5Gu&#10;H7by2T2YSpANCe5j3TM/bCCozgQsG4maYJ7oruOzw/KSRFkG1ilb9dzO+0GXEt1Q7BFHpc8eY8oq&#10;VQ0cKmkew/OYH15TPRssD9PgfWLdM29sQLARQjJTxEArhATNMvF+Mq/MI+uezw4bIwokFTW2hY0p&#10;lp/WKBsFvDZJiSTEZ4z1QLcsGyy8Bt8Fkg+3sYx87s1jKAaBGPhqwIeaLyoVK182tsqUAqNQoTJg&#10;yxeVx7GlxReP35UQbIWxRclYglJMVARspfOF5gunWnDqRWKLja15ZfHwJVZWBa+pzwuh/05lzHPp&#10;fqOvWrXwmB9ely8y01F5ZAuYCpLfuV3lg7/5yXJxm0qDQjBvVGxUNFS0PJfCVj8/VZ6oYEmKJDcV&#10;kGUazCfrVqXH37SY2GJWbjgqTyoiZdGoMiqo38wfiYl5UecyXZadv3kP9OeqvLHuuV/tY92yvPzN&#10;81lfrHemo45R5aaw9c2yKrDlTxcRy8l6pTAdPhf8rtLg/SZZk2Boiag0eD7vHa02gnXHe8Pj1T1i&#10;Gip/LBdjMLwmy663kBWYJkmFzx/LyjIxP/xU+aEFyfvD+0QSoKXCZ4zHszGhrskysM54bYLHMf+0&#10;tPkscz/BtGlBcztJjs8E0+FzovLCdAimpcplEIiBOAO+G69fRytWc6iX4l2iXhQF/b63QZ2jXgxz&#10;xLZN4V37CP11eaz+97vyZX4swW3665mn/bb0lbwPPEafvoL59nelx4A9W9fqeJUnczGHed4J83P0&#10;eeB3/W/z/fyt/zTH27YT70r3Y8FzmYaSt+Fd11HnfcgxBL8rUVD5iA0fkqYe0en/jf8HqvDIX9D/&#10;718AAAAASUVORK5CYII="/>
  <p:tag name="ISPRING_PRESENTERDATA_0" val="2K/aqdiq2LEg2LnZhNuMINit2YXbjNiv24w=||YS5oYW1pZGlAYnB1bXMuYWMuaXI=|aHR0cDovL3BhcmFtZWQuYnB1bXMuYWMuaXIvRmFjdWx0eS1oYW1pZGkuaHRt|e0QwOTE2OUQzLTg0RUUtNDA0RS1CNkU2LUY1MDY3RjVEQUREQ30=||SVNQUklOR19QUkVTRU5URVJfUEhPVE9fMA==|MQ==||SVNQUklOR19QUkVTRU5URVJfUEhPVE9fMQ==|"/>
  <p:tag name="ISPRING_PRESENTER_PHOTO_2" val="png|iVBORw0KGgoAAAANSUhEUgAAAbMAAAC7CAIAAABgq+cJAAAAAXNSR0IArs4c6QAAAARnQU1BAACx&#10;jwv8YQUAAAAJcEhZcwAADsQAAA7EAZUrDhsAAAXxaVRYdFhNTDpjb20uYWRvYmUueG1wAAAAAAA8&#10;P3hwYWNrZXQgYmVnaW49Iu+7vyIgaWQ9Ilc1TTBNcENlaGlIenJlU3pOVGN6a2M5ZCI/PiA8eDp4&#10;bXBtZXRhIHhtbG5zOng9ImFkb2JlOm5zOm1ldGEvIiB4OnhtcHRrPSJBZG9iZSBYTVAgQ29yZSA2&#10;LjAtYzAwMiA3OS4xNjQ0NjAsIDIwMjAvMDUvMTItMTY6MDQ6MTcgICAgICAgICI+IDxyZGY6UkRG&#10;IHhtbG5zOnJkZj0iaHR0cDovL3d3dy53My5vcmcvMTk5OS8wMi8yMi1yZGYtc3ludGF4LW5zIyI+&#10;IDxyZGY6RGVzY3JpcHRpb24gcmRmOmFib3V0PSIiIHhtbG5zOnhtcD0iaHR0cDovL25zLmFkb2Jl&#10;LmNvbS94YXAvMS4wLyIgeG1sbnM6ZGM9Imh0dHA6Ly9wdXJsLm9yZy9kYy9lbGVtZW50cy8xLjEv&#10;IiB4bWxuczpwaG90b3Nob3A9Imh0dHA6Ly9ucy5hZG9iZS5jb20vcGhvdG9zaG9wLzEuMC8iIHht&#10;bG5zOnhtcE1NPSJodHRwOi8vbnMuYWRvYmUuY29tL3hhcC8xLjAvbW0vIiB4bWxuczpzdEV2dD0i&#10;aHR0cDovL25zLmFkb2JlLmNvbS94YXAvMS4wL3NUeXBlL1Jlc291cmNlRXZlbnQjIiB4bXA6Q3Jl&#10;YXRvclRvb2w9IkFkb2JlIFBob3Rvc2hvcCAyMS4yIChXaW5kb3dzKSIgeG1wOkNyZWF0ZURhdGU9&#10;IjIwMjEtMDUtMDFUMjM6MTc6MjIrMDQ6MzAiIHhtcDpNb2RpZnlEYXRlPSIyMDIxLTA1LTAyVDAw&#10;OjE3OjMwKzA0OjMwIiB4bXA6TWV0YWRhdGFEYXRlPSIyMDIxLTA1LTAyVDAwOjE3OjMwKzA0OjMw&#10;IiBkYzpmb3JtYXQ9ImltYWdlL3BuZyIgcGhvdG9zaG9wOkNvbG9yTW9kZT0iMyIgcGhvdG9zaG9w&#10;OklDQ1Byb2ZpbGU9InNSR0IgSUVDNjE5NjYtMi4xIiB4bXBNTTpJbnN0YW5jZUlEPSJ4bXAuaWlk&#10;OjgyZjg2MTczLWViMjgtYTk0YS1iNWFkLWU3MDg0MjFjZDlkYiIgeG1wTU06RG9jdW1lbnRJRD0i&#10;YWRvYmU6ZG9jaWQ6cGhvdG9zaG9wOjQyZjU4MzM3LTA0OWMtZGU0ZS1hNjMzLTdmYTgxODk3MWI3&#10;NyIgeG1wTU06T3JpZ2luYWxEb2N1bWVudElEPSJ4bXAuZGlkOmQ2ZTI2OTRkLTNiNDQtZjk0Mi1i&#10;Yjc2LTBkMDE3ZGIyNjg4ZSI+IDx4bXBNTTpIaXN0b3J5PiA8cmRmOlNlcT4gPHJkZjpsaSBzdEV2&#10;dDphY3Rpb249ImNyZWF0ZWQiIHN0RXZ0Omluc3RhbmNlSUQ9InhtcC5paWQ6ZDZlMjY5NGQtM2I0&#10;NC1mOTQyLWJiNzYtMGQwMTdkYjI2ODhlIiBzdEV2dDp3aGVuPSIyMDIxLTA1LTAxVDIzOjE3OjIy&#10;KzA0OjMwIiBzdEV2dDpzb2Z0d2FyZUFnZW50PSJBZG9iZSBQaG90b3Nob3AgMjEuMiAoV2luZG93&#10;cykiLz4gPHJkZjpsaSBzdEV2dDphY3Rpb249InNhdmVkIiBzdEV2dDppbnN0YW5jZUlEPSJ4bXAu&#10;aWlkOjgyZjg2MTczLWViMjgtYTk0YS1iNWFkLWU3MDg0MjFjZDlkYiIgc3RFdnQ6d2hlbj0iMjAy&#10;MS0wNS0wMlQwMDoxNzozMCswNDozMCIgc3RFdnQ6c29mdHdhcmVBZ2VudD0iQWRvYmUgUGhvdG9z&#10;aG9wIDIxLjIgKFdpbmRvd3MpIiBzdEV2dDpjaGFuZ2VkPSIvIi8+IDwvcmRmOlNlcT4gPC94bXBN&#10;TTpIaXN0b3J5PiA8L3JkZjpEZXNjcmlwdGlvbj4gPC9yZGY6UkRGPiA8L3g6eG1wbWV0YT4gPD94&#10;cGFja2V0IGVuZD0iciI/PmRSLboAAAAhdEVYdENyZWF0aW9uIFRpbWUAMjAyMTowNTowMiAwMDox&#10;NzozNrBUP8UAAKMMSURBVHhe7V0FgFTV957Y7u7uTpbu7lZRsX8mdisGBurfDkQxQBQJBenublhY&#10;trt7Z6d75v+9d2Yfw7IgqPR8DG/vPffcfPd+75yXfKPRyLPAAgsssMAMAtNfCyywwAILOmBhRgss&#10;sMCCzrAwowUWWGBBZ1jOM1rQBfQGI59nFAhumAMnpjHAZ4GoSCQi+U0Ad3d3bA0GA7Y3fQcB6iBt&#10;ryVoSllgwQ0NrCsAgebm5hkzZpgm940PDw+PmTNntrW1oWt6vR59RBgSU/JNgRdffBF7jTpIfWT2&#10;6LWGhRktuEmAFYV1NWnSJNOCu4kArifWQDcffvhhk/Qmwl133UWEiD4iQOFrC4s3bcHNAGYq8/l1&#10;dXWBgYEm0c2F0tLSiIiIsrKyyMhIk+jmAnWQ6Ojau9KWKzAW3BygFQWnjKI3HzQaDbatra0UvfnA&#10;de16oEXAwowW3Ay4TpbTlYONjY0pdFPj+nFhLcx42ZAo1YU1N61tYsH1jJueH6+f2yEszHh50BuM&#10;367d//BXf/28+ahGqzNJLbjWuOltRgL51BZcBViuwFwePlq2c8OJkoLy2pQwn6Vv3Ofl4mhKsOA6&#10;wKlTp9LS0kyRDvTt23fAgAGmyI2GhQsX1tTUIPDwww/DYBSJRIsXL0Y0MzNz5MiRarXa1taWVbyR&#10;sHv37n379pkiHThy5EhWVpYpcj0AzGjBpUCl1r6/eNvEd36Z8tY8u0EzXpi7Qq1RmdIsuD6QnZ1t&#10;mtZm+OCDD0zJNyCGDx9u6sa5mDFjhknjBsSLL75o6oYZwIym5OsDFm/6knC8pHbsWwvqWyX9uqVW&#10;NbU5CDSZ4T7WRos3fQNALpdji7lO0asPWmksmBsSeVqSmG5p5m7fM2mz4CSOjhdzSiivKXLjQKlU&#10;mkLXMSzM+PfYcqLoqW9XBXi69OuWWCdRF1TU+rk7uNhZ8wRWJg0LrntcqxORRHB89sZho5G/f/9+&#10;Q4uIr0OUaY8pld+ZtbkLEfb29hToBDc3N2yhdoucYL36sDDj32Dl/jPvLd7WJyFsRK+0MgmvqK7N&#10;0VogUev51jZ8q4ud4qlqav969f7Nx4tMcQtuVbCUyHCfgCc4tWbb12+8q69uEOhNSw9CvlHYQZ1G&#10;noGlyw5DkJ4pPh9kSzKaNxRuoAZbmPFi+HXb8R83HRmSHp0QHZbbosquaObZOPqGRIo0gmX78xvb&#10;JKSm0elFMqX5Tt+fV/HV6v2rD+be+8nSX7cfN0ktuPUAm47MOmar5/kJnfLmb/zysReqdx8COYIW&#10;GUpkeRPkyOgIWE3aXthmdHBwoABRKoUBhAmmuAX/FBZm7BpNYtmc1fs3Hi0YnBbl6+t3plldWC+R&#10;KjXwXoIi45OSkvNrmke9tWD20p1z1h4c+/aCMW/OP1lai4xanf6bNftfX7DRydHRxlrQVFEllqup&#10;TAtuWZhYj8fzsLYK8XZ1LqibO+mJ3V98Z2gUmVMbeyKSfiaz0cPDg03pDC8vL2wZCmSLZgIsmGpY&#10;mOIsKIsFlwULM3aG3mDYl1cx/f+WHi+pHZAaLXR0zW1UlTfLlBqdgM/T6XXWtnZh0dFR0XEh/j57&#10;ckrW7T9V09haWl2/42Rxm1Tx8fLdaw7l3jEgQy+wOZBXOTQrakTyzfkkrwWXDpb99EYro8DBzlrN&#10;tzbow91d9376ywfj7to5Z6GxognmJMNxjFstpFOQhLi4uEmTJvXt2/dCj0uDBE0hFkSFgCluwT+F&#10;hRnPgUqjW7Lr1PuLt2VGB/ZPj2832uU2Kmra5fCXTTOQz9fpDQotr02hbWqoL80/c/jAHlVzTXSg&#10;V5iP88d/7DxTXn9b/wy+o2udwuAg4JXWt+RV/82zruDTfbkVpfVtprgFNykYFhMYtbYMbdnq9cHW&#10;tj5Nqr3PfPzJ1P/Bfqw/mcuTqUGRcLF5sBgFPJVKBVr866+/tm7deujQofz8/Ozs7L17986dOzcz&#10;M5PKBOFSAGCNRRNMIgv+KSzMeBY5FQ0f/7lr68misT0SI0KDi9t1OXXSJolapzcdgZkZJxDqdZrW&#10;ktP5a388tmKeqLY8Ki5x6vA+Y9NDNx8rUmr1I3okteuts2skEo0gNDKqWcWbt+n4kYJKsVwlUahr&#10;W8W5lY3gXyoQKGtoe+nn9aPe/PmNXzbBLjVJLbi5QFRFppyhWSYw8vg8A34MPwZ6erTIYT9+O/SB&#10;BQ8+A4qs3nHI2CDhSdR2QjueloefnY0d3GfYj6mpqbAfH3/88djYWLpfh3Gn2WJRBROAjK7hWPDv&#10;YBpWCzYfL3z3920h3m4T+qc3q/h59ZJGiRqk2HHwZVgRG420rTn/cOXhbW0ylXdy37F9UobEemfX&#10;K4/UyIZlxoUHBRS3KMpalSK5hi8Q8AxapahJ3NriZGfdOyHU3tb2TE3LjhOF790z7JHRPVFoQXXT&#10;B0t3tEkUzMUcvuG3l6fHhfhQfRb8A3T5DMzMmTPff/99U+RaoGOJGeApH/i/eUc//MHd2XRdhZ1e&#10;AhAlQS0UNlQ3KZ1sbcPdnf38AqJDAoJDPfwCHD3dre2tnV2ZO3WcPd349rYCL3eekM0jMOdBg7kn&#10;Trf+gECvn4eR0VSsoyeffPLbb781iTpwvT0DY2FG5sTi7ztP/rjh4MDkqPT4yIIWdUGjVCRXGQzM&#10;XmQ0GFYUGg1aaX15zeHNNXknhB6Bod0GTciM6B7svK1cXi83jsyKE9g7FjWrK1qZM5LIhGG1EQod&#10;bITO1kaBTlXdKtEolfKm6qL69gfH9vvooTFnKhr+78+dzo6OAr3228Xrnr179BePjeNZ2TE1WvCP&#10;cP0z4+5Pvzs0e6GPsw1j2jFgOItjRgCWpFZAnMcTiZk7otUSKbagS2wF1kLrIBcrGxt7d3dPPy/n&#10;oJCEXqmuQf5+/oEcV7JGpKlEulMSs5ei1xw3EDPe6t40rLZnv1+7/nD+tEGZ8THhB6ulJ6tELRIl&#10;PBWiRfjP8KANGmVT3uHCdfPLck/yw7uNmTT19VEJrrb81cUKFd9mYp8kjZXD8RpZcaNYrjZ5ysis&#10;0xvkWkO7wbpZaWiuKMg9svfgsROBrjZDk0LmrN732Yrd4b6eKTER+wqqA5x58f7uGoWC8lpwk8F0&#10;iBXwPHwC6TwjAZyIQy7caooiBMDFpp+fkw1+oQGe+MW4OoW7u4Y6OYW2aQMb5NaHijW7c0rmLl/x&#10;vzfghn9x74wlz76W8+saVX4VX6phDuU0e02XdMyo14JLwy3NjIcLqh/64s/cirqpAzPs3Xx3l7QX&#10;Nkhkam3HvMLMYu4rU0taqw9tyN+wsFGk9Owx4eHJw+/pFlAi1q8skDi7uozqkdSgEh6rltSK5Fq9&#10;QUAZAYGALxTqtLqqM8cPLPri8PKf5Q2VI/r2uGNQxh97Tv2242RssF9iXPSZBplYKpdpeWqDwcal&#10;61s0LLjRwVhxZn5ulwAtgiWJKLmfKY3lUKJLBPBzc7El6gy0sQVdOhfWVy3aueGZD76854klr82q&#10;2X4Y/Eg3kxtQjmk2W3AZuHWZcdOxoud/WJsQ5P3C7cNr5IKdRY3VIoVOZxB2PHDFnCg06mWNlaXb&#10;lxXuXatxCeo2euqL47ImJPvuqtEeqVfdOyR9QEbC6RbdyVpJs/SsmcnmFQoEQp1SXndie+Gq7+rK&#10;SrzSBv3vntsnZATnVrW0qYyPju3j4+e/v6y1Qa4PCY3Q2bnO256z4VgBZW+RyOtaTLeRW3BDw2Bg&#10;iInuZyTbzVrNZ01FSjcBLGgOPd/0YwkSRZxVoDDokaLEmHZ6LVgSTrpHixwUOXfSE7/MeKk9u4Cn&#10;x5xEtaaPqwAsR5tAJVjQJW5RZvxz3+nPV+zunxQ2um/GsXrFofLWZvacDuw8UgAtGnSa9vK84k2/&#10;VuedEIRnjRw99s3RCQ7WvM/21eusHacPyrR39dxdIsqpaZcoyH8xZQUtYtrJ6itLtv6ev2Vxm9Ep&#10;bMhtj00cGOhis69K7urpPXlAusRoe7BCVN4kU2l0bn4BfXr3Ual1sxZuevnnDa8v2Dhr0fbHv1uz&#10;/mghJjIVasGNC46DwI+Onu503hAgcgTH6fkCOrfImoNMlF2YzA8mpMDIXKLBj2AeJuZEADIEoAyW&#10;BD/C725cc+STEffsWbiUL9XBoSZ9Cy4dtxwz1rdJHv5qxYq9pwenRiTHRh6skp6uEYnlapiKJlZk&#10;OE6gUyub848WbV5U39hsnzzk9hH9H+0fUdBu+PVkS1SQz4D0+Ca93a7itvIWqVqnQ06zrAI9k/dw&#10;3urvSk7sswnNGDn5thfHpDeJZNsq1XFREX1SY4vb9Uer2uvaFcyzDoz3xPP2CxjRv1dKbGRudcvu&#10;krbt2cVrNu1esfukSq1lC7bgJgBzi6KHn7fSybaTAciBosR9+IHp8Nc8iVOmACmyAlOY+BEmpLur&#10;vbeT3eaXP9v9/XzmNkkW3NHbgr/FrcWMOeX1j3+zsrZFPCA11ts/8EClpKhRolBpz/GgeXyNXFx3&#10;cnfhliUyg1X6oNGPjex+T4/wQw26Dfktk3snDMxIONWoPFTa1MI8K20Udkw3Po8PE08paqo6uL5o&#10;/YIWmco9a+z9k4Y/0jc8u1p8RsTrkxQZFhyU3ajKqRWL5GrYEpjIyMvcOq4zthhsVbZuAq287eja&#10;6jPHYiODRqaFW/HPnmmy4EYEzQ72ZB/jSbgE+Xr1jBMLYEYySw8sxiTyDNYGLRtm6I0DdDoRIkAC&#10;KHekdD1DYDy66/mhTk6b3vux+shJgR5TnCmaORazNqyFJS+OW4gZt50ofvO3LV4ujtOGdNPYOB+q&#10;EFe1ytU6vZB5lROrwefrNWpZQ0X5npVlu//SuwZk9h/+8JCk4SlBO6tVOfXyyX0SgwIC9pdLcqpF&#10;8KAFINKz04uv12lltWWlO5aVH9okdY8M7T3+5fHd+8f6rMpvb9LZTh+c4e/nf7RKXFAvlmt0mJem&#10;qcls+UpJe/nJ/bt++XTbb3MKqltCw8NnDE/ODHHT6SyvgLyxQTsaID4SeLlnjBshU2nUQjjTRI7M&#10;Dy4zNua0SGCk5/7OEzCFcDTJnaDk4Ghvve6XZTylmi4BoSUkt+DiuCWYUaHS/Lbt+MLtx5PD/Hun&#10;xpVLeEcr2urFSr3BAIuPMdvYiasWt9Se2JG36vva3KOC4NSe/Qc/MCDW2s559qYimd5qXK9kKwe3&#10;g1Xi0maJSqvr9GY8nUouKj9TsmNZY0WJc3y/KaOGvj02MSLAa0OZ0s7ZbVKfJL2t86EqcXmzRKtj&#10;Dt+mrPhrMKjam6sPbypcP7+1oc41tsewEcP/NzipT5Sfo5OTlfUt8cW4mxisicbaaEY+X8fnCXkD&#10;bhtvnxbVpFJw5AiA1BClMIGY7l8CpqiTnU1DSYlBbrkh7PJw8zNjTYv4oS+XrzuS3yM+PCg4KK9F&#10;nVsnaZfjEHr2Rm6DViOtLS3dtqx0zyqVjUtEnzGThvW9t3ekxGi3+ERdalRoWkx4m97mcLW4pk0B&#10;55fxvtnCASOoTdzamHuweMcf7WKJd/qQqYOy7usTVdKu/WxXaUSg/4D0+FqV1eFKUW2bTKeHB83l&#10;5Rv1OnlzTcXe1ZVHtml94uMHT3x0TK/HBsQMSosJjYrx8vG9Rb6leRMDe9u0w9nnm+FWC3zdH5r9&#10;pjbCx5wcYftZG84+AQ2QQXiJMFmPrPlJP+aQy2eu3jjwrPgKhVGppmZQezi+tuBCuMmZEbv/oz92&#10;SeSq/mmxBluX7FpZaYtcrtZi4tA8wT+tQtKUd6Rw4y9NlUV2sf37Dhr+2NDkO3vH1qisdpa0D0iN&#10;TooOrZQZjle1tUrVZx+MYXLzDToNvO/Kg+vL963V2bkFZw2b3i9+WErI5lLZnnLJlD4pQQF+uc3q&#10;7Jp2OO4GzNeOrIBeoxBXFcFtryk87Z3S97aRAx7tFzmyW2y3tJTouDgPT08rK8s7w28eGK2M+DGs&#10;xDe6pcW99vO3gf3TiRzZi9EMr/17I/F8gHDtrJiHEc/OWwsuATc5M+ZWNlU1toUH+Mj49tm1krp2&#10;xdm35jAXW4wqUXPt0W2F25aJNfz4AWPvH97tf/2iUuIijjfr85uUg9OjPDy98lvUeXViiZK5TNwx&#10;uxjLT6eUtZXmlO5aXpd3wj4sZfDgQc8Mi+sWE7SxWFwv1901KN3F3ft0gyK/vl2ugh/F5eUbeUaN&#10;rL0570jxzj8bqysDUvuN7ZsxKT2wf0ZSfFJyYEioo6OTZR7fZMAOZfcp+4EXIc8uPuSB+V9N+Hhm&#10;k49drUZdrVWTN82RI505RKBLumTSOuQUpl+nk4xUgjkspuIl4uZkRolC1dQuU6i1Bp5RqzUUNYjy&#10;6yStMpUOFh+Tztxbw4Mn21hZuW9N6eGtRu/I9IGj7u0Tc0fvWBs3340FolqxtldihN7W+UyTqqxV&#10;BkI9O9+YCW5UtTfXn9xdtG1pq6jdK2PImAE97ugeae3otr1Mam3nMLpnosRoe7xWWtIoRSvoGjTl&#10;hfutamusO7mzeN86mU4Q1mPYxD6J49JDEhMTw6Oi3Nzcheeeb7LgJgDLiRQQCngC+NTMz8k6+e7x&#10;r69dfNfPn6ZPH9vm5QiKxK+yrhW/doma+UnlEokcW/xwcOZ+4EO6PI3/LJgofnCfsahhhKqE1mz4&#10;HLC0yFwKR5hrkgVdwnTJ7KZBs1i+P6/icEFlWX1bVIDXuJ4J8Kb355bHx0Q7u3sKrG3RZcwQnVre&#10;XlFQc2xbfVWFfXT3Xplp93bzT4+PzBUZ5m7Kjg3y6pMaW68wFjTIGC8YbjCBOeoLjAaDrLGi5vCW&#10;mvzj9n6RASm9J6b6d4/wPdWi3XC6dmS3uJiwoMJWVVmLQqzQ6Bnv+2xmA+i4qYqpt+i0Q1BceFLG&#10;+Hiv3gmhEVHR/gEBN+K3g68rXJ9vlOCAtYY5gC0bOLvumDux9TyeUq2qbiwvLWxuatUr1G31zUiy&#10;U5/9zJ6qTSqRSfRKTUNjvU6jsWqQGZplkNu6OLu72sNrNj8vCcak24DAkpUe1m+u+l0Y4Xfuyxyv&#10;wQGYRsDyrp2rjcLa5vcWba9qbhuYGm1tbb39RKGHk72rk/3mQ6d4SnFYdJx7YBRPaAVzrznvcPWp&#10;vSqd0SOxb/ekmId7BSbExmwsaF1+oKBXfEh8REhZu66wSSpWqM8OD8OKQqNOA0ot37uqsa7KOa7X&#10;4B7pU1L8PL08t5ZIztS2j8qKdXHzKGxRltPZzA5LEXlhKei06vbK/KrDm5prKnwSug/umd4nwjM1&#10;LjI4JNTb2xsNNilb8E9x/TOjKdQZnM/bcX2ObvBXqnn2tme3LLirzJKaxraG5urc3PLcvJr8Yqtm&#10;lU6pcLKzcTUwL4YiHcCcGRE1I0eza4FXCxZmvAY4VlQ9e+lODye78X1SRRpBo0xbWF61ZufBIamR&#10;QT4eizfvVbY2hAT6g4BaS3Pqyot4HiGp3ftMSPUfkRout3FbnV3T0C7vlxjm5OqR28RQm0Jz9vkT&#10;xvvm87VyaXPeoYoDG9pkKo+M4RN7xt2e7q+1dd1c0CpRaQalxcp5NkUtqpo2uUoH75uzFZm8OqW0&#10;Ke9I1eHN7XJlUMagUZkxQxJ842NiAoNDnJ2dr5836N3QuM6ZEaDlhi374u6zMDImJHM3OBMGfZj/&#10;I/4ysJ9D6OAyEBzdOs7cCaRUgy5rcwvLTpw8tnWv8lSptZrv42wlZFf2hZjRYjNeHDcJM247Ufzj&#10;xkMh3q49kmMLWtSlrUqZWivk8yvLSo6fzntoRIanq8vKzbuLzpwUiut0PL53XFZiYuLUZO+RWXGF&#10;Uqt3lh90sLV+fHw/kU5wrLK9oV0JN9j0sKCJ2oyKloaaI5srT+41OnkHZAya1D3qtozg/bXqE7XS&#10;QC/X9OjgGqkR1mKLVKnTY/dzeYV8oUDV3lJ3dHP50Z1Ke6+o7gPGpYWMSAqCBx0QGMR9BM6Cf4/r&#10;nxmBjhV31qwDWJo7564dAMK6urq5c+c2NTXJ5XJIwsPD4+PjQ0NDe/fujShzQMXhm6M4Pc/QIgJF&#10;7lu5+sySbd5Odg485vaGNi/Hl5b/ZGHGy8INz4wiqfLzv/ZUNrUlhPqFBvqfrFfA3JOpNAYe397G&#10;SsjjV5cVncwrfGxUVo/YwCVbDh06ciw0NGRIatTAGM/0xLhd5dJvNhyL8fe4bVC3YpHuZLWoVarC&#10;mJheLYHdyBcY9TpJTXHFvtW1JQVWIckD+/e/KysoNshnY4lsc07NsPTIpOjw/GZlYYNEotJi59OB&#10;nbEZmWex+bLm2ordf5WfPuwWmRqbNWBkvNeQxKCQiGg/f3/L7Yr/LW4IZgTMFh3xI2M/EmuwUVMY&#10;6LJHHh4eOTk5vIa2Y1t3JSWkhiZGC73cGY/bms3IWpHVR05u/uKHhqO58K9VXq4WZrxc3NhOXEld&#10;6ys/bziQV5EVF+ofGHywSlbcKAUtCvkCKwFfx7zrQRASEZUWH/3dhmNaPe/bp6a889T9T47Our9/&#10;XGZG5tr8tp+2nuyfGDJlULfTjarD5a3NEiXmLNEiOzMFeo2yueBo0YZfaivL7VOGTh478oWhUbFh&#10;gcty2g+XN987JDUmMuxorSynVixWanjMHYtEqQK+kD1cV+QXrv2xLPuQc0LfMaNHPdEneHz3uNjE&#10;lMCgIAst3jowo0LC2ROL3BqEf824y+yPwhB2eVHO3d0dk0dcU7/u1TmLH3rxrW7jPpvywM7vFrYf&#10;LeBLNTAhjc42wQN6PvjTZ/1evL9ZpmrTq7TsJ4ZAi6Am/G70hX8VcAMP0MnSuncWbdVoNQ+O6iVw&#10;cD9YJqpogQ+tZ1wM00k+vkqj5ltZwUCDWTd3w9HiZuWTU/tPGNxTau/z1oqjBwpqJvRO7JYUt79S&#10;dqK6vV2hholncqIFmF88jVTE3O24eVGjVOuaNe7BET2eGhCRI+K9t6lYx7eaPjjT2sn9QIW4uEGs&#10;NHvfLcpgXs6oUTTm7C9Y/X1tTbVnj7G3jxwwNdUvKyU+Mi7B28fHcmvOLQXTzDgHIEfmx7EhIxNA&#10;xJImDDuZGkEw4PmfnKbP89vy7UK8XX3sHEKdnISF1VtmfvXlQzN+mfFS/rqtDD9a8wS+7gOee/yx&#10;P75psNHZeDiDncGJ4Fw6xXkeWVtwDm5IZtQZDG/+tvm9xVtD/dyH90qrkPEOV7bXiOSQc2+H6ABf&#10;CRPS2iYkIqJNZXx94ZaDBY2evoG/7c0vqW/rlxbn4uW/o6SNecsD1EwX6xhmM+q1UvadtSV71mgc&#10;/TKHjXt2VOp9fSK2lKmWHKtJCPEdnJXQoLXdU9pe3SrT6szq5QsMeoOssaps+9K8tT+2qAT+fadM&#10;G5Rxe3pASlJiaGS0i4sLKVpwy4I5+8x+h4A5vcg3mtgQkKh5jeLqHYd2f/Hdl8+9smvZCju7Lr4L&#10;ZG1t7WXjzATUfFu93trAvFYnzoX5EIJk1cEV/3tjwYPPVG87xNCrkBc8tOcjX7zfZs1+3d+CS8aN&#10;x4wNIunj36zce7o8IzokPjrydJP6VK2kVao08IxCgRA+LPPDodEMSrXaxs4+NjqqprX91Z837DpV&#10;5mpnA+tyf4V4e7GoqlWu1eroZWKMrck36uTS5tzDBevn1xVm80PT+w8Z9vLIxLFpoUvPtB8ob50+&#10;ICUrOeZojRzedItMaeBOSgJ8vkGjbCs9mQ8P+tgeXkBy5ojJ9/eLvS0zJD4xKSA0nI72FtzKoHdr&#10;c2FsBXqBvqKhbP3e9bM+/mDcXQvvembvp7/kzd9kbJbBZjz/Gh1cEpWNUd4q6ngJLj3/wtzp7eZi&#10;G2hjK9lydO6kJ3Z/9j1PbADb9u3RF4ZnJ7u1KzPWgrO4wZjxeEntGws3yxXKe4d39/EPPFjOfrlF&#10;xbxSGy60XqNStTer2hr1aiUPR+KOYyQOluBBByfnmOiYotrmj5btjAvxseLpNm/dXlFcyAe1CZkb&#10;a9i5YlRL26uPbS3atrRdobVLHjZpaN/HBsXK+PYvrMiRaAxT+yW5ePjsKRXl1opkCg3rfdMMA6Uy&#10;zws25R0q3rK4VaLwyBpz29hhTw6MHN8tMiE51T8oxNZyYvGWBww38mdhJ8JaRECdV73zvS8/mfq/&#10;P6e/dObn9T5NqmBr2xBra3jK0O/yrAuOr3Y2diId9/oceg04A/bRQIOLi32Mq9Om2T+s+PhzRirE&#10;3MRiYFgYlTISC/4ONxIzvvv7tufnrQn1cR/VJ6NZa72/rLWyRabR6sBNRjCapLXxzIHcNT+eXDG3&#10;eN9aRVsTrD9TTnZGag3Mq7OjoyLzqhrXHsrrnxwpbm+vLzwpba7BKMDug46yvbnqwPrKI1t5PpG9&#10;h45+fmzGvX2jq1XWvxyqSokM7psSqxA47Slrq2iRMy8TO2sronyDWtxan72nZPdKqdA5tPeoB4ek&#10;3JEV3jstIS4pxcvH13Ji0QJMMAAB0CJx4oqZn77Xb8qRr5Z6tMh9nJkvBcI17vSw8/kXYRgrUs/T&#10;K9S2LoxPTaC37dCKZl+3Ywh3dz02Z/HOX5ZCmT54YLETLx03BjPKVOrnf1i7+XjR6O7xYaEhBSLd&#10;iWpxi1QFTxY7W6/TyBqrqw6uL9n9lwp8FZjQ1tpSfmKPrLWBdatNs0FvMOj0Rh//oLDw0KOFNfnV&#10;zfeP6d8kUVWePNBSnqdsaxCV55ZsW1pzco8wOLVP33739I0dlRmd3WJYn9MwIjO2W2JUmcR4uELU&#10;zNTLnlhkCzbCVtVq5I1VVYc2lh3cZOURPGjYiPt7hY/vFpWSmhocEePm5maZkbc4iBABzASGFvUC&#10;+M5f3vNE/s9/hjo5ESF2fGb6HFq84OkXIU+gUNqzLy6j949xoBu8AeazWXz+7p9+VRVVMecc2Yde&#10;uKnINcmCLnEDMGNNi/iFeesqG9ruG5bl5u13rFqcVyOSqrTMHuYbtXJpW+npsl1/Vecdd4rIGDp0&#10;yOMjM7v36NWq4tcWnVFK2jAZOXLUgRyNfLjhgSHBhwurmyTyaSP7SLX8kkNb8zb+VrBhQVtdpUPS&#10;4P69e0zvGZ4aF7m1VHasom1kt1hPb5/sekVOjUjC3v3Q4UEzBetVMlFFbsnu5TW5R53CUwcOHDgl&#10;M2RkVlxMfJJvQCD8HpOmBbcqTHZix3f7QIs5v6/5+b7n7VrEgTbMx1FJjSBAOvtpQGt1xxzrEuzC&#10;bZcpDOz3MDreK3GWIlECXGy41YKchuKj2cw70ODXUBv4zD+TngUXwHXNjDq9Ydfpso/+2CkU8sf1&#10;SZPy7Y9VisuaZWrmARW+0aBXtjTUndpdsvMviajVO3MY3y+2UckfmBL91t1D+nVPrW1sqS08qZW1&#10;m88CnV6vNwp9/QP9AgJ2nylXqHSv3j8hMDZVqjbonPwS+o++b0j6Q30j3bx8N+S3VLbK+6dG8eyc&#10;cxoVZc1SpYZ5g5mpNJYc1RJRU+6h0p0r2lvbvFIGjOjT7bas0KzkuKiYWHcPD6HlmT8LTGC+rUpn&#10;GGHBLX3+Pe4BFfZ9OQYwWieK5HC+2ejo6EgBV+cLHndRJhxq2I/wuM8cPch8fpp1c0CMSGWokTu6&#10;W9AVrt+lq1Bpvlq177UFG0J83HunxVdIjSdqJQ1iBQ572MNwPqR1pRUH1lYc2Wbt5h/cY3h0WKiL&#10;k11tm6RBb9crPfmtu4ZmpcRXVFbVFp/WqZhXknDQ6nVGgTAwKDQ4IGD98eKSRvEXj42ffufUCaOH&#10;PzwwbkqvOKOT9ycbc+raFd2TomQ8h5wGRa2IeW1Ox1ziY4bj+Ctvrq06vKlk71q9rXNw1tApfRKm&#10;9IhKTUqMjIp2cXG1zDwLODB355D3KlOvX/SHi17orufD2+Ve/dDp3CIHO5sLc59CZQpdFLau1moJ&#10;82QhamD5kJmWlsn5t7hOmbFZLP9w2c5tJ4vvGdrN08v3dKMqt4H9RAEOvAKhXqNuK8sp2bG8vjTf&#10;Pa7H4EEDYv09hHYOErkq0N2pT1wQSuiRGDn7gTFpiQl1NXWN5YXM1eoOaw/Q6fQCa+vQiMjAAP8D&#10;BVXlIs3b00e+csfgoX2yarT2X2w6lRoZmJUYVSvn5dZLm6Xcix3ZOSUUGDQqUdnp0h1LK07stQmM&#10;Hzh4yGP9Iyf0iEtJTgoJDXNysrx31gITGO+V5UTGXGMvCUprqtxd7TtRIXvxpGtc6N10bdq//3oa&#10;HGqZShOemGCKW3DJuB6ZsaZF8sHSHRWNojsGZmitnU7WyYobJbDZQDegRa1S2pSzv2Tb0jaR2D9z&#10;2Ph+6Y72djKBo7eTrai2LDzA282aOZ+Ccvqmxnzwv3FRYUG1FaWi2nKj3vQeJwAzVKvVCaxs4+Ji&#10;9VYOn67cvyO/ITEpWcp3/HrD8YyogJSY8HKxPrdeLFKqDaZz1Uz1+Gll4sbT+ws3L6qtqfFIGzJ8&#10;QO/buoX0z0hISEgMDAx0cHCw0KIF5mDmAzMfsdZMbKjg6bg3b7MB5uupF8L53jRJNJJWil4IoEWx&#10;wKjzc+oxbjTPyZbuE6Ikjq8tuBCuO2b8Y8/pj5Zth788PCuhTiU4XS+vapVpmIdMGFZStjfXHNpQ&#10;tGO5SG8b0mv0bb1i+8UG5rbqMmKCS5rlAW6OfaK8DHzuE9C8QRmxb9032tHNozj/jLi2gmc4e5jF&#10;vFBrNHyhTWJCvNHaftairXmVjZ+t2t8kkghtHU83awsaZFKlluYPQ8rMx4yM8qbq8t1/5W1dqhbY&#10;R/afOKlPyt09QtOTkyKjY728vCxfbrHgQjAxkb1teHI87DgsPY4cCRchx07gzjMa3c7eBH5edoYW&#10;m2Wqe2fPsosPMfJhWJw9t8gELRdhLorriBmlCvUny3d/8ucuV0f7rOTYYrEhp17WKFbomYdMrPg8&#10;vrS+vGTr7wV7N1j5RaUPGX9Pz7ApPWP2VKtSIgPt7OyrK0pBTM6ODi5u7mZWm2Bsr+Q7hvZS8a1L&#10;c0+115TxmBsdOo6cDDlqjUKbhIR4Ld/q/k8W65iTicI/dxw5mlMop8+t4T9zF7lAp5I15x4uXPtT&#10;8bHdRv/EAaMnPTUg4s6ekSmpaWERUS4uLmaVWmCBCTQrYKwJmJdECA1CQ/TQfnKllr1Hh1l9ON7S&#10;bTd0WRnmJSQXOu14PkiZuySNMAgX1mJ1bavKy/WhhZ9HjOxHTx/CmeeujzPG4/XoLl5HuF6Gp7JR&#10;9P6S7dtOFD44ontMZMTxWlleA/NKbcaFFVoZDbq20pzi9QsqzpxwiO83YsTw5/oFTegZ7+Ifll3V&#10;4u7i3AizUtICo9LW3l5gde7LsQVWb9016P6xA8Q6fnn+qfb6SngV55Aj41bbxcdEVjSLJXLFwNQI&#10;rUJcemK/rKmKx9y3aGU0GmQNFaU7luWv/6WuodUlY9SEUUPuzvQfmBYTn5waGBRsZ2f5SoEFXcBE&#10;Q2Z+K0y1gLSkkTMfqZTJYNPRsyugM6JC+o4gfua8dZE3eDrwrIgHESZybJeoazXaSg/rAR8+9dLy&#10;n0CLEBI7M4d45oQQc4WaUbXgorgumPHnzUdf+GGtVKm+b0RPg53Locr2ogaJQqPDXoQPa9AoG3P2&#10;5q/9sa6hybPHuMlDe9+Z7tctJSEmMamsTenl4qjhWTVJ1AYtc1+Ctel22XNgb+/w/j1D7x4NchRU&#10;FZyWtTayxGiaH5i4SrXG2cO3R7eMQ/nV1Q2tE/p141nZFJ/Y31J6RtXe1Jx/pGjD/NITBzQeERmj&#10;br9ncPp9WYHd0pJDYxLhQaNSKscCCy4EhhzZ9+gwhhvP0O++O5LuHAqfuuPubobdwI504w6EnGvM&#10;nRk0B72/Ti2RWzMOkEAqVoJSK+taq7VqSaxXv+cfeHXJggEvPCYM8zPCqBCSnWgiR9payPFvcY1X&#10;NbzXD5bumLN6X6iP27CeKVUK4aGK9uo2uVZvEDJPJAvU4taq/WsLNvzaprHy6zvpzv7Jd3cLTEtN&#10;DYmMsbN3PFPegMmj4QmUWoPQCsYdJl8XMwlwd3X94N6h4wZ0b1fpaotOqaTt5q9QxtxRqDRO7j4Z&#10;aSmHCmsqG1onDuohNwhyD+0o3LCgeOviuhaJS+aYKRPHPDkw/J5e4SnpmWGRMS4dz2bVtoh35ZSt&#10;OZRHv4N5lWL52Q8bWXDLgiMg9j7Cs6f5BF7ud74/u89jd8JybBPyQYucN42t+Y2NyMKdVeRAnwxS&#10;GoVNUg1+jda8Jh+76CfGT/np/dfXLgYnMicWwYnMvGYKZe1EJkBRCy4F15IZ26TKmQs37cguenhU&#10;j+6piYcqpccq21plKub4ytwwqIcPW7J1ScHuNUbf6B6jpz7YJ3pa97CklFTupTUqrdagNzLXZ4RC&#10;Gyc3jVar0JydVZ3g7ekx+97hA7JSm8WK+ooivhkzYsbqjQa5Su3i5RsXE3Ugt6SmRXTv2CF+QaFV&#10;jW0yK7f0IePvG5Ryb1ZQ74ykqMT0oOAQHLfbpIqlu7Ofnbf2jYWbf9pwaNH2479tO/bLliNf/LV7&#10;xpyV6Nqx4hpTBRbcwgC7MSf28F8HV1mAHyN1FQx689nH/vhGHxdSJJaxH0o9exWFWJJw/rVputBn&#10;CHB1Gder+3vMGxhBiHd++WH8+GECf3fGSATZsq9iJH2Aee8ZC1Pcgr/DNWPGv/adue3932QK9QMj&#10;ewudPXeWtObXtctVWsZSZG4YVLaVnipc/0t1QbZtbJ8RI0Y82S9sco+ouOQ0n4Ag645LwPlVTSqt&#10;Hmairb2dV2BYfWv70dImSuoSEUF+H9w/MiMpVq5Uq9RahhE7gJBer1dr9V4BwX7ONntzSif2jP/s&#10;6bun3HbHqNGjHxnAkHJyakZMfLKHh0ddm+T1XzY//s1fG48WyBWKQE/X1OiQrISojLiIjPio0CA/&#10;jd6wJ7v4hR/Wvv3bVoni7N1CFtxSIDuRvSZsoroV8+cbWkQ8IeNZg8KCB/d8Yfn8e3//P+cRmfCF&#10;q2tb26VyA9902pFwvs1IdzjOmD3r8QVfDHzq3uChPfl+bvT8H/IxNXZ8yYCeumESLNbiZeLaMON3&#10;6w7OXrotLthrQLeERo31npLW6lY5PGshzH7mTdrt9af2Fm5e1CSWuaaPmDq0912ZwZnJsVEJyZ5e&#10;3uaP3NW3SjEXBBAJrD2DIuxcPXdlFxVUN5qSu0JyVMi9Q7tZ29oZ5O22NsyHM0wJ7LFdbzDo9Tor&#10;ntFW1rT7TMWI7onvPzDm+cn9+qbFRcYlBQQFwe+ZtWgbOLGprT060Lt3SmyfzDTPgKB2nmO9xqZe&#10;Y9ukszXYe0THxvfpnuns6LRm36kxb/28eFe2qQ4LbiVgRmHLnitkGIr9PMvpdybd2368QCBjXgLP&#10;OLzOVvFjhz0w/6sn1y8c8H9P6nrGVXrYVmm1pZJ2qZJev9gZxJUgVjAsANZjyPBsXYyEMVLp3nLT&#10;C/Ys1uLl4Wozo0Ktnb10+5pDubf3T+uXkZzTqD5Y1tImV2FvMqxo0CtEDdWHN5bsXqV39Oo5dAx8&#10;2DuywtJTk0KjYl1dmTfWmcPGRqg38rV6I8w9Rxf36PiUkqrad3/f1iJmH4e6AGJC/FzsbYPc7GyF&#10;Ar3ZoRSzR6/ViCoLRQVHVOJWsUyu41vFxUT2yEiNS0jy8vZeuP3kwJe/r2ho6REXMqh7qn9IWKnU&#10;uKu0bV9p2+lacVGTtKxFXtYsL26W5TcqqhX8wPCopKT4JrHihXlrftx0xFSNBbceGGLCUrO39bWz&#10;1xU1fPnQjN1zFxgb2uFZM7fywNJzsnXLjBvw3OMwIV9dsmDCxzPHfvSkS4g/8p5vM3LgeJBuxyGh&#10;Bf8JriozbjtZMmHWL9XN4gm9kt29/Q5WSc7UimUqLXMfAfORAL2iqbrywLrqk/tsg5P6Dhg8vXfU&#10;xKyo1NTUwJCwLu9dMBqMao1Oq9PrmedPjV7+gUFhkesP5706f2OrlHuv5zk4U9Hw1m9bksMDQoMC&#10;DB1PrQJogUGvk9aVlu/+q10sTkpJGZ4YaNQzn5y2c3DU861gKi7YdLh7bMiwHiku3gFHauS7i5rz&#10;6yRNEiXoHsYmd7MYjF+VVtsuVzXBLnD0ykxNcXdxfmvh5nkbDlNdFtyC4JjLRS8MaDcc+vCX+f97&#10;Ief3NfqKBjrzCJpjThE6W9kmBCffP378808OnDoFnPnUU08tWrRoxowZkZGRVAK3FrgbtpkFxFqF&#10;FDAHq2jBZeMqMSMmxaLtJz5dsSs53L97YpRM4Hiosr28WaZhbs3B3uMbtBpZfVnZvtVNJblOMT0G&#10;9+05rUd4j+SY+MQkX/+ACz06Gh3ghT2vYR8gBT0KrWyiYuKSosOPF1c98uXyD5bu2HqyuKJRVNMi&#10;Bh0X1jR/s+bAK/M3RAV49UiO1gptkZFmDsPLOq24qrB0+x9tra2JPQeOy4oN9nKyYl83+8ee08Ne&#10;/7GpXXr7wLS46Ij8Vu3+kpbSJuZd4mBDTD4h+/VUlt9RFPOOMiaMhun04EeDrVNMXKyzk8Os3zb/&#10;tv0EU58FtwxMhMie/mMFDGz1ej8nG1lO8eKnZn356PO7P/telV/Fb2deUEaXSphc1jzm1CFfHxER&#10;cffdd8+ZM+fMmTPZ2dlz586Nj4+nYslfppI55rXgPwG7D648dp8u+3j5rp4JYX4+vtUSXUmTVKLS&#10;GowgEWbGoA3ypuqyPataasvdEvoMz4wbmxqcEB0ZEBx88WdLvli5d+nuU35BoUJ7F+ZdODy+tbXQ&#10;VmCw1ioMSqlep1PrdHK1lpk/fJ6NtVW4n0ewt7uTs2u90ljSJGtXMC9bJFoUVeaV7vyzXSJL6zdi&#10;WEb0sPSolKQEK3vnnzYf3XyssFdCeFigb5OSV9wsb5KqtDrG2Lxwu84BJrudnbVMJCosyFerVb+9&#10;fNegVNPB34L/Ftfh96bZ9YXZwh4rtbz1r7zHfNLA2YbesqNnH23GIVau1Eb2T4sekOXhExicGOPs&#10;6ca3txU4OtDzzqarzGZmDA7J2JIcCtwauchiuR6A0UALLd+bPoutJ4tUGn2zgpddL8+jL9Yzk4VN&#10;w1Dx+ZKmWplM7p0ycFyvpMlZEWnJCSFhYX/7yF2UP2MzKuQyUjPyjFqtTqXn6excHL0D/QID4yJC&#10;usWG9k4M758cOSAtNjIkRGfnltuizq+XSJRMG3h8gdGol9SVlO9ZKZYp0weOGtUtekhqRFxsTJ1E&#10;+9lfe0+W1k7onezr5wdT8UR1e327Ap4zarv0GQgfW6XWOrm5h0VG8fhWv2071nrR06AW3GRg2aBr&#10;EwT86KE3Blvbxrg6wYQ8NHvhhmc+mDf0/k8G3Qlfe8GDz6x/8b29n84rW78XRqWhXsR8XBCUyLAi&#10;s26YC9wsLXJgS7XgP8BVYsZxPRJaxZK/Nu7IyStQKM65CxozRiAUCmwdrHzCY4N9xmZEpicnBgYF&#10;O1zCu7ziQnz0BkNbawv7PSzWv+DxYNBJFZpGua5OKWjQ2LbxnFt5Lo0Gp3K51akmJditslUhV+tA&#10;WHzmMrdR1lhVsXd1Q1NrbM8h47NihqdHJSXEHypve3TO6jaJYli3JBnfHoReyBI6yu+iTcychEct&#10;ZH/MtUCTvAMG5nyo1sPLJzIqctvJ4rd/22y5FfwWATM1TLTIXEp2cDI9HcBcM+4An/3sn6vBCFuS&#10;fr56vSGnXLr5OAxM0OXih158r9+UL+6dseLDb/LXbaVTk3SGEUDhAHuam7lFl6JcEgUsuFxcJWbs&#10;ERfy+Jietla8qsIceVsDQ2QcsPcMBp+IBA+fgOPV4nqNbVBIsJ2d3aUc/iL83F0d7eDcajRqc8rC&#10;dNDpDTK1rkmiqmpTlDTLiptkZc3S+nYVhCBT6IDLULWiubZyz5rG6kqXxP49k6KGpIYnJSVtPFP3&#10;2V97hqRHdUuKLpUYTtfL6kTMYzkX5ETmpITBoFHp1UqDlvkMA1P4uRSqNzD2rLunl6ub28r9OZ/8&#10;uVuj+/v361lwswKTiX3kmfl1CWuD3tnV3s+J+WwWjEr63H7+z38uuv/1D29/YMVbn9KtP6BIumMR&#10;WZjPYLGvp2WOxSwwO6k0Cy4XV4kZgYdGdn9gdC9wRlNFkVrafvaze+xutLWzD0pg3rS45nB+eWO7&#10;KeHvIBQIRmTEgpSkUinzZdRzj5BMDazb2/Fj5ompWjaoFDVVHVhbW5xjG9t7bO+ku3uGJycl/3Ws&#10;/OdNh8d2jw8PDsptZvxukVzNvIPiPDCcCI9Gp5U31dRn7y7dubxkx7KKg+vbynK1SilTw7nkqAMj&#10;C6xCI2KcXVwWbD4yd+1BU4IFtwj0PIGD+Tu6sfqYn559i4TAaHpG0PxHL5vAz1bPfG4fFBnlYO/T&#10;pCqZu/yTEfcseW1Wx9evUJCAAnQrD4AZaLEZ/zGuHjNaWVk/N3ngxP7dyuvbGssLdBoV68yaoNVq&#10;3Ty8fQJCDhZUvfrT+qb2c75PcBEMTY9SKDWNjfU6HePqXhIwZfgClayt+vCmyjPHbGL7jOydfk9W&#10;UFZ62vKj5T9sODS6V4pHQGh2k7a4USZjT4l2AkOzzDQ2gltrj28r3LQwb8eqwtPHivPO5J06kbt3&#10;Y/XxnYrWOva1JueQo1avt7G3D4+KtXdw+L8/dv5quVR9C4CZBMypRiHdmK2WSDni+1twdiU5LPiL&#10;XHRpG1Zk6Z874GXv/G4hjEek0nOBjB57wYeplgUrseDycPWYEXB0dHxwdO+oiLDyqpqm0jyjXsfv&#10;eNcI9p5arQoOjwoODtl2omjmgk0y5SU9VJcaGZAU6tNSX9/eUA0mMkkvBobWtApp/cld5Sf2WId3&#10;G9qn+/TMgP69ssrE+l+3H09LiKmpb1qyZsvJM/lylZL5jlsnYMYJhEa9nvkK65ZFBbvW1LVKfeOz&#10;Bk+4c9Tt94wYN9ktIDSvoKjk6C5ZYyVjxpqRI0Janc7J2SUqNlZgZTPr182VTSJTmgU3NeAYsQYi&#10;M53OPy9DLGmyD81+HKAAAQKcHPwYaMN42fvfn7t+1seGRhG99glUCCK2cOK/xFVlRiAlMujzR8c6&#10;u3kW5ec1luTw9DpBxzOeemZP8sMiowMC/P7cm/32r1sMl7BrcXB8/74Rob4ejRUl8taG86bcecDE&#10;0qhbi06WHtxs9Inu17f3PZm+PTJTHdx9V+w/4+rs1FBT+cPvy/ft2FJ55rhGqWAe6zIHS4t6naYp&#10;73Dh+vmVpSXeCT2HT7r9vtF9nhwQ8cbohNlTM1++d1y/gYOlMlXBsf3ypmo4N+atQp/UWq2Lm2dM&#10;TKyRL3j3960imeVqzE0LYij2rkPmoWaD3TkPLHQyGxE978d42fR6WhLgv9DI0CN9T9XaoPWxczi5&#10;aN2y9z/mSdR8I3M7JHvB2kKL/wpXmxmB4d0SZj80VmDvUpJ3RlxXxlxQY60q/NeCKK1twiNj/Hy8&#10;f9p0+MOlOynLxZEWFXT3kMy6VnF17gmFqOmihiNMQIOiuaY2Zz/PwR38BVrMSI73DQorrW/LLavV&#10;CGxPnDiZEu6fmdXd1tnVQci3MmNGxj8BLarkdcd3FG38pVXNC+834Y6RfZ/sFzqpR0xmZkZSWreU&#10;9G6Pjukz55HRd04YrjXyK3KPK9oa+Owd4xwwx0GOXt7ent6+y7Yfe2fRVq3u7It/LLhZAX5M79VD&#10;7e5g/gZGQqcoB9ZCZBiQHGr1uRMJ6fgP4xHkePrXzbvnLuDJ1AwPA0ZGE3+xhYTRteBycA2YEXhg&#10;ZM+37x9rsHEozj0lb641P7xptFobO4eo6DgXF5cf1h84XVZvSrgopg1KH9oztbpFUlt0WiWTgMC4&#10;ay2doFerRBV5TQ31gRmDp6YFZCXF+AaH8wWClQfPtEqVPk42fI8QrYNHTIjvpIGZMUHe1h0jxJxZ&#10;FFppZKKK/atLtv4utvWJ6j9pep+YiekhKSmpkfEpQSGhLq6u1rZ2QnvnlMTYd+8fObRvj/IaUUPJ&#10;aZWkrdMLbvV6g05v8A8M9PH2/nHdgU9X7DElWHBzgbiJYSr2krFbWty0z98sF4nFAsbwA7gPq4IB&#10;WR4858daiEwqLEds2VfVmu74IQmZk5D7ujse/GOdvkXE0qKpUmbbcXOPBZeFc5br1cQzUwe+OG24&#10;SmsoPH1UJWqkvQjg8KbRaO2cnBITEoS2dq8vWF9a/zffSAP8Pd0+e3hs78zkqoaWxtI8g1bNzJ8u&#10;YFC2N7dUFDl6BnSPC+kRF+oXHOHAvv+utLbZysY6wNM13N/Lx8s7LjoiPCxMJ7RlntQB2Isp8raG&#10;8h1/lu1bL/NOTBo47uE+IeO7RcYmJgeFhjk7O3XiPk8Pz1n3jOzWIyOvor6pLE+nVqAIUxoLrV5v&#10;bWsfn5Ts4e720dJtX63cZ0qw4KYDrDb23ho+T8hLnjzirm9mtbvZNEk1sAHJQSYGpID5zxycBFTI&#10;bTk48Kx0Nc37d+xiqJAuUrPGI5towWXjmjEjDLDnpw56YNxArUZTlntMKW5h9iG74w08IyxHFzf3&#10;4JDQ/QW1r8xfX98mYRIuipgQ/48eHB0dHlrX3CoTNcPEMyVw4DNPZ0sbKlqb6/1jU0cn+ASFRdD7&#10;e6qa2qVytb+XG9/eOTQ8PC0xTmvtcqpWWtMm1zE3hQn4BqO0sbJ065Ky43tc4nqPGzvq8T7Bo7rF&#10;RsUnenr7CDv7OCbEhvrPnTExLja2oKyyra7KiAP+uX6NTqdzcHZOT0/1dHOZtWjLp3/to3stLbjJ&#10;wFwSYT0jA/452YIcn/35W9/x3StlsgaZRiQ00hdgOFORA8J0wyMrZzYIgyE7tqZJDsaE2Wit5tee&#10;PMU41MwD1+fSqgWXiWvGjICjo+PL04ZkpqeV17XUFWSrpO3cEY55aESr8/L2iQwL2Xyk4KWfNtSL&#10;un5XnTm6J0TMfnCMm5trq6idmUudyNFoVElaW8vybB1dkyODUqJDXNzdKWXT0cKc8vpgHy+RUi/j&#10;2VbK+aDFauZrrsxrcfUalagyr2jTopqiHI/0YWOHDHioe8CQbglhMQlu7h6dLMFOyIoPm33fyKCA&#10;wNLKKrlMJmTfU8/BYDRqNDoHF9fklDRHO9uZ3/25dHeOKc2CGx+w2gAKc14tkaNbZtz9879+afNv&#10;PWfe5zYgvcnHrlEorNWo6ce8xZZ+ta1SsVokVUokpidKyekmcgQoAAnI0d3VXs2qcXVxtVtwubiW&#10;zAj4eXm8d++IrLTUyrqmxvICjUrO0QzzXi8jPyQ0NDI8dNX+0zN/2dTSMTkugh4J4akRQU62Vk7W&#10;jAd8dmIwBqNWVl/ZWlfhFZE0MAYes6+drem22/KmNhsr5ruDUpVOptJIVVqFhtxog1oqajhzoGDT&#10;ry1NDT6Zw6YMzJySEZgQHxccEe3sbHrS6+KY3C9leFaCj7uzp6OV4LybgNBNlUYvsHP0sNZqaisK&#10;a5pNCRbc+IAzS8A644w4Pt8IcsQPlh29k/H+bz95fe3il3YueXHnn0+uX0i/+xZ/ddfPn05a8GHy&#10;c3e7TugjjfEpEisq6kQgSrqAgx8H8rJVIpmtiyPPnnkJBWOjMobjxQ7bFlwE15gZgW5xYR89ODIu&#10;NqaquqqtpkKnZd5/Q9Dq9Xwrm/DI6LCggCXbj324dKdG+zfXcFulKpXOEBXo5eJoxx6vO6YjXFeN&#10;XFRXbuXolhYbmhkd7OzqykxZHq+uVdLQJokJC1AYBFK1DhMY/MUeiPXK1vrqo1tKd69UWbkE9xp9&#10;W9/kyZmhCQnxwWERF/nWpTnQgpkLtxTWtY3vmRTo6cpcN+9EjTy+Vq0W15VJyrJ5qnbmrjcLbjqw&#10;TzQzr8xhaJK9sQaAnOVHvdHZRuDvLgj3tUsMccuKw8+1W2zw0J4R4/ol3z9+0KxnYV2COl/ZsRhE&#10;6dA/uUmlEAuM9N1B4kfyspUCoV9sHE9ouvaC6hj71IJ/hGvPjMCgjNjXpg0O8A+oqyoXN9YYdBqG&#10;UVioNTqBtW14dExIkP+c1Xu+Xv03lynKGtryqhoDPN34fKGBufrHThwWepVSJmpx9gvJCPf2D/Dj&#10;Pjy07WTxvjNl0cEBMrWRedUjm8Ng0EubqioPbqzK3u8UnjJ4yLAH+0VP7B4Vl5AYGBxqZ2f+jNcF&#10;IVaonvpu1a7TpRP7pASGhCuM1szdOWdbxJCkRiFpLjxWuOn3xtI8nrsP8+ArnT+34CYC+9ZFIZmN&#10;5mcAQWHsNWvG7WXD+o5fxxsiDKy+NY/v5wbGTL53/IM/fdb/g+fq3G1hIbKm4lnukwj1UQmxWNMo&#10;isxStng9EaUFl4XrghkxQ6b0T39u6kBnJ8f6iiJFW5PZxQqjWqOxtXeMion39PL8a++pwwVVrLxr&#10;NIpkDrbWVtZWaj0fU4ujIcw0rUqukkutndxjgnzd3dy5yyb1bVIXe1sbW1upxqA3GAXM28W10rrS&#10;iv1rG8ryPOO6D+/T7a4eYUO7JcYnJvkHBNLXfv8W5Q2ip75dXVHfet+IHkJH17xmRZNEhfI7WsT8&#10;1UhaG7J3FW3/UyqVuaSNHD6wd/8wR6Pl3sabFIwTw8IUZ8HRFuSMOcn+EGUMTAQEvGPHjk2ePHn6&#10;9OnfffddQVGBwMu9/4PTXv9pjsLDScTc0WNawmKJ0iMzOjAxlq2BYUMLIf4bXCfMyMyP+4Z3f3Rc&#10;P73OUFWSp5KIMFU6yJGnUWscnZzTU1IrW+Uv/7Amt7KB5J0Ai6y+VeLu4qzjWSm0OuQ2TQ3m1I5R&#10;JRPzhEIHR+ewAB97O5PB2CZVVDeJIIErzTwizbwhQi2uKizbt6a5psI7ud/oPmkTM8NTkuLj4uO9&#10;fXzpg5Z/izMVDa8v2GhjJbhzSJaUZ3+yRlrTava2HuZQblS3t9Sd2Fl+ZLvOPThu4Ngnhyc+PyQ6&#10;PDjA0PFQkAU3GQQdMMVZcBSGKUESgCQEkUi0cuXKxYsXP/HEE/Hx8ZPvmFzXUOeWGTfmnee4b/kb&#10;eQKJvWD43dPAm+blWPCPcb0wI2BjYzttcEZqUrxILK8ryVPLJZzFB4cBc8DJ2SU8LORUWd0L89bC&#10;azalmUGh1jVLZDbWVkod8xYyk5QAm1GpgGMe6uXs6eZqZW1in9L61oKaxgAfD7mOp4ETo9OIynNL&#10;d/3V2tzsnzpwTFbshMyIhISEsPAIFxeXi1+GJijUmqW7sr9YuTfS32NQZmKJ2HiqRlzfLkfZTG5m&#10;FTCf0pY3V1cd2lB5Yi/PNy6zV/8HuwcOz0qMT0oJCAi80D1AFtw0YGZBBzgJw5hYjuyPkVPY7Ksv&#10;BLCkRCJBUuKIfn5ZifCp9XxBg0wTNKIHJPTSCuRky2YKZ95kYcHl4zpiRsDf2/PD+4alJsY2Nrc0&#10;lObr1CrsWEoyMNdwtX5BobHRkftySl+fv6Grb2AZ9XqDRqdXa3U4BHdkZQBvWq/VWtk4uDrY2tvb&#10;ca/5ya9qLq5p9nJzVhmEarWyrfgk880DqTwoa/iEnrGTsqITEhJDQkLO/xp6l5AoVO/8vu2T5btS&#10;IwMSYiKzG5RnGqStMpXJemWmKl+vVbWV55bvXF6Rc8Ton9Cte4/7svz7dUuNTUgKCgq6xDOYFtyU&#10;YPzgcwHh+R9BsrGxQZLA0cE/NhxRscCoDHWc+PQTAl93OOR0nYfLbsE/w/XFjEBSZPC704eGh4fW&#10;Vlc1leYaNGqOHHUGg85g9A+LjIkKX70/57X5G6Tnvo9HKBRYWwlVGp2GOcV4Lpir1Ea+0Mre1tra&#10;ygYsBRm04H0He7nphPZtCl1j7uGSbcsQCMgafltWxKQeMfEJCQEBzPe56PB7cTSKpDN/2ZxdUvvs&#10;5IEOrp4HK8XFzTK5SsMQIsA8RSPQKMT1p/YUb1lSX1vlm9p/YL/e93cP6J2REhYZ5ebm1snPsuBW&#10;Ax9H83N/EHa6OczDw8MUsrd1cHKGE90okk95/hm3tDi6WceUasG/w/W4FPunxb5511BvP//SooKm&#10;8jw4xkRk+K/VaoVW1iERUfFRYb9sPrrs3C/c29lYe7s6iSRSlULJsIw5OzLvHkMBmDlC/CNZm1RZ&#10;0dji6+PVrrcpO763bNOvIoNteN/xd/aIGN89Ki4+wdfP7xKvt9S0SF7/ZVNNs2j6sCyR3uZIlaSi&#10;hblRnKFDhhbh0fCVbQ1V+9eU7lwp1ltH9x1z18D0GX1DemWmBoeGXeSbwhbcQsByNPvRVexOMxDO&#10;NedYtGl1ZVL58NnPJE8ewd6sw1yJZjIyDhPh+nKl0SBT6LrH9ciMwMR+6W9OH+Hp7Vuaf0bSUM7c&#10;vtDhj6rVahtb+9Co2LiokF+3Ht1wNJ+yAFYCfqCXa0OrWC6TM/frmO0FhqCE1jyhwErIvG2CIFGq&#10;msUKldD+zNF9+et+Elu5h/UefV/PkEndo6NjE7y8fS7xekthTfPbv21WqjVTB2Q0qIQna6V1Ijnc&#10;f3AiD7UJhAadprUku3D9/NLDOxSe0emDx97VM3JMRkRiSmpIWLiFFi24CDqdYIFvwXIlcxq9uql2&#10;4qzHBt0/DfYjoiwfXtdnFW8gB/86ZUZg+vAeL94xzNXNqyT/tKKFeT+2KQHGl0ptbWcfGRVdLdZ8&#10;tHRndunZ9/GE+ri5ONgq1WqDgXmBvEkKCIQ2Dk74q9TowZIkU2v1NW2y/BNHDq9eyHP27jZqygO9&#10;QsZkREXGJXh6eV2ib/v5yr1v/brZ1cFuTO/UCpnxVJ20SaKggzbzFI5QqJFLao9sKlz7Y01luXfq&#10;oFEjhj3UO3h0j4TYpJSg4BDLiUULLg7w4FkPmj3tyF6jE/CU6rShfcc//rDBydogZO5eZK7gsNcd&#10;r1vTzMKM/wn4j4zt/fjkgWhkdeEZpbhV2EFVGF2lUmVt5xgdE51XUf/ij6srOi5Vh/i4JoT4iqRS&#10;nl6LiWLaE0YjaM7e2c1oMJY0S/QdJyH9PZwDPJzLj500OvsOGjnu0V7B47JiwmMT3D08L2VuSRSq&#10;F3/asHjHiZggn15pCYUi3Zk6qUimQvsYE1UgBC8qW+vKti8p2PpHm8AzevBtdw7v9XjvoEGZSZGx&#10;CT4+F3wVhQUWADQJnZyczC9Pe3p6utLjWy62A++cgi3mNoFZzdfzgkbr2CVsfe7bA65PMNewTMHr&#10;EmKJ9Mk5fy3auCcxPCgoqbuNg7OB/YAqGi3k8+EaV5QWl5eVDuuW+NNzU10c7NRa3cs/rl1+sCA9&#10;LdXawUWj0dD0wlYpbjm9Y617UOTqdx6MCw+i8o8X13yyZLO3Ha9XiEtCVGhkTKyzC/P2nb9FVbPo&#10;3d+317eKJ/RJsXVyy66TVLbKmSegkcb40EJsZI2VJVsXVxfneCX0Tu3Wa1isV984v+DQCB//AIup&#10;eCXQ5Zf4H3744RkzZmAmmOI3GtRq9YQJExISEsCPzc3Njo6On3/+uSntBgRM4I8//njx4sWmeAeu&#10;ty/xX+/MCJwsqf7f53+cOZMbFxUZlNhNYGtvZB4uZpotFMJ9MJQW5VfX1E4f2u3rxyYKhfyfNx35&#10;34eLevbJ8gkKNeh0ptu9+XydSlGwfzPc8E+euH1i/wxGyKKltbW+psbBzsbbP9DFxcUkvSjmrDmw&#10;Yn9OUrBX98SoNr01TMVGiVLHfKEfNIx/fKNBJ6ktKd22rL6y3Ctj6JRBWcNiPKLDQwJDw13d3C/x&#10;9KUFl4sumfHmQGlpaURExE3cweuNGa9v45tFelTwZw+PiwgPLyktqS86pdeoGPZhodcbhEKriMgY&#10;H2/vdYdyd54ugXBwWlTPlIiqygqFRMReFGZhNAqtbFy9/dVKxZmKBiJWgpeHe0xsTFBY5KXQIujv&#10;jYWbf950uHtscJ/MpEq58HC5qK5dodMbmWvQDC3y9CpZc97RgvULmhrqfHuMvm1w1qRUv7TkhMi4&#10;RE8vbwstWvAPcOPavJeF68dQuwFsRsLqfaeen/unuK0tNjnNPSAC5iLJwZE21lYqpbKoMC/A2fqT&#10;h8d1jw354q89z3+5JCU+0j8ywdrOgd64A+IS11flH9ubkpq+9p0HHBwu6eZtc0gU6rcXbc0tr5vQ&#10;O9nVw+tMg7y4ScJc0mEKZxSMBr1a0taUe6jq6FaVlYt/Wt9J3SLGpAZHx8T6BgTb2l7SDUAW/ANg&#10;GmP/Xh2T6sUXX4T5ZorweGVlZZ9++qkpcsVwNW3GZ599NiYmxhTh8Wpra2fPnm2KXDGQzUj70SS6&#10;prhhmBGTf8nWI2/8vFqpUkYnpjv7BDIGLzuGAj7I0aalqf50dnZmbOj3T0/2dHaY8s6CAydOx8fG&#10;+EclCays0UmMuEYhyz+0w8XNfcHL07PimecHLh0tYvmsRVtrW9rH9UpRCe1zGmT1IoVGzz66z5qg&#10;erVS2lBRf3JXc2muwSsiIrXHbWn+AxJDoqJjvP0DbG6Es843Lph7pASCq0AcM2fOfP/9902RDrz0&#10;0ktXmhzz8/Pj4uKOHj3avXt3k+jK4OGHH543b14nenrjjTeuNDlavOl/DP60Id3H9u/eJFHXFOfK&#10;25rpli7AYORptToPT6/o6Ogj+RUv/rBOIOB//viEuPDgmqpKcUOVQa8DdeEYYGXn4BUQKhW3bzlZ&#10;THkvEQ0i6Tu/bxPLVRP6pLborI9Uidk3fjN3LBIt6uTSluKTJdv/bKgq80jsM3bYoIf7hI3Kio9P&#10;TPYNCLTQ4pVGp5V85eDt7W0KmcH8rpobHaYL3+fiqt1ye/0YajeQzcigsVX09Pfr1u46GOjtEZqY&#10;Yeds+lwBIBQKBUZ9VXlZQXHJbQPSfnxm6p7sosc//10skcQmpTn7hbC30fAVkrZTB3YkxMYum3mv&#10;n+clXYY+XV73y9bjGo0+My6sTsXLb1C0K9QYNnb+4D/z3u+W/ONVJ3ZqrBwDk7oPTwwYlBAYGR4e&#10;Esp8TZDuVLDgioJsxrq6usBAOBNXECDBt956KyQkxBTn8aqqquB+miJXBqg0JycnICAAHUxOTm5r&#10;6+J1Kv8VUNeLL74I+5SiGNWKiop33333ilYKwGdHB7EfwctX7Th3EdxgzAjkldc9/8Pa/cdOhYYG&#10;B0an2Ng7cB2wtrIy6DQVJcW5RaVvTh/+9vRhL/+0/qulG3ydrMIS0l18guBWG3S6yoJsSWvTK/eO&#10;f2JcH1POC0Cr02/PLtl2otje1jomPLS4VVXSLJOotKgRuw77z2DQK1rrG0/vr8k5ZHD2i8joPTXN&#10;v098aFh4uJ+fn4Oj4/Wwj28FYEVhi2V8FRzbq48vv/zymWeeIfa/Co7t1Qedo+B2IgmvLW48ZgQO&#10;nCl55af1p3LzYxOSfEJj+FYmXxUkZGNjo9WoTp086SjQ/vTCXb1jAx76auWSDbu8naxD49NcfIOF&#10;Vrby9ubjB3alJ8b/9fZ9bk4X/GiBXK2Zt/7Qqv1nRnWP9/f3K2hWlbXI5GodkpgbcwQCsLCktqT6&#10;6LaG0nyX8MTwhMzb0/16p0SFhUV4eXndELez3jQgWwMBtVq9YMGCVatWKRTnv4rpxgOc9ylTptx5&#10;552mOIslS5asWLGiuflm+GSQg4PDvffeiw7S7gMdgRmx5dO/a2dY3JDMCGw5kvvqj6tbWttCY5Nc&#10;fIOYB/7YQcR/e3u71qb648eOhfp6LHplerSfy4Nf/LVy214vByHI0S0ogi+wqSnKbamvfP6u0c9N&#10;7k8FdoJIpvxq1b6jhVVjeyYJ7Z0LW9UVLRKVBssPdbC0qNW2lZ2u2LemtaXVO7H38O6JQ2K9E+Oi&#10;QsMiLG/NuUK4yFw95x0zAp5KpVIqlZf47rh/jKtQBYCDPWaced8xu9BBU+S/BjqF7VXoFwfmqQfT&#10;JQMW7Bsx8Jd6zTHmVWbJG5UZgXlr9rw1f62tkBeZnOHo4cuMKHt3jkDAt7OxaaipPHb8REpU8KpZ&#10;D9gJjI/NWbl6235nnjo0Nt4rPIlvbZt9ZL+1UPj5E5Om9EmiAjnUt0m+XLm3skE0onu81Ghb0Kxk&#10;71hk9h5DwQKhXqNsyT9StvuvdjUvOGvoqLTwMcn+kVFRgcEhTk5OV3kX3kJgPvjEOlzslUOyKa4r&#10;F+zSwb4k5Syw8LEFFbDTmCEFVmw6f0pbknCsQVEGzLdizEs7pwTC1WeWy4I5A5KEAyVhe5V3sXDW&#10;rFmm4I2GMF/3wnpxTnGVXi5xdve06njBJ8YWPydXNwdbq2O5RWcqm24blDk0JaxGqiuvqa8vL1S3&#10;VNvY2XsHhdU2NO4/U94rMTzQ8+w93n/uy4ETjbU3ICOuUSXMbZI3sDdyY8cx940LhRqZqOHYtsLt&#10;f4p5DqF9Rt+eFTGxW1hMXHxQSKij5cTilQTzhk2GDXl8PfOKOWaosdUzMoYwb5QfJgiazb6vkznQ&#10;smsf8w3dIlZAmO7AJW0CGzWB6S/SuR8kDGswIa4ophYABeiYLfMRf7bef/zraBKDzg34ux+z4y6U&#10;hWseOzgIdP4JMCzQ68z1Vxo3sM0IVNY1Pfz1X4dO5AQH+YUkZAptTC4AOmVrYyPgGarLio8cPfXW&#10;Q2PeuWdEe3v7kp3Hf1yz++SJbFdbXmBwmMDR5Uxl6z3jB/3y3FQ6In2//tCcNQcGpUYOyEzMb1Lm&#10;N0rFCjU73dh5zOPJmmoqD6ypyj5o7RMR1mPolIzAMWlh4dGxlodbrgaweLBT60Urv/7ZTs04fTci&#10;HJycbe3tnf393YJ8AiLChF7u9A4xnpBMPzABQwHgEupwJ0botGC5KEOfyKjnGVpEtbmF7TVNLRKR&#10;QKGUNZlOR6JeCnQCGmMKXQBaE2OfhTXbwotArVSaF4uoKXQJUMikphCPp7K1n/LaU0Zn9h3mV9dm&#10;vLGZETiaV/b03FUFRUVxSameIdFwdUmO44yDrZ3RoCvMzzWopB89OGZcz0QcobYeOL1k75ldB46U&#10;l5S52PGEBp3BK+LPz14blhL6zu/b1h48c0f/tJCQoFMN8uIGiVytw5GOoUWBwKjTtVfml+9aXldZ&#10;7hjTfdiAvsOiPbLiQyNi4909PDF/qV4LriDYT4yKjxX+3+C7/Du+eHIdwsgHo3UNvlFAqVI7K6XO&#10;4BzmmzywR587b3OLDec5MV/QRxJ3rgAdZg/K5zCC+YJFmCNEnlJdfeRkyZ5D+zdstmpW8dtNZGRv&#10;MDnaSoEQYdqSBOgU7RIX6c5FwHx2oQOoBdu/rYiDwd1OLdZqbY0Sf+ePNv0p8Hc3P59wdXDDMyOw&#10;9ciZmT+vbWpuDo5JdAsIh6diSjDyHB3s1CrlwX17Xe2sfn31np7xIRj21sbGbdmlWzCLMJPySgMj&#10;I9598i6pWrfucN7U/qn2zh4napk3cqtNb+TGRBXo1Yrm/CPlu/5qlancUgaO75M6Lt4jISoiMDzS&#10;1e3sPZUWXFEQEbQfLfhkxD0xrElCH2NkP7vcNeCkGVmiuRDoG/YX0fnbEs4Hlann85iPnp4H5mFS&#10;EwRSsRKsoQx1HDR9ar97pgl83c3JERvqMhM+F3R2lT23wHyiXJVftXLud2eWbLMVKVyd7Vxc7AUs&#10;MXGN7/hq5T+DAR3psjtmfTGBNFlc0qCdv++4PaIWCpt87F5fu9jCjP8cX/+166XvVgQ5WwUnZrj4&#10;BnOfgcE+srOzra+uzM05FRcWsPT1e0J9WCLTqRobGg4W1J2uFQmN2qpWuYpnNTwzXmK0OV4taRQr&#10;dNgTLC2iIObEYvaeioMbpEK3wKxhk7uFjEn0jYmO8QkMtryO+2rifGbkQMsJuFwWuxLooCED6Ilr&#10;WCeAPiiVKKChuilgdI+ps15mPuciZN9Bi74wxHcO99B1G75ReJZAZer8XXuWvfGRW7vG1VSxicgY&#10;BaPAcNbi62JkOhETlDn6O5/1OJxPkZeIS9k73IiphNZtXo4vr//tmjDjDXwFxhxRAZ6NEtWBvDK+&#10;rNXexd3W3oksR+xBsKSzq5uApy8oq/J0ceidEM7MNoGVk4tbXERwfX3DikOFEcEBfVPjG9XCw+Vt&#10;zRIlfBghQ4t8g04nb6yq2Le64uhOoU9E1qARkzJDJ6YHx8Yn+gZd6gcFLfgPgX2nqms5sGilk52d&#10;ldlBnT29bwpc8x9MPfZ3tlUASwqYk6YfOA+qdKEEHXFxcZAX1R5cu9XV08MvKc4oRN+MAr3gvHMG&#10;bIGYnDwBX883NIv++uz7ja9+EcK3ddKjPKZ6uOuMBvtjdDvCjPTcn4DhcKbBiLF8hGLPNhjNvdDv&#10;H4OqM/+xDTkHBlhr7DdldQKh1EnY764pfGdmoXVpO1853CTM6GBnmxUdkF/Xfqqogq9sd3LztLJz&#10;wLBjLMGMQoHAxc3dim88VVTpaG+TEOonZK6m8OZtPPLd5pO9kyMzEmJKxLrjVW3tcg1mLHPSkA+z&#10;UiEqyy3dvaKpqswuKnNw/753ZQUPSAqPjEvw8vW3tlxvuQZgLlXy2hUnl2/AWgGh0Hpmk7Blfuxi&#10;uz5B7TQBEeIGkoKkbG1tbPiC/Wu3CZxswzPTmBOS+Ndh1BEvMN1n/TzQor664beZ75X9uSXc0cHG&#10;AAuPYRmuQHDeOfWxwHARH9HPjKzZROb/1R49lgfP+ZEc3KgXCAxB3r0mjTE6mj7eeTXJ8SZhRsDZ&#10;0T493C+3rj2vqFygkTm6eVvZ2DLTD9PBYLC2snZxcZbKlUfyy10cbMJ8Pb5bf2jl/tPjesZHhYXk&#10;NCjz6tplKi04EcDM00jbm84cqti3Rqo2eKT0H9c7eVJGcEpcZHhMrIfless1AzPsQr3xyJ49+tZ2&#10;e2bfMnRAaR1AlM+uN1ALmWYIm/HB1fphbYPIqQ1d0RQjMtNnSM3AF7jZ2Jzcss9KYAjvmcVcrWZs&#10;T9M7pRgNprsGgV4IWvzhrf+r2HAg0MERtIhUPdNfU7EAFWteK0uKpvZ0/ExqZj9mrMgqZLj2yv84&#10;wPHnaJH11vktUnXQoLSUUcP4dtZYkhZv+p/Dy805Idgru7KlsLjMWq929vARdLzGUQ9ytLZ2d3PV&#10;arQnCytXHjjTLlMMSYtxcvfKrlOUNElUWh34Dqak0WBQtTfVnNhZdXSbwD0go8+AsZkRo1JDk+Jj&#10;g0MjLvGl3xZcITArxN5B29Bcsve4s5UVvD/ssQ42OAtwgtmqQ+gK/hgCZmzVzj+qmJrBbroAk79D&#10;BxAa9SAFZ1u7km3H9EJdWM9u7K1i0GEKZGiLIUohnGhYi41bDoEWrQ3MvZ3sOUEqxWQsnl8vwmZj&#10;wgD2KATmP6YrTEXM79yUK/XjRg/toQB59Dio1KqU41952j0pwshcemdMFrbVVwk3FTMCAV7u0QGe&#10;x0vrquvqHO1s7F3cmaFmwbjVQit3N2dnW2sfF7uMuHCdtUNOg7xGpNDqDMwNizgc63XyxsrKQ5vq&#10;847ahST16d3ztqzwPkmR8XFxfgGB5h8qsuBaAWQRHBi0b8sWfq3EzpY5p3EBcuxMBP8e51MJ+zvH&#10;Re3UGNIx1zibxgLZWX5n1j0CoD9rA8/a3ubEzsMBSeHeMZGQUCbQIkMPMs1fn32f8+v6IExkPWiR&#10;LsUgjTk5ybrHRpjMjDpbGn7c8YMaw/2odrOmMRXh/3+FCwzXOb/zgWaA6Juk2pDhmQP/d5fRCa40&#10;I77KzIiRw5DdbNh8OOeFuSsaWlrjk9PdAkKNzHlsppsYWmsroZO1wMVOYG1j0yJTSxhWZCecgPlQ&#10;jLiqoPLw5vamepforL6ZiRPTghKiw0NCw1xd3Sw3cl9zGI16LHQGRn71jkPf3/6Ur5bn7GoP5iEF&#10;umbKXVSlO1fMLs5eJaAZXBu6RKdru3TFFiSFLTIiFRKR0NjuZvPqkgV2iSHMlVn45uBQvSDn9zWL&#10;n5oV7u4KWqSusdUJWBrq3NNzm2EyEUgTVZyvD1y85efBVCa3C1gwQtRCMB//Th3vEuhLrUatjfB5&#10;7edv7eJD6Co89jm3vTq4OZnRqNe9sXDLZ4s3+rjYRiRlOHsHsL009ZQ5PmPfGTE7WAkz3nyNXNxc&#10;cLTy0Ga51uiV3HdYWuSY1ODEmMiAoGBnZ+erfI7Dgq7BLjHTDSt6QfXuQ5u/+KHhaK6TnY1AdKXe&#10;sPCPYefOfN8c3i62QqM5cTDA+mf/Qm6aWqTDMSNzN59KETSix70fvyPwNd0z23684PtHX7RrEbuz&#10;BMYx47ncivDZm2+ADrLj5jBTqUQi5247N78r+5qj0ZoXPabXtFdftIsJgUmD3Y0jIRp8NWkRuDmZ&#10;EWhtl7wyf+Oi9bsDvFzCEzMd3Ly66idGG3PCqGxvrDu+s/zoDmuvIL/UgaOTfEamhERHRfsHBNjb&#10;21/lXWLBhYC5yteBOZjVgihjRjWKCo8eyzt4SlpTRTrXA4xK5mtWbWKJtlXCa5XrlApDswwSv2Af&#10;5rQgDsnnTSjOjkMSWVsIaAUMOU74eGby3eONVka+VLPktVlVi3b6ONt06JgYkDMAqQQObF0GiYR5&#10;HkYsVandHZydnXiejl7+PkJ7G779dfRhIqVR6OZqZ+Pi2X1I38DEWIGXO7ejsQCv/hq8aZkRKK9r&#10;evGHdet2HQwPCQpLyrSxczJg5nBgRlto1Gul9RXVhzbWFJy0CUnp26f3hCTvlOjQsIgoL29v2463&#10;VFhwvYBZKQyYs2/MPz09BMKcowcu9MQgpf6HMK+Iq7pTLUq1Qa7QtElVCkV9fXVTQUl5Tn7Dnhx+&#10;u9KdOQPAgztMiiyXMRxHpp854FPrY4Of+/VbmI112We+HfpAqJMT2aGAGZ+a7ionZgSlIlUlkrXL&#10;FDbp4aG9kgNCQ4Ljkzz8vO0cHKztbZiHtYGO57XPwX8+Vhy63DtcdUhle88c/xhT1nTwY0Rs6Crj&#10;ZmZG4ExpzXPfrcrOLwgLj/QJixPY2FFvmUMQn69VyFqLTlQf2drYUO8U33twr8zbkr2T4qICQ8M9&#10;3N2FHde1LbiuQCvHFMGCYbmSEcHpYk9Dsgnn4D+c5F2U30HWZ8FcSWFq7KwsUbcXllfnFh3+c1X5&#10;wRwXvRAUydIcU0QnZuRc4yKx7K5vZiVPGPvliy/I1h4IZO5FY0BmI0DESidV4YMreDq1WGt0s48e&#10;lJU+ZVxoYrQwzM80UFzx7BPo+NvlcHXCPx69ToXTjjPVaxZgExlAwuiwcvwVsK+wpaRLaed/i5uc&#10;GYFjeaW3z/61pbEhMTnFIyRaYGXDXq02qkSNtUe3V5zYpbVx9U/r1ysh/LY035SEOP/gMGfnrt9K&#10;YsG1hdHIWogdYWzPjZq/peacJfcfgl3R5yxmU8gMnAItdUZiYm38hDwtY05WHzm5b+XqM0u2mV9E&#10;MrP7TFypZ67S6qIm9Z94z31v3XY/DEY7vRYKxJsAna8UGg0ISMVKib3AKsi7/23jMsaPsgv2hVVo&#10;EBpQO2ruOGHHkg6qMnuvD4eLd+ey0KkoKuTvy2cOKpwZyYDbxVcZNz8zAp/+ufPdhRvsdNLohBS3&#10;kGiMtby5unL/uuq8E8LAxF79BwyN9ugW5hUbF+cbGGxvZ2fKZsGNBo6GuPC1BREiQIEOIfiBXe2y&#10;s/wIyuOcazPWI3IUiAXGHsOGbl+7IdDGmk4sciBmhPssEithJ/Z/bBrDiWevXRAjs3WyrHRuS0yU&#10;xEmuIbjGXCe4JZgRu/61nzd8tWyzC18VEhUr5PNqjmxqqK60jek9uGfG1BSv1Khgn+BIL28fa2vL&#10;rTkW/JfA+gKIjzhW6mABA0ORMnXZ7iN/vP1/uppm8pTJTeb4ERYifGQKw2DEtuNas8kBR2q5SBw7&#10;se/Ep59wS2O/+Wd27YLq7ajRgkvFLcKMPJlcPnPhlp9W7XBUt1iJa1vFcpuo7qN7pdyR6pUUF+sT&#10;FObmanm4xYL/GF0urg5yJMoyqtVaOxs7fUXDH599VfrnDic7G1cD+4onFsSPrH/NRLk7exi3kzUV&#10;sa2UyYbOenLQ/dPoDa9sGnPzIwJMBVf9ubqbAzfbMzAXgo2NTa+YQIWevy+ntL2p3i2x7/SBqZNT&#10;/dJSkgJCI5ydLC8Ts+AqgTXgwG20NVpZCWGfCNxckvv3M1rxTm055OJgT68RgjEIZgSrdTydYsAf&#10;/GAqsk/L8BvUKrGX7QPffJgxcQTPyZb9VgB73x9Lo0wFHVYqRSlgwaXgVrEZCWKJ5P+Wbt98MLt3&#10;jP8d3SPCYmJ9/QIsnz+14MrhQuuLu+xw9vYU9jRjzu9rlj7/XqgTc5c4QDfosLclkoABLEdwY4NM&#10;o4j3fu6bTxgP+tyrFHR1xRRmTVMKEywUeSm4tZgRkEilx/NKHY3KgMBA/4BAy605FlxlnGPEMazI&#10;XLEl/sJWINPu/GXptllz6DK0nn3sD+CYkaIwJ9u8HO/++I3gAT0NQnKckcCwIVvOOcxI3vQ59Vrw&#10;d7jlmBHQa5RypdrO3gEutklkgQVXEbToiKEoTFuNRmNnY8eTqXfPXXDow1/8nGxAiBwzIgAq5S65&#10;PLFyrjktdnl3C4q18OA/g+nAcktBaGPv4upmoUULrhXAVhxhUYC2mJOMc21v2+++O3yGpcFfZpJ4&#10;Bvb2RnAjQ4L406RSDJ/9DGiRzQjuA3cyN0UTvZqDq8WCy8WtyIwWWHBdoYMcO3hNyBP4uk965Vll&#10;qOnCoNDI/AhigTFoRI9B909jzi1aTgVdMViY8UpBo9VpdTpTxAIL/g5wh0GRzLdf4AXz9W5pcYPu&#10;uq26tpXu5SYgrOJbDbnvLqOzFV26sSzhK4TrZVglMkV1fZNKw9zIek3Q2i6Ryf/Jx93BgI1t7Tr2&#10;AQa4M2KpvL65dd+xnHnL1hw8mUc65jjf5TGHWqNtamvH1hS34JYBJgZ3wZpZmEJe39snGpL9YCTS&#10;rd1GnqBJqkmeMji4ezpdsIGQcaav0fNzNzeuMTOq1Jqqusbf124d8eCLj8/6vF0sMSV0ACzz66rN&#10;Oj0dHq8Udh3Jnvn5j2XVdab4JUNvMHz164qvFixHRxAtLK/+cuHyJ2Z9+eGPv1fUNtjadPFEzY9/&#10;rmtsEZkiLPR6Q3NbO0pAae98u/DjHxYLLbfm3pJg7rZhWY4On8Iwv0HTp8pUmFoCuvBidLPvc+dt&#10;pnfkMPrsUZZdHBc/4lpwubhmK1Cv158uLH36/a8Txtz/6Juft4qlo/r19PJwMyWzUKjUOw+f/PSn&#10;ZX9s2HlFzajfVm/ZvO+ou+tlv0hCrdEsXbetqU1kbWUFgtt3PMdgMKTFRTrb2y9YvnH9rkMmPRaw&#10;Kw9m5y5Zt2Pl1r1yxdk3reaWVIz838tL1+9QqtR/btzVKpYwd/9acCuBu1QCHxl8Z3r7loDXY8wY&#10;nZ+TViA08A0Kni56UJZbbDixp8lUZD5lYOHE/x7XjBnLqutvf+bdv7buHTeo16evPH74j7kzpk+0&#10;OvfuwuNnCsFZ90wYDs+0uKLGJAVjKlW/rNi4/dDJ/+pEXmRwAPPKI8M5MwxG3N/SsYOdXaCfN90v&#10;ll9WuWLLntXb9q/avh/+9fTxw+6dNILUCGKp7I0vf35wyqhth44fOp1vkvJ46IW/t6eNjZWTg31Y&#10;oK9Ox97yy+J4XnGbWGqKWHBTA+RIpxoRJn7EUdYu2De2X3dlu0Ro5MF4jBnYFwYj43XDl2aNRM5U&#10;pIwW/Fe4ZswIB7m2sTk2NGjJ5289duf4Lu01Xy/3AVlp6UnRYBMvd1eTlMeTyhXvfvfrN7/99V8Z&#10;kt4ebn5eHhoznt2058g9L89+5M1Ps/OLTaIOKJTqqvomUwSsGhLoaG8HE/hUQcmWfUcnDut7dMX3&#10;O3/94us3n44KCTQpsQCNojvuLs6De2YE+XmZpDxeZmLMunkf3jV2KMIgR3NmnP7i+w+9/n9t7RZy&#10;vFVABIdjrYnpnGyTsnoxAR7Pyt4hOivNaAUy7GwkQplgilvwr3HNnpv2cHUO8PX8ccmaU4WlYJMu&#10;n0XxdHPtm5kcERyQFh/V0Np2qqA0JMAXUwb0ERzgd9+kEb6ezKuJVWrt0vXbG9tEMP0oozng4c75&#10;fZVCrY4LDzGJYIvlFllbW4HRKFpUUZNXWjmiX3fi351Hsp//YI5ErgAFt0nkA7unCYVnDyFzfl/5&#10;4MsfWNtYp8ZFwe3dcfgEJurgnukweMGY+4+fSY2PDA3wM2mbAR73gO6pMeHBWclxXm5niR5O9A/L&#10;1pXX1CdFh+86kg3TctqYwZRUWl33y/INbRLZ6AE9LO8FuNXAXGPh8211vM0LV8hbZXbdo/s/fDfP&#10;1rRSiD0JJLHgvwRzALp2+G3NFl5wzzuff0+pVptEHYC7ja1Go21oboNbAc2QgbcfOV1AqYDB9NfY&#10;IhL795k8+ck3TXEzwCwd8eBLvLBevKh+C1dtRjkQfr90DS+q/+3PzGoRtZPakvXbxzzyKhx2hEFM&#10;PW57/Ic/1lFSc5tJh5BbXH7/qx8OvftpnkvCpz8vheSVT+e9/PE8hUKFsEyhHPnQS3bJw/7asodV&#10;P4v6plaUjEBNfRNJRGKpQsnkKq+ud88aN/GJmQi/+um8255+GwGNVqvWaBD46c/1IQNu237gOMIW&#10;3FKg6WoUq1Z/9A1+OxcvN2oYIYFVseBK4RqbIdPHDXv0gduWfPHT/2Z+IpIwXxEitEtlz3zwDdoH&#10;y+7dbxfml1ZCMzwo4EiO6fTczsMnpzz11r5jOQh7urncPmoQdCjJHEvWbXdzcVr10yfPPTjto3m/&#10;g+ZAo6CtL958Chz3+9ptpGZlZQVzz8WJ+Zy0i5Ojna3NiTNFpwtLq+ubYNBV1TWSGrB43fZeaYlb&#10;F3317oevHDqVD2qDqdguldqzlwthhH779rNarf6+lz/8c9NuykJ4dvY3xZW1CLzx1XxYrAjMWbxq&#10;3c6DCIQFMfZvSRWTGhLoG+jrLZHKvlq4XCyVQ/LQ1NHvPv3gkZwChC245WDgGZysx7/y5NiXnhh4&#10;xxSe0HIN+irhinvTTa3tVlYC7tLKjkMnF63ZunX/sT1HT+8+emrdjgN5ZZW33T1xy76jq7burWlo&#10;hjuJ3/wVG1au2VZQVbfzyMl5y9bmlVQWV9aIJJKJQ/qFBTKO6oGTuR98Of9gTkFTm2jXkVP5JZVe&#10;Hq6cE8rAaFywcuPrn/9cUdug1enaJdJ2sXT6xOG5ReWL1m7tlhgLejpdVAaDFNWhScfPFLa1S0/m&#10;Fe87kYPtuvU7Vu89/NuqrX9u2tU9OQ4ePZW6bOOuDbsPeXu519Y16/T6UQN6gECXb95TWdtw8GTu&#10;tgPHFq3ZFhMeNH5In2dnzwFjHjqVtxvlr97y25I1Fc2tMIS//OXPE/nFpZW13/6+6mhOfmu7eO+x&#10;07sOZ/t6ut89ftjpwnKpXJ6ZHAs7tKSyRqFW7z+RA4U+mcnxEaHUBgtuBRADMi8f4yFggMdMceDs&#10;WUgLrhwYw/GKYc+xU/OXb5DKlRT9bfXmfnc+5ZA2gmcdweNjnfvxnONmfvETko7mFLhmjuHxAnn8&#10;EOYXM+Cp977ihffm+WRMe+5d54zRPJ77M7O/5pwIiUz+/txfHdNG8gSh0A8dfMeh7DxKIoBJU8Y9&#10;OOieZ1H+gOnPpE/4319b9+oNhoqa+qH3PW+dODR8yDRezEBYafhlTX102IMv8myi2GiwS+aYHrc/&#10;PnD6s/Bw4d62SxgvmLB62z5eaG+eXZRt0rC1Ow5AAmMzacz9yMU02zEufMidYHzIX/i/uTyHGKZH&#10;+HmmPP3e14H9pvJ4AQ+99n9+vSfx7KOHPfBCwmhkZBQ8e4w7ejofuX5dtXnhX5v0esMbX/zE883A&#10;zyFl+D0vz4afzlRvwS0GTHg9ZkMHKExbk8bNArZ/DEzxa40r+66dMY+++uCU0ZOG9cMxDrbVjHe/&#10;Gtk3q39WKg56bWKpTqdzd3Xum5lMFmVuSUVJZS0Ohwh7u7t1S46FwaXT6jMSo+GHVjc09e+W4mH2&#10;5u3iyur3v1s0tFcmrMhgfx+yJTmU1zY8N3vOg1NHjR/cp7VdolJrAn1Nl4OZU35yxdod+39dueWD&#10;5/+H/qcnREMOUxF1Y0B8PN093V2cHRzgXzt0XKUhIPVgdl5ZeXV4WFCfjCQSwjEvq6lHwN7WNjzY&#10;n7sQtGX/MYVKhWO9k4P9oB7pheXV+I3ql1VUWVvX2JyWEI1jRl5JBTRjw4PjIpgLRMXl1Y4O9gG+&#10;XqB+2MVwqP283HumJdha3n9xq4JZpR0WIrdaLTbjlcYVZEas6u5TH5v79nNDemcgeuR0/m3PzHJ1&#10;dvJyd3lo6pi7xzE3qfwbPPbW5+4uTh+++Mi6XQfziis83VxO5pd88+bTNGmUKvVjb382ekCvO0YP&#10;In1zNLa03f3S7LS4qE9fedwkssCC6xK0QjGrLbR4NXEFr8BYCQVuLk7vfPvL7iPZiHZPid+x8IuX&#10;/jdNrdaugk/6L5BXUjn16bfnLV7VIy0B0wUWeF5pZVFFjYO9LTdp7GxtRGJZfXMrRc2x+2j2yIde&#10;LiqvHj+kj0lkwVUErfAuD8nmwi4VrltwnQLMXUJK/cfgSuACV5oWzWskUPQ/ARXYaXxoCyGrYgIJ&#10;zweb6bKbRLkALkqBi+DKetNfLvzzvbmLXBwd/Lw9QJT2drYwJL3dXd+ccV+P1HiT0uVApVL/349L&#10;flu7rbSs8vHpkz999QkHO1u1RvvWV/Nhky7/5l1YjiZVHu/zBX8G+XndPuqszSiRKd7+ZsHq7fvr&#10;Glseu3PCZ688bn6jogVXDewsZSYerXMujIBYLFYqmVd7BAR0cXfqdQWu2VjV1HhsKUCpCJMCo222&#10;+DkJYB4+H1whhE7RKwFUwdWCLXWNov8G1HeuKC6Kurgbdevq6nbu3JmZmRkXx3wBkWuGOSDktsCl&#10;3ORLyp3qPb/kTriyzKjRatftOrR575GKukajwQjnt39W6qRh/QJ8PE0alwkcayqq608XlVlbCft1&#10;S3Hp+LIVvOMzxRVDejFuO4eG5jahUOjtcfaear3BAE48crrA2dGhW3Ksx+U/KG3BfwLMuvMnHmb5&#10;6tWrn3zySYVCce+9937xxRek87eT+FqBW2bcVqVSHTt2zMvLKzY2lms8JbE9PqfLkEPCKVwnQKew&#10;I06dOvXtt99OmzZt8ODBJDEl/1OgEHSzvr4euzUtLe3uu+82J6l9+/b9+uuvO3bsQHWvvvoq5C4u&#10;Lh4eHpTKFmBCp2H824aRPtRQxdKlS9Gjvn37UgmdSu4MynlFAZtOoVThp1SrMRwmqQW3MDANOCCq&#10;Z4HAokWLaFo+++yzrOI5nheHLoVXGWgD12wYuUeOHHnxxReDgoLQ+A8++ABCJJm3k5QBhLm8nTqC&#10;aCfJVQZqpxbSjsAWYZL8G7B9ZQrBKKFYDBQJUV1tbe1wFqtWrcrOzkaNYC7obN68GTrmo8EMjdl1&#10;ebbIzgNIICGXRIEvv/yS61GnpC5xNXxJG2sr+NH42dnY/A1PW3DLwDQBjUYczHFIp4O/gwNzsz1g&#10;ZWV6gVuXE+Y6mUVoc1tb23fffYfF3L17908//dTX1xfL/o477kAqGkkdRBhbro9vvPHG6dOnqQuU&#10;ao5/37Xzy7wsUAOcOj5eSPiXZVLHAfrEiK2t6S1qAAzDV1555bHHHvvjjz9gS06fPh125YwZM5KS&#10;klCp+WggDKAotVr94YcfNjQ0QHihhkFOSVyAquYmGMG8/E64GsxowS0Fmos4GnOgqUnoJPnmm2/6&#10;9esHsoAfSpLzQaVRwBxUDoE0OwFytrazuJDmpYOtjSkEW3Cit7f3E088gbUKOxEmD1j+k08+iYiI&#10;IAUsY1p72LL5jBUVFbNnz37nnXeYslhAaAqx4NpJAUInnQuBNCmvecCUfAlguOc8suAafz5MGhcA&#10;0/QOXKjYFStWPPPMM5MnTz58+PDMmTNhVJ45c2bOnDkBAQGdslA5CBw7duz1119fuHAhN7ydgGIh&#10;5+i4Sx0qrRNMaSxuXWa8jPliweWAZrwpwtoLkLS0tJSVlYlEIm42I4DDPrxmhEEWe/bsISGT51yz&#10;goCJy6xFtmQuwIXNYS6nMAdIqBxT/B+Bsq9evRqcCGsRDtrOnTtfe+211NRU5hNXHQuM6wvANIVd&#10;rmDG7du3w0Tav3+/uQJAOghA3traqtEw70IGulzYXcJ85LnSuADXMEQvMgjmcrKwIKGSOZCwU4BA&#10;UZRP1XGNN++FoyNzeQASHFpgJGJf//XXX4cOHXr//fezsrJo15uXaQ4Ui5GBr52QkFBQUGBeLEC1&#10;YwBXrlwJuxKH204KnYDUTrvJFMJeMP29MtDqdMdyi/7ZVwT+Q9B4mSJs9HRRWXNbuyl+JaHSaE7m&#10;lzS1/sO6/qvXrF0rYNrBjLr77rt79uwZGRmJeQ/zsL2dGQ1McdgF+fn5kH/55ZfDhg2jLF2C5jfN&#10;Y9oSuDC3f0mzE0iHgCinYz4rLhGUF40/cOAAAj/++CN65+npyTDBuVwAmLcKVR89enTIkCE///zz&#10;Z599BksZUXNlLoyjyMiRIx966KF/QI4AdZOAKPICaAmi2FKTKOkisLe3N4VYUC6ALfWcYeeSCFQX&#10;AqSAKMk7qQGQrFmzBnt/69atkyZNMh9DgMrplAsFrl27FmOI4+gLL7wQHx+PsTKldQAZcQD+/vvv&#10;YVfm5DDvVSC4uJy9a4WKhSamIg7YKJbkXGuB/54ZsZiPnC6oa2JuJPxh2dqn3v2qtV1MSdcEYqn8&#10;hf+bW9dxYyMOlss373n0zU/bRFejVfOXb3hi1hcNXd1W+bfQ6/WvfDLvxf/7TqlSm0TXN7h5TDMM&#10;WxgFoIDFixeXlpZCgi3MQ6VSSQpYBnFxcSAI+FMk4RYkmRUcUDKmL+bx77//Dm598sknn3vuORgF&#10;MNxOnTpVV1dHi5AKIX1qDORisRjNAH8hI6wMSFAvpXL6lwsUMmrUKATGjh2LpUVCAAVSyQSKAlRj&#10;cnLy3LlzH3/88a+++gqBzMxM6EBOWwqgZGxDQkLM1zwl/S2Y/vP5GE+MD/qL8Wlra4OcsqMNpACQ&#10;MiV1WTid56XGAFBGGEy9ZcuWl156CYOPHYFhZws7p8sUhjKGhds1AKWaAxknTpyIKYHWdmnckYRt&#10;4Nny+/fvDz8DliaOLrDWvbzOvueUgG66u7svWLBg7969OBJDYp6dwDSabTaqBjWjU+YtNOkz1f6n&#10;OHQqTxg/+LkPvkX4rhfeixt1b11TCyVdfbSIxD//uT51/IOzvvmluU0EiVanf/nj72OGTy+rriWd&#10;K4r7X/3Ip9fEqvpGU/xyoNFqJzw+c/TDr0hkcpPo+gMmIkAXCgkkxBZuIzvTzsHDDz9MqaQMloTZ&#10;uGrVKsxjCOElkRpd3gXY4k0XTLOzmUcGzkdQUBCMDnANikKBpE9ZsPDS09NNeiyoIk4BytheFrj2&#10;wAdEgVhatbW1VCCB1MxB8k51UTmckCsWAKMBCHASAoRHjhyhJABZKBeAACQYN+omAX2HMunQFqOE&#10;sQKncBIKUIEAhTFKyI79QhIA5SAjFUvo27cvjTbAZmVAYewI0vHw8MAugAS1cHK4CIwqi5kzZ0KC&#10;WUEtAagEtlQGkJAmpVKYAyTQMUU6dACE6YaB5uZmSkKXURF2GUUBqGE0mFaa9ZTL/t8zY0llzeuf&#10;/7Ri026Ev1+6ZtA9z1bWXQYvFJRVrdm+3xS5NChU6k/n//HNb3/9+Me69+f+apKyOHIqv+ftj3/9&#10;6/Jukx/dfugECReu3JQ09oHSKjNmNBhP5BZ1amdDi2n+/S1AYa9+Ou+PDTs++XnpgpWbTFIWaFXC&#10;qHtLKv+GhStrG/afyDFFzKDTmfbTdQtuMlEAW4CSuIWE5Yo5Cl7DvOSIidToNg5gxowZiHJkyi0e&#10;UoM+thdiRnPQ1KfysSrILjMHrWcocGBabLa6LgWUEQFab+ipeZmkQ0B/6QYULgl9hBA1UhQjgOzo&#10;GsLUEgClEctDB1FKwpa4mLujhcAWzBSF5Y1UjCTKpGIRRQtJGTpEQ3RrEY0wl7cTkB06xBekQHlh&#10;r6HxAJJefPFFol0Cm48Bmo1BBigL2BkSUjBnRpKgcFLjbnUCuNIoil7T+FASQBIEIIEczYCEo2DI&#10;EaDZQt0HaOioRwBlBEgOcNmphP+eGc2xYsue0Y+8Ul7DvIP2EvHhvMU2iUO/WXSW2v8WcoXytc9/&#10;/PinpZ/PX/biR3NNUhZtYsmiNVvzSyt3Hcluk0hJuHX/saQx95sz48m84sghdy1n2ZwglSnuev7d&#10;0wXMYJlDrdGaQmYAMz7yxic/L1//0sfffbbgD5OUBWofct/zaIApfgF8OO/35HEPqNTMq2oJheXV&#10;f27aVdtoOuJdt6DZCWD2c1EEwEo04TDvWUUTSNlcDWYF1IYPHw4hlhzlmjNnDulDiC1lwQLAzAYv&#10;EDDpsTiRkbIQsPYoIwCOICE0AQoD5lYMlcyqXyqo8QREyUyjbnJCDmgeOAIB5CKAsCDk1IiD0DxO&#10;BwEaB1rGJCGQHJYOwuZ1IYDxh/V61113cUKiIc76RmlUJixcaCJsPg6dQLSCQUYYDYAOeoHCKZXA&#10;NtY0FCYRC6oI/UKYrrBxe7MTMyIjtmg5Soac+ktCDtjpSKJeIEoKkHA3RWJLxdIYUnZOyE0/c2aE&#10;AtQIiKJ5SKKhIwkU/ntmxPJ+5M1Pv1+yGuG1Ow6MefQsMx47UzhpxptzfzfRdpc4kVc85pFX7ZOH&#10;b9531CS6HKjOezc4h/qmls/mM7RVXFkTN/Ie2LYkB+DtRgyZ9sSsLzCqJJm/YgMvesCdz79LUaCg&#10;rBL92n2EOXZxWLfzQEVtAwLmpAas2rZvxqzPNRrtym17h97/AseM2fkl97w0e/Z3v1GUw7INOxzT&#10;Rq7YbHoT+J6jp0IG3c4L7B4/6t63vp5/6NTZ1W4OmKiDJj1y8GSuKX7tgBWblJQEn4hzXrDqMNsI&#10;mMRYjRDSzCNg8gFYFURtMGQQJpoAzB2uiwDLhiwOADPbnIU5W4CWKMC5TsSe5m1Aa7GFkCSUaq5D&#10;SdgSKJUkXBe4lUlg9FjDGakkZ0syoJ0Qkg6AkUFeIjtSQICOK9QdEgIIE2FxZAeYSmGZEUTGdQSg&#10;QmgkIYT5jB1EScSwHJubKmCBKITmzEiFIztHRqSGbafsFAWHchUhIyYGQBPDnBmhSUBGpBJZc7uG&#10;gCSUALm5RQngaMo1HluabObjjwAGFpOKawl3YEAYxUKHaTHbZoCoGb1GmJKuwBUYtYZ9Pe02jVZn&#10;a20tEAjo68mVtY2vfvqDl7vryfziNTuY63qEdbsOYuUj0NImVqrU6fFR8z945Y7Rg79auJwULhFN&#10;raL5f23k3taFvoHL6KLwtoPHW0RikVT2+S9/nMwtsrGycnd1tray0up0MMqgEOznM33i8I17j9Sw&#10;UWDFpt0zn7gHRAZaJ0lDi+iHb38FX1MUKK6onrdsLb2K3NbGmoSE3JLybxcsP5yT7+bkiO7T09k1&#10;Dc1Pvvulh5vLmeLybQdO6A16sUwuVzL38Q3v2z0hMmz9LuYV3wDGZOrwAfO/mpUcE/Hd4tUPvvbR&#10;uEdf++D73ymVsO94zqa9R48Xlr72+Q+Nred8wPrq4/jx42fOnDl48CD3PR/zS4GffvppcnLyt99+&#10;q9FoMB+4M+vY2tnZ0WnympoaWgOEDRs20F0+56Ourg5JO3bseO6557BCZs+eTVm6d+/+xBNPtLS0&#10;QAepkydPJvmPP/5YUMC8ET02NpYkdNMvWoI2oDHHjh3DsiwsLISQWoXJQ2foSQcgCZOZBaWSHF1A&#10;vRBOnz796NGjXAeRhK1cLlcoFEyejsLRTQgRgCZAF524y9AEJycn8MvChQvp0gTVBbmzM/M8K2U3&#10;B8rZs2fPZ599NmDAgN69e9PlpmXLliGJrlFg0LCPpk6dijAa1q1bN5S/adOmTv3qBOJWAH3s2bMn&#10;9uOpU6dQF7LQFs3r1HIcq/bt2zdmzBiEaXDeffddzA06ABC4ASGga2jkQw89hDCIDHsQhVPS+eiy&#10;tZ3aAKBMDKybm9v5YwUglRtV2k0vv/wytph1bDqD/54ZXZwd7xw7RCKTK9VqjB/4jngBJlt+acUz&#10;9015cOroNdv3k7JILH37618++P43hH9ft23DHuYDzT6ebl+/+fRFRqdLHDmV/843v5R2fE2/sKLm&#10;f298Sp9A+L8fFu8/kRMfEdojJb62qRUlhwf742ixZvuBpRt2kn5qTFR5QenOIycR1un1VkKrsQN7&#10;xYWHVHd8JnBAVmqvoX1L2C8WEMpq6uGGN7Yy1n4nTBk+ICYuoq6p1crKqrapBQchCBta2nKLK6YM&#10;7//VzKc27j3U0NwG87mFvXnIzdkxPSEaBiaOH4i+PeO+z1594t6Jw/tlpSCal1eUW1oZH3n2C1/Y&#10;nUvWbc9MjFn/25e5xZWHs5lDyzXE7t3Mpx2io6Pd3d1pqmGuw1gjYwrAgnnyyScnTJgA2qLJTVMT&#10;AbWaufJOPrWnp+mB+i1btoCtQJrnAySLpCFDhsD0IGXKC8ctMDAQ9AcdpFISAGaMj48HWSxduhRR&#10;2C9oJAIcKYAgUCDyUnsgJHl9fT2Yjry5TrORdCAEwA5QIznomMKUBB4B7YIpiDGB06dPr1y5EkK6&#10;6QdobGT2OJE1BxBKamoqjhYLFixAqygv5CUlJdiiqayWCWgJ2GTEiBEYNHAB6Gzx4sU4YGDAkdqr&#10;l+nTg8D3339PF4tR/rRp08CVYrGY+sIBqRgZ4ohff/0VvaOqX3/9dYzS4MGD0X46Mr300ksY6pwc&#10;5vw4MrI1MLccYUtzgDLSfe8EOl7u2rUL0wCpHJAL7IkkuseLyBFAsbBbIYdNTS2HZO3atdgpGFKO&#10;Q3fuZFbxihUrqLWkVlVVhTLDw8ORBJjfh0QKpAlAgtHGtqnp7DdBTc9gXS6a2tpBtj6e7jQiMM3+&#10;78fFWPZ8AU8oEJ7OLZo0aqCTvb2/j0e7RDb+8Zm+nu6wayRyxYffLYqLDJXKTQcNB3u7B6eMevWz&#10;eacKStDEd+f8uu/4GTtbm5KKmmA/b9IhwLZqbmtHOfZ2pnuAl2/a9cfG3RK5HEYZ9g0sMolUPvnJ&#10;t4LYN9SChmDxPTP760Bf7yOnC1797Mcflq1rbBF1T47j8cFEzhqttrC86tvfV4klMjQsr7jCJ8D3&#10;w+9/X7qO+SJ+XWPL429/7mBnG+Tn8/yH3+aWVIBJW8WSu8xeK5kUFeHm7PTQ6x+PG9jL093VyDPy&#10;2bfRN7e2Hz6d7+3uNrRnRmNbOyzT25+ZFRzg09QiAkV+/NPSiUP7tImlcNy37DsKXzgrNb6ipv7w&#10;qTxHe7vxT8xE+zEsKrW6trEFZv2DU0bfNnIgjhbB/j5UL4Bhx+T7afGqo6fz25paMOzXFmRc0OSj&#10;tiGAZbN69eqNGzdilWIRQoKli8X52muvQYcWPCY3VhqSYMW4urqCs0CmUIMEMHfJuwRo7rvvvqus&#10;rIS9RhKsGeIyAA4X2JAKAVmQEOyMWmgx07a8vBxrHvTKCQG0DSYb6CA9PR3EeqEX/+h0OuI+1OXt&#10;7Q12hukKwwd9QdLy5Sa/B4wJew2HSeosWnjnnXeSBLwMCeieVTSZMxhAcAeisEZRONWOAkFVCAwa&#10;dM4rR6kLCMyZMweWFwoHc7W2toJK0K+wsDCUiRLgwqN2EMqoUaN8fHzy8vKQ5c033zSnDAIyYrgw&#10;INgRGK6UFObwbGtri9Ig4YxxABKYsRgrNBjNgMTX1xdbkGZDQwMqraio+O03xu4ha9fPz4/27/jx&#10;42GEQgLAiMaRFSwGdxgBHMnQwZEjRyIJxI0onGIcJJAFcijD+UASCkGPYCO3t7eTBL3jWgvQwILK&#10;KWoOaOLIlJaW5uDgAAMWHEombVRUFCkwYKfBZePRtz7LKSqjMOyySTPeGPXwK5FD7+KF9cav37QZ&#10;Rex3+EAKb3013zpxKC96QL+7n3529jd2ycMjh9z18/INlBfAmPa966n5y9dLZIqB05+xTRrm32fy&#10;Hc++0+l6LrK89vmPsOYo+tEPi4fc93yfO5+0Sx7Gi+7Pjx047bl3tx880Xvak7yQnrzgHgmj7523&#10;dM3Q+17ghfd577tfh97/gnXCUBiVyAvPes6ilWqN5mB2rm/vibyYAYH9pn7xy5+7j5zqfccMXmgv&#10;Ydwgl4xRwx54Yfmm3Y/P+pz5pkJEX17cwKff/5q+9sdhw+7DyeMetEsa5pI5xq3bWPyc00fbJw/v&#10;e+dTe9hvHmAEPpz3Oy+yHy8gC22Y8c6XwQNu9+016ZeVm5D02fxljqkjXbuNyZz8yJrt+5Zt3Ml0&#10;J7wPfsEDbnvqva+PnSlUqLo+cwpf/rVP5z3/wbcBfSaf/6nCqwbsPmzhmmEugacwcRFlT/UwYFWY&#10;k02rVq2iS6KYzYgiF6WCUNhpePZMeX5+PtmAF0dmZiYWEliAciFsSugAnbnDjKeLABwggRy1c23A&#10;WgWYUs5t+d69eyE3ZbsoZsyYQZ2iqzEcQBzg5U5CNLVTa9F3U60sUDWxOVp+fgPQL67lAI2/+WWc&#10;TuDKxFhxo/23oJa/+OKLpvi5wI5GUdu3b0eZXPkcuPO5HLhLK9iiqV3uXzr5iALplB8HjAB2WSch&#10;DElzCaafuYPCgTs7iS3ZntSSTnuEgOMZdiLbG2ZumDyaywJssfe/++3bt5719XJXqjVfLVy+8/DJ&#10;SUP7pSdE+Xp5wIJzcXJ0dTbdqatSa9rEEuw+Rwd7Gyur47mFVkJhVnKctbXJXK1vbh398KsvPnj7&#10;3eOHwZKCOYkSXJ2dnB3PHsrkCtVzH30bGx78wgO3I3osp+DtOb9EBgcO6ZmeGBPOvqiChyxODvYi&#10;CUpQgvAd7Ow83VwlMhkI19/bU6ZUohBvd1cbG2tYi/BkQwJ8Madgx4F6bG2s/bzchUJhW7sEximO&#10;fq98Mq+pVfTpa0+8/tmPX7w+A6XBHHR3QaPO+fgBgCyVdQ1V9c00R2FmJkaHo/vcG9LUGi2sXQw2&#10;DEwba6uT+SUY+qzkeDtba1OSXg8j0dvDDXuivsP1RpPQo06nLzsB+sXl1ZOffPO9Zx+aNKyfSXp1&#10;gS5juGBHkDUEjoCdhakPfw1RjIlGo8F0h7/z6quv4siP+Tdv3jwyixCgM3QACDEuLg5CGCDwifbs&#10;2cOdoev0FgCYY9AkM4r0aQsjCwYRnVeCcwQnjuSIwobCwsjNzaWXUEEOIdk42MIPhYW1detWuKK0&#10;HCBEgPLCI4YhBp/3o48+6tQSwNHREYYG1YUosqCugwcPQhPt7N27N40DGlZUVAQhNQySgoICsqNj&#10;YmJgXKM6qprw2GOPwVbCmCAVvif8euRFXRkZGV5eXlxdpAygkbCAsOBhj1NR1AXqIwKkhiwYW9hx&#10;sAqfeeYZmFe33347lcYBYx4aGgoTnms59holIbunpycGn7u/GnnNxwqgSpELpjSiMBL79etH+lyz&#10;saewf7l60S+MAHceBgowk+EHoMswwzGGkKBY7CC4JhBSgVCmkXFycho3bhx0IIElSBkRRZmYJFwt&#10;sGExCWF1QghPBYc97ALMFlSB0nr16sXtRIAZN1R5uVi8dlvP2x8vq66j6KLVW7KmPJow6t60Cf+7&#10;rAvK4AUYhrAT40bdA8fWJO0K1fVNPW9/4p05v4BfEK1rarn7xfeTxj6QNOb+J9/9ihH918jOK86Y&#10;+HD86Puih9194OQZSHYcPgFDtcu7dq4JYHKeKS7vffsTKeMe/Nv7Ja8cMJmw7WQE4egNBgRL4sDe&#10;6Y5COmh3MuW4i54cmKL/DtnZ2bBAYdogTCYbyQGETQWxME8yj1IATUUbujS4ABgj5pc4zwdVYQ6S&#10;o3DAXAJQFDDFWXCmCoAoWTSokbKTDoHK7NRZgGxMrpGkxgWoZJIAGHzqMl0I7hKUBeBycTAvkAuY&#10;0joymiIdIB1KAkzSc2FKY2ESsTCJuhKaIh3R85tKcgJJqBnnawKkBiAV+CfMuG3/sfDB00Y/8gp4&#10;sLK2ARSZU1j2xhc/9bvr6Q27D5mULgq0C6bW//2wJGTQHQ4Jgxes2GhKuACgPOHxmfBw4fNW1NSj&#10;0qLy6tXb9k956s3nPpyjvIC/+S+xdseB1PEPumaMnvjEGxqt7uWPv08ccz96akq+pkCXv1+6OrD/&#10;VOuw3l/9utwkvRagSQarECSFxXZxgA2hTMuYA2gUSx1yblJyAQJTTQcQRSoCMB/IKcPW/GYLUqAA&#10;B0hISFu2JAYUpltYAHiIKArEASAAriSXDa4lkUinEhAgycVBakCXUXNgZKjG9PR0tIGqwBaHE9Al&#10;JEgFU3NyDkhCLowkyVEUyQGmJrYu7CN0inOo/+q4Jd5cGUCU9BGmvBy6lJA+k7MDiHKFUIBASQRz&#10;uTkoC2l20jcXkhqBTWdAYU7CJp6VICMFugSrezYVyv+EGQ1GA2giYsidnt3HubLn1/z6TI4efvcn&#10;Py81afwddHr9rsPZr3w6747n3lm8bptJelFsPXAsZfyDHllMjS4Zo717TogYfOe4x14rqqg2aVwB&#10;1DU2z/7utx//WIdweU39zkMnSX7NkVdSMfPzn+5+afbnv/wpll7LZwdpJmFW0bqlVXc+QC4gGpp8&#10;4EFOk84ioRx2ZpqmJpXcJUgHW+6EFFfCxdFlsVQUAhc5AYdayCxlWnbRtv0zMN1m2wD6oxphZZvX&#10;iFQ66pBhjqZSEpOZBcIYDRwhMMic+ckpIIwtCkcqWzyzL7Zv3w4h6WDLKV9lmNf7H7aBK4oC/6zk&#10;f3KekbDj0IkjpwvEMubScEiA7/A+3Tp91/Q/R01j8+pt+2oamTNxHm7OaXFRI/t1N6VZcI1A0wgB&#10;QccZvYMHD7a0tCgUCgcHBxsbGxcXl6SkpOTkZFLANEVAJBKNHz8epPPAAw/Y2dlRIXwWTKEXBUrA&#10;lkr7/fff6cwRm3IWVJopwuJ8CUBFASht3759q1evBmXAGrW1te3Ro0ffvn1ReFzHN0lIkyukywIv&#10;ggvpQw4gIBaLp02bNnr06EcffRRjwrUN0Gg0OTk5sBZTU1O7deuGUUVRXGlUwrx586CGvGg8ojQ+&#10;lArNuro67ALkfeyxx0aNGkXlkw4pkDKBk5yfdFlAdmwvUsLFy++UeimNuYjOpWQ3xz9nRgssADB/&#10;aArRtLvQ5MM6RBI32RBWq9Xc+jfPdaESOFCNVBqtbSr8bzOeD3P2oaJU7At0uVvBseVa+A/Kv0RQ&#10;FagOAdqiLvQOQgpAePTo0e7duz/77LNffPEFqbFZGXDZuTAXJZAQvIl+UfmIsh26Uj26CWBhRgv+&#10;AxBVcYELTSrS4VYvRc31SfK3OL/8S8x4PsxbDnD8ggAnwRbCf1zF3wLVcYWjri4rgnDLli2wvv38&#10;/Eihkxrb2HOGkVMgOaJUEaLUqU4lWGAOCzNa8M/xj1cXMlLe62FxoiWmkBl9cFEKXFFwDaAxoS2i&#10;tKVUbMncM28bpwmQGifkkrgoq8XAPNWCC+GcIbPAAgu4FXFdcQe1ypzRLNR2RWFhRuZedEyyi99T&#10;bYEF1xawFrElNsSaJa//fFyftH4jouvxvaWwfvehu154T6vVmeIWWHD9AVQIgO+AC9EiQAqAKW7B&#10;P8WtzoxHcwr3HjvdJpbO/m4R954LCyyw4BbHrcKMheVVSnXnl7gBR3Lyi8trRvbrfrq4tF0iNUkt&#10;sMCCWxu3xHnG43lFM2Z9+cXrM3qlJZpEHWhqE7WJpO5uzmqN1sfDzc72nNfkcVCoVHWNrVGh57wX&#10;zwILLLhZcUvYjL/+telwdt7itdtBcCZRB3w83OMiQ3w93UP8fRav2/7+3N9kCkZn2cadb3+9QCRl&#10;3teNg8e8ZWuf/+hbPfsWHAsssOCmx03IjHq9fuehk7ATKVrd0NTSLnn/uYey84tb2s5+Y7qkqm7h&#10;KuaVbY0touWbdqk1Ggc7u6UbdtQ1Ne8/nvPRvMXfLVkz8/MfocDn82UyxZHTBUdzmJfmW2CBBTc9&#10;bkJmrKhrfHr218+8/01RebVYJj+WUygQ8BOiwpQqjU5vUChVEEpk8g27D7737a+VdY35ZZXvf7do&#10;1+Hsft2SwoP8jUbeb2u2Pn7n+LefvG/34ewzReVQzkqOc3N2UnV1ptICCyy4+XATnmeUypUvf/zd&#10;gr82uTgx7xllP+oidHFy7N8tZerIAe9/9xsYk88X2NpY2drYMC/KFQrtbKyVao1ILH1gysi5s55/&#10;4NWP1u866Ohg3/FFQJ5SrRrWu9uSz9+2s7Xc9ngWGBoY1HSrHcH8fhFKxZbuMqEoJQGImkvMw+Zq&#10;Fwc9E0L63PMh2FJpbA2mYinK5GFBQnOQMjUVRSFAW0r9x6BiUR3ADZR57ebhS4d5sSShwhGFnCQU&#10;ZlXOqZoUSE7CLoEspHN+wKRxAZg3AFuu6k5AqrkmKQMQAhTFlrKz6X9T738L4axZs0zBmwW2NtZ9&#10;MpKq6hrhJgf5eXt7uNc3twzt3e39Zx6a9c0CqUzp6e7q5uw4aXi/Vx+5K6eoLC0++uX/3SlTKGxt&#10;rWc+fk+Qr3d8ZAhfIIgI8W9rl9rb2fp4uPXJTJ752D1BfqZXGVvAAfMV8xgMYj5xIcGWncwMjh49&#10;Wl5eHhISgjCnwOlQgAszGS5tDUAZ9arV6tzcXFtbW3t7e8rOFQKQGgKdhLQ1BxSwbW9vP3PmDH0t&#10;i1P+N6ByqFjzdwJRyZRKkssFMqLvhw4dKikpcXZ25j7nQvsCQOEIU78IlMRJEKZAJ3AKbW1taLmT&#10;k5NYLKb2U4EXyggglbJDs6WlpaGhgb5HZg6uhQCi2JqXyWXHnBGJRG5ubp0UrhKYftx0yCuruvP5&#10;d/ccY77EAtzz8gfpE//385/rn3rvazjUJPxblFTW9rv76YKOT0Xj2EUBCzhgTPTsqxLnzp3LvVGV&#10;Q3Nz85dfflnLvkE6MjKSsnBgXiLIAmEoU5gyksLFQVmwpffgmr+HlZIWLVqEqpniOgoHIESrqARz&#10;kA4C2dnZQUFB5pJ/CSoEg5OZmcm0gG0eJFQ+thS9LFBepVI5Y8aMvuwH8unFuhBii17TsJMEIH1E&#10;0TvsKXolOEnOB9OgjiZBmV63jkHGsFBGLvVC4HQw2mghAmwrTEASRgPFYlbMmTMH7SQ5m5UBFCiK&#10;XnAfcqECryZuQmYsrqgZftdTGRMfbm0XkwSGYebkRwTxg8KHTFu4avOljPKZ4rI+dz6VOOY+hBtb&#10;2u5+4f05i1ZSkgUcuJEE8WGJkoSbx/TWfjARZj+WLoQkNwdYdfjw4Xv37qUot0JIGaAoYB4mkHIn&#10;ZiQ1rOH09HTuQ/Ikh9DDw+NCr/gnNYDWKiRM9SxIgdApSpqdcL4OquYYGQueGsaBraRz70hyvhyl&#10;kRA0h2HnFCAHEADvYEDog1NI5YA2YKiRhDGnJCabGbiSOXDMiCSOwrrMaAqxgAJJwIz0Fnc2nykj&#10;hCBZ7C/sdPrMFilgaw4oo50AldZJgauiEyC8dH0ITaFzQfKb6gpMfmnllwuXgxO3rN36xN0TPVxN&#10;H4NPig7/cuaTYwf2EomlG3cfRsdJ3iWKKmo+W/DH4Huf33/4xHP33waJVqcrrqwprT77pWkLCOTm&#10;IPDOO+/s27evrKwMEvJ6VCoV1hWmvpeXF8L0slV4f6dOnapjP6W/ZcsWbOEII3D8+HHICwoK4ENB&#10;iAA7RRkHCspIosmKJNQC/R07diAMZbYVZ8FWztSO6hwdHa2smK+wQQ0gOefZITt8PThrVCBqIR2N&#10;RiORSBBAG+BIQhP1YgtNSNAMyrty5Uq0AULkggKyozTIqVOUvVM7oYDsiIK5qL8ADQXVglQAQhSL&#10;AEmQBHDtRCp1BKUdOHAAnubp06cRpkZSEn2/+7fffsOwQ05A0rFjx1pbW+kLjiRBsWgh+kJtIDm2&#10;iK5evRpJYEOSY1jA7AggF2Wk9hw9ehRhyNFf6CMX5GgAdZkDRdmGGL/44oslS5ZMmjQJh9L3339/&#10;4MCBEKJMbLlBQwBRcBnYnCsBfUdToYAaqRloJ8LoPrJATjsRGSkL2kalQQ1CJEETEq6/pIlcEAK0&#10;f2nkmST6c3Ng457DA+95Nmvqo/83f5lJZAatVvf72m3Z+SWm+AWw6/DJ0Q+/MnD6M0+++6XeYDrO&#10;KJRquYL5VokFXYIMN5gDCNPBmSwX2DUIw29KSkpCgFYXVgXWJwBXi17BT190gVeIvFDGmsGSoDkK&#10;boUmogDkUIMxiC2AKqBgbjNy0xrlQJnsEQ4oAdWRzUgfLEVLUB19NYHkaDAagwCSzLsDlocaBVAI&#10;tmg8SiD7C4YVwgBKgz0IoM1oOXTIdkNTMQJoHuxolI8uQBmpsJsQRcOoIgTQEvARRalqNAx5UTIN&#10;BTmYyAghlFEOWdycPqIQorVkmXJyVIdmowRqM8YNzUCZaCHaQIUA6DU6iB6hIlQBBVJGXdRONA9y&#10;VAEdDDIyonwaSShnZmaiatLkbEZ0HDq0d5CFvpLGtssEROFZoxnQpz0CCRpGtQMoCpWi/UhFXVQ+&#10;wmgGQEJkRzshR4E0VmghiiKzF0noF9dfmjzY3SgWCpBjy+0INPWmYkbCf/J5P811843A6xw06RHA&#10;FMQcJSGAyYo1QGGsSQoTMyJMi5+T0FKheUmcxSwXtlisT0xobk1SgJvlFEYJl8uMWAZoIZUGIEwU&#10;Ri4qAmgSNQNlQg0LD0RDreUaj1zEnmgJFEgIYLF18tlRLJ1nRBhVU2sBlIxVyimjNJSJGgGuapRG&#10;HAeA1NAAYjGsbRpwUiYgilT0nYrihGgzGoCKkJ2YEQ3mmoHO0g6iAwPXQRRCtIKMGBYUhfagUuo1&#10;B6qCgDDHUFAzZ0YCmoc2gOOoGZAgFX1BLpJwgA7tYvNmA2g5TRjMK5SP7CTndgf6hUFDySQHEEaz&#10;KReAAO0vlI9aSAhQYwg3lTdNsOn4kvW/Afc5bAsuEffddx9cEvJT4KH8+OOPzz//PCV1wmOPPWb+&#10;IWAO9I0BrVZLUc4j4666IpednR2cRARSUlLo09J/C8x4U8gMOp1uwIAB9AkaRBMTE4n1OPTp0wfu&#10;Z0NDA7w2dGf37t39+/cHQ2E1Yg2jDWg/bK6DBw9CGf7jsGHDEKBOoW0///wzdDiJOVA1fUcbVaMB&#10;Dz744M6dOym6YcOGUaNGoUZEWX+RX1hYaG1tjaqRiqLc3d1xqIDTCgVUypVDWTiAv0aMGLFx40a0&#10;n4bxzz//nDJlCn33GeMJJxTOZmpqKhoJJCcn19fXQwi1xx9/nNs7EomEKa5j1wDke6IoKHCgJABh&#10;+N3Ibop3gJpHW1Aw+Hfr1q0Ype+++47kixcvhmdNn5ymnjLZOoDxAUG7urqiqUgaMmQIfHbIUVe3&#10;bt2QnfTDw8OrqqoQ+P7771EaOg45JVVUVOTl5WGfcv2FT40kf39/sCS8bOigXm4L3ITMaMHVBOYl&#10;gPmUkZGBKLgDW1rqAwcOZDTOA6035KLohUBzmgOiv//+OxY8OGjChAmY2XQasRNoXWHNmOKshGCK&#10;s0BeakYnOUDn6UAiI0eOPHz4MMLLli0DX4DF2tvbN23a9NBDD8FAnjp1KhZVYCDzKL2tra15jV99&#10;9RWMpqysLKx8c3knUNWgQpSDNoObQBCIckkAjjRhYWEcgwNxcXFkJnMABWAwsQVIgi6g/Rgl4lBw&#10;wU8//XTHHXdwjQEJglVBN+gIgAA4AnLQB1iYdDoBZaIWMCPMMbTHJO3Yj9g1d9999z333PP000+f&#10;OXOGkszB7W70FIwMs27dunXoOPQhbGpqgk1KCuhpp7mBZmN3o3A0Fds1a9bg4AQ5x9dcxwmtra2e&#10;np4U5oqqqal55plnuP6CoFEsdiUIOjY29qWXXkIulAN9GmoLM1rwb0EzCUsR7gwt8hUrViAME4Bb&#10;z/8A5ssDawCLfPr06ffeey+sUTAOnCMYX6ZkM9C6ojXDKUBILSHWM0enRQiA5ihw++23//bbbwjs&#10;2rULLIkACpw2bRqEoDAATXrllVcgR7FE07SusCwxAvPnz4dlhJVPVXPoROgwPMFHMO5wOIFBypEg&#10;bR0dHbkwAYzGGdFdgms/mopGInDgwIHo6OiIiAhQJKKwKFEL9s6cOXOoIwCMYro8hVQmc1dAM1A4&#10;XZjigC4vWbLk119/fe+992Apf/3116BOU9oFgBlC/Ag+Rd6CggJ08yL1AqAwKKOdqIKG3XxMuDC5&#10;EV2OT1BQEPJSZwHsGkwS4JNPPtm/fz/6hRmFAwYVha2FGS34V8Ac4sgFtAVXC3MdR3iEKZWSzsf5&#10;SXTkx7TG0RsBKpbOrAHbt2/H3IVhAqMJixxriVijE4ibUFTPnj2PHz9ukrKF5+TkYAH4+voi2iWr&#10;dgKMPricp06dgqMNrw0SmG9gEATALARqM4rlCkQDqA3IjhW4Y8eO8vJySiJwmpQXfATjDrQIV3r8&#10;+PGURIUgEBUVhcEkc4b0wbmjR49mtTqDhpTYH9SDNoNuwDtLly597LHHWBUTyKGG1YwugB3Qfip8&#10;wIABOAwgQFEASeYB2MgwvuB+ss1hACFa/sILL2Cn0JhAQltzUHewpVwUdXJycnBwQIMTExPJQTZP&#10;5YCDLrWKygegAJxvj9OUCAkJoV3PFYUsOKLA4KXsBFLAFjOKvO/c3FySMEn0xwIL/hkw82hBYoul&#10;CJ8Ill1mZibCWJw0LzGDOxkaHIRCIbLA3Pj222/feOMNLLnevXtjWsPU+vDDDydPnvzpp5+S5pAh&#10;Q0C7cFRhMIIfwRdY8HRakwO1hAD/9/XXX0chFSxgaKA0GAhkGWm1WjSPNAmcOQnKwBZFBQQEgLOm&#10;TJly3333YSFBMm7cOPi8MFhAN6iaeBPKXF70F8VCjhqhsGDBAnipdN6N04mJiQG7IRWF0BmuYcOG&#10;ff/996dPnwaZIsr1AkWBbmbOnPnII49AGQsb3QdNc8zY6UwrjTZA9hfaDN8Tg3DixIlOPjIG4a23&#10;3kK94CM0tbCwEAyO6tDBL7/8EtYZmocRwx7pNCzoywcffAALGhmpC5B3794d7acoBhzeNJ2FAOis&#10;MXrEAQrIi6MFhg6WIBqWnJx82223YW+idyiEykEubgehvzCr0RjIkYrhxVhBznUfxVKAJC+//PKz&#10;zz5LvaDS0Gx40FOnTkVekqC/0EQbqExEMeu4M6QYyZvw6UALrjK4BWnNwtXV9YknnoBLRXJsYZvA&#10;wRw8eDCWGWzAgQMHhoeHQ46pD5OhV69esObAeoiOGDEiJSXF29ubDCW45HBpXVxcBg0aBI4Ayyxc&#10;uBByMOOrr75aWVmJoz2sGNAuFOiRPqoRAQ8PD9itR44cmT179k8//SQWiz/66COUj1qggPUcHBxM&#10;57YQbWxshLcVHx9PqxFNRQmQo2pQIQwuUAkkMCiwuk6ePPnxxx8vWrQIyxXHAFgoYCsfHx80Bjo4&#10;DMDfx7LCUkevUTu6A4MFeen6LzqYn58Pgti4cWOPHj3QbJii8NAxLLAZqQFQRu0AwpCjtSAsHBLQ&#10;ZgTQGCRRmf369YOOOSBHIRgQ6KBtsEZpdyBJr9cjdcyYMTgggc78/Py++eYb+L8gMuw1NAaDNmnS&#10;pF9++QUk5ezsjAGEDhoMqsW+A5Oi/egFbL358+fjYAY/NC0tDcxVVVWFLmNAcCDBMWnZsmV0Ig+F&#10;IDtyUdsgAb9TXpARWgIWgwGLcZ44cSJKw7BgYNFf7CnsVkwPZIfCtGnTwKc4TILvwKo4hGDcmpqa&#10;cJhBH1E+OouphRmCnYg2oxewZHEghD7mZJ8+fdBfNze3L774gvqLXYNCVq1a9eabb6JGTA+0ipsA&#10;zPhzjbbAgn8DTCQAUwpzi7bMyu64bggJKUDCbSkjKWPNwK3jJCr25nDKZV4IJ0eUhABTTUeBFMAW&#10;qaRGJ9fgDJKQdGjLlQBNhCkvJVGgUwNIgm2nZpA+VwiEZGqRy0Z5Sc4VS0IqHwDhPvnkk8TInDJA&#10;qVCjXnAFQoF0EKZmAJSXAuaNwZZrg3kSyWnkzYXQRHXmjSeQDhegjFwW8+zmaiQhcLVzlZIQW1Lj&#10;ugkhpwwJaVJqp9ZyVdCWk3P6dB6ASjMvgYS0p0jC1mlqjGkGWGCBOQzsY0I4cFKUw8Vni3kqTU0O&#10;SOJmHs06mtymZJqLZgREOhS+CDg1CjBFsPWSkCSdyiEFwFxOauZbU4JZEkW5JE7tfAWEKYowQHKC&#10;uRoFMA7w5oYPHw4nFGsYck6HQ6dCAOhwQnN9EpqndolOgw+c37DzQTqd6jWv8fxiCeaFc2HKQmEu&#10;QOCSOgXMs5gDcmy5pAupAZ0K7CSk9jOl8Xj/Dyuj+whZmqFvAAAAAElFTkSuQmCC"/>
  <p:tag name="ISPRING_COMPANY_LOGO" val="ISPRING_PRESENTER_PHOTO_2"/>
  <p:tag name="FLASHSPRING_PRESENTATION_REFERENCES" val=""/>
  <p:tag name="ISPRING_PRESENTATION_COURSE_TITLE" val="CiteWhileYouWrite"/>
  <p:tag name="ISPRING_PLAYERS_CUSTOMIZATION_2" val="UEsDBBQAAgAIAKJNRFI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A6k91SliFXtCwGAAA/FwAAHQAAAHVuaXZlcnNhbC9jb21tb25fbWVzc2FnZXMubG5nrVjNbttGEL4HyDssCBhogdRJCiQoClvBilxbhCmSIVdW3KIg1uJKWoTkqvyR7Z6Koqc+SJFbz30T59on6eySkqX8gKTtgwGR9HwzO/t9M7N79OY6TdCa54WQ2bHx8vCFgXg2k7HIFsfGhJ5894OBipJlMUtkxo+NTBrozeDpk6OEZYuKLTj8fvoEoaOUFwU8FgP1dPeMRHxs+MMImyYJQ3vokAhPLNuLXBwEmNqeGzl4SBxjgKtYSJSxPGclBHP0vEFoB/QdfEGCKDQJgCpoj0bhxPe9gBLLGNAlR4VIq0TjIlGgTJaoqFYrmZc8RiJDJfwLm83Ag7gUiShvUCpj3iOE8Mx2I3Cv19e8th2bXkRjzyLGgGTsMoEwZjnnGco5i3n+EB+uF4yx04BbongkdD8gIXEpJNMfedQzBn7OC56VALdaylL2wXNsC+KMvJPI9CYuNQZhImKODt5OSKj33Z2MhyQ4QHKODqhHYTmbT+FBD0fn4OcLdDoHZ/ej0xRDAsY4OKtzYgYEXljR1KYjY2BCdhVprkS5RCJc5SAUxNcsqWp2NVJqczfE5llEvQj7fjScUHoX95DN3rdZm97Yx+5F5HinXjS0TyEsma5YdoMcuZDffP/69fXLV6+/7QUTAp+cfSCkkV696ADk0sBzIkAjTuSSd7Dbtx9u/7395+Nf/Wy9CXVsFzjd/OhnDfQ9NwYf/7j98PHPDp4nQQBkb5hqh7puqJw4RNeNC1mhJVtzVEq0FvxKVwkQg8hBaprL8GEm4UVWtSrN8sYYyAT6ooFtKqKCIGSe3zyri09VLmUO7goU12qOtU/FLvV9Veuw5phUBQvKWCxTJrLDdtdT1/Gwpck2BpbjU0gw3S4KkPbgNbXXSj7PwMVVlkgWozmUFiS8ELHVKhGzppQ2/PcTdtMaRYCntnsKpPecEMqYtXmjimOMrJypxfZECXBIAgDIWcHze9hGmvPaHOEk6Ycwsk9HDvxRFcJILJYJ/JV94/AJMMHnrRWjKcs4DKdeYKmkqarM0IoVxZXM4z2W7u5nG7Dtmh4IwaQ74KplboGBHwJGgjzns7IdDKLEmt+NrmCpQMCI6qKgJJVWRQmySVcJL7mOVqilsJmm1CWfS9BXwtm65j5412JrpbmDJ645ioZ0W0odVmWzZUc7EOcX9bGrhgpossv51pgatGjovYPqYgxcr4+FdwZ18KyPxQUJIckkbLNx8bl9WrdLqHuborQpejOmakxy04xEik1rIasC3qiUQGnSO1Ic9nMTEujvLrWx85XaWqNu5rGFWMMwAwTkeasjKPwmsZSo3k7sn6ITbDu6Y39KPXajZz8Wr1k240C2GVN7egPfYhHrb4r22v+vlfgNsbIp9QdNl3At8u6gbzx7jeUrimBlydNV2eZaJawJ/z5RKIl/NYQuS7+f/+1o/ig7szPMP3h/9g4NffaoNYgHZqr7bj12JM0JgMDAopojzBhJd6uRcju0PdUR288fd3a2e7J33LCzuexu7XoNgCvRfTHCEeRYRx7CqJNCF+puq88gu+Hr00d3+ykZhjaFrjPll4UoWz1rPXfur1rO92+sOzPrXrOhNnUgZBcAF9ujdSJSiD/ugDkZk00G6haxt5KprJJYyz8R73WbgNxWKf98Gp7nMtVvE1Zs6F+3qTcPiaJeXFA79XvMU1sFd96fHQHff5dCggMYY0zsmmr2MZXak45GIB+VCoeGm9EJdJSycraEdjyXVRZ3BKqPYRY5wQDWrDnkLG+fwhqAT8Ko36Lm7Y+9QNREB0WUbMF+dmXJi196g6hlbDHqS4ySX5ftQJOhZlEYeScnMMnN520WFA/3Q9YPXaya4/LGruPpmdrA/kc5krK6KaYyhVeH7X6purbTZMGUYnM0Bv2FWm6yymHo7IOwoZvpTQI40jXKNQEIBggqyoQjcs2U3vqgqgsgqMz6kGYMxix/D2WdSpn0ik1voJJT2W9Nd/cgVZmIrFfkD2uqasHU9iNsWfpiCDIJ5/339QwRw4Fz1twQJXLRGcwcYRe6xid4PBZlX8CAkO2lj7rU0BcIjmTqwvq/3/9us68vC5uaDGWvfr4reuvP+/b2qdBX3UfPd26+/wdQSwMEFAACAAgAOpPdUhUeYBujAAAAfwEAAC4AAAB1bml2ZXJzYWwvcGxheWJhY2tfYW5kX25hdmlnYXRpb25fc2V0dGluZ3MueG1sdZBBCoMwEEX3nsIbCF2HQNelRagXGHGUQJIJmVHw9k1EbWnTZd77P8OMYhQxfmJd1bWCWegpEEVLnFE173e2DAtevXEghnzCgrznSiY3LFFoIzJ62ZQewXLK//BjeGthPT/iI14w5UJnHOpLqbCZXPKwmGlj3RpQjxHTgC+Yc+iht3jDtSeIw+MM7Bv/1bmbNpsd3mlAHSK5IKr5QFW613H0F1BLAwQUAAIACAA6k91SG8F3EgAFAACwGwAAJwAAAHVuaXZlcnNhbC9mbGFzaF9wdWJsaXNoaW5nX3NldHRpbmdzLnhtbO1ZS3PbNhC++1dg2MkxevgV20PJI0vUmBO9ajFNfPJAJCShBgGWAKUop06np/6QTm4995/Y1/6SLkSLlizZhtTIaac5eGQCu98u9k3QPv0YMjQisaSCl6xirmAhwn0RUD4oWe+8+usjC0mFeYCZ4KRkcWGh0/KOHSU9RuWwS5QCUokAhsuTSJWsoVLRST4/Ho9zVEax3hUsUYAvc74I81FMJOGKxPmI4Qn8qElEpHWHYAAAf6Hgd2zlnR2E7BSpKYKEEUQD0JxTfSjM6gzLoZVPyXrYvx7EIuFBVTARo3jQK1nfVZ1asbY3o0mhajQkXNtElmFRL6sTHARUa4FZl34iaEjoYAjqFnf3LTSmgRqWrL3CrsYB+vwyzhQ9PTzWOFUBVuDqTkBIFA6wwuljKlGRj0rOFtKlYMJxSH0PdpC2QMmqeVfdhltzrlptz+lenXvNRqrDGkye88Fbg8lzvYZjRN+5cLpOy3Murs7c9pocm0hxmhW3sSbPe+es63rrSmpVmuuydM7bLTOearvZqbQu11Lt/LLjXDTc1tsrr91ueG7nnguicSGY7PxitNkQlSKJfZIFm62GSdjjmDLI8AchKImCGsFwPCCeqFNIgT5mkljox4gMvk8wo2oCaVGAUnJNSFSREfHVhQ75kqXihFj3cCkgKAZ5kCXUwXGWT2+OFo6eT6XfH2ullnZWYTpDocQLa18sHGTqH+8/rf4jitpQ4SLMJw0xeHHtDw4z7XcPD59Wf5WaNlYK+0OoeuCQqW52fn5pRkb1sbGv6AhqKnlwyn7CWDeJIhGrstZ6Knp+MVPhERi7L/hC2Opn1BMsyAxGwh4JWjgkc82ie015HSiLFupDgjEwZTsiHHUxhwZFFZjXzwBk0pOKqmljqt9RV2KKGQI86KAENbtL5vaHOJYLGZV5VjcFv+zwANViPIaulxo8XX6MvEO4Cdk5eJdpD5PYhNyJsVyDElUYMyIOIVNNCN+TnqSKGJGKhAVoIhLE6DVBSiDIqSSE/4YEzXdb1I9FOF2FiUAhySh4aETJmASnJoIuQUSYAKeOekZUKuGnhH5CPdIXMeASPAK3wTqVKX5uLeAIS3kPimc6vkp7rtuqOR9e6QPiYIS5vyY45CAJI7UVfDxBXKgZH5jDxwlEhXZKQIPpnsnZcpu7ISsD4Ocv5I0FfEnDhOEvCZ8ZZA56iy7fjpR1HP+sBsZih3g0TXSdvFNoSHEKLkkxYcOHEk55QkwBfcyR4GyCsA8jkNRlY0RFImElLRAptNxcw5QfwnT6NIB2AxLjgMRGkIXi7t7+weGbo+OTXP6vn39//STT3XDYYViLS6fD6qOT+zNcj87vxnybS1ya5Y05V4zNxrwP53pjxqXp/hnOJ2b8rXE+8Y6wxFsXcahLSLAURKvfGQ3YXW2oStVzf3C9yxUA07heHpHsvB7fVk9z06H23zrMtd95YGzHJMenNjUhvP3l5vPtr7e/mdDefL758+YPM9pLM/GttglV+60J1UU6qXXmpjQjFaDzDtJOAr2X0RBGxeDF6ugLVIr/Rub94/eoNHW3k3kbufr/UfG+mf3rhPu3a4MNrw2aOL4mMfKEYNLocLNbNeTyvjDh6BKCQnirM7NJQLbWbJ6P5a7TdM/ajdq3Gv61LJg+ZTfpC1fn2ZXu4gcevRNSTkMwq34TzL4KlQ/2C3Z+9dbODqAtfmUr7/wNUEsDBBQAAgAIADqT3VItmCldbAMAAJ0MAAAhAAAAdW5pdmVyc2FsL2ZsYXNoX3NraW5fc2V0dGluZ3MueG1slVfbTuMwEH3nK6ruO10KuwUpVOoNCW0X0NLtu5NMW6uOHdlO2f79jmMncdqEFCIkPHOOPZfjsQjUnvLeAaSigj/2h/3xVa8XRJmUwPUKkpQRDb2QKHiOH/tPf5fL/sBCBBPyHbSmfKuMpbD1KALDTGvBryPBNe5zzYVMCOuPvz3lP8EgR3axBIZ1KWdDIqiO+TG8n84vorgz7qaj+eyhjRCJJCX8uBRbcR2SaL+VIuOxCe3WfG203TEFySjfd0bEqNLPGpJaTIubxXAxvIySSlAKTEgP88lw8rOTxUgIrMx+dHd/N7mQUx31eWNOaAeqqM5po+HodnTXRkvJFupFni3mN/PbdjzH3etd+TQuS9DwT3dmjuI/gvzS5iLN0q9oJJViawp6whmZr5PDBInx+iFh/mC+ToJJyBzUKUjFaIxtEDK2UvxuvjZwWy3dn/6QCMzdloK9mSacTA+jkJDBWMsMgkGxsj61Ex+vmcbLBOMNYQoBvqkCvWGGbyRTxTZ1W4X7Ax+Uxx7IGSrEWrAsgZmN1wPW7RV+Npvmc8WPr7R5AUo4OKMXYWWskC9Y1jOkZ6yQ76Zbr5wdz+CnHssp9DAlrpmfVx+9wAkui3oVq8JrTlqaW668o52hwCQihnEuqxVNwHQtGOQ2G9LgLKaAkwPdEo3v0m+DC495MioYnDic0pp1FWiqGTTJLRKZVBgMutcuW9e5Bo+l2IdDTfQSNrpA141VU8xr4ZfDLLuF7nYry2bXPY1PyWM/IXIPciUEU/2e4+H1w23so3zOMMMan1KQz3wjLuRwocHfP8+zDSzsDbwUTrQm0S7BkFpPKCtqG9vcv8Cd29RYniUhyAXqgYIqulQ3WuCObncMf/WawgfEhdO2pcVpmXqH23FCS8F7BqcAIDLalbPArqwryZimDA5QTBXPkKfcllugUP9NGRt91UXpWS5RpJtBlVT8feqOBsIaw2pmWE+36jUJVZ5YbaQU070KuTbvizFp5Oqfbg1OS7Wd0d9UQWxWrZwk0+JdE6ndydXaJU8OMOE0yUcQOnQpmiaP5TAhUleW3FkEfGavQjDPVrlZmWGDp41iBu142ETJPadTdoU3dLyRAP6EzY1X3hvwC46hIDJ+KSG1R6HBbdmYIz6b+cDGUZ+kOhh4Jtucsg34N/5bMv4PUEsDBBQAAgAIADqT3VIkKqCJ+gQAADobAAAmAAAAdW5pdmVyc2FsL2h0bWxfcHVibGlzaGluZ19zZXR0aW5ncy54bWztWc1S40YQvvMUU0rtcW1+FhYo2ZSxRaFa/wVps8uJGktje8JoRtGM7PWeUqmc8iCpveWcN4FrniQ9EhYYGzMmmBRVe6BAre6ve/pfg330JWJoRBJJBa9YW6VNCxEeiJDyQcX66J+83beQVJiHmAlOKhYXFjqqbthx2mNUDj2iFLBKBDBcHsaqYg2Vig/L5fF4XKIyTvRbwVIF+LIUiKgcJ0QSrkhSjhmewC81iYm0bhAMAOAnEvxGrLqxgZCdI7VEmDKCaAiWc6oPhdmpiphVzrl6OLgcJCLlYV0wkaBk0KtYP9SdxlZjZ8qTIzVoRLh2iawCUZPVIQ5Dqo3AzKNfCRoSOhiCtVvb7yw0pqEaVqydzW2NA/zleZwMPT871jh1AU7g6kZBRBQOscL5Y65RkS9KTgk5KZxwHNHAhzdIO6BiNfwLr+k2nIt2x3e8i1O/1cxtWEHIdz77Kwj5rt90jPi7Z47ntH3n7OLY7awo8RQtTqvmNleU+eQce66/qqZ2rbWqSPe00zaTqXda3Vr7fCXTTs+7zlnTbX+48Dudpu92b6UgG2eSyS7PZpsNWSnSJCBFstlqmEY9jimDAr+XgpIoaBEMJwPiixMKJdDHTBIL/RyTwY8pZlRNoCw2oZNcEhLXZEwCdaZTvmKpJCXWLVwOCIZBHRQFtXtQ1NP7/Zmjl3Ptt8daaKVdNJjuUCjxwtZvbe4W5h+8W27+A4ba0OBizCdNMXhx63f3Cuu39/aWm7/ITBsrhYMhdD0ISGabXb5LmrJRfWwcKDqCnkrunbKfMualcSwSVdVWZ6rvEgsTHoCx+4LPpK1+Rj3BwsJhJOqRsI0jKJ7uCbdQHyqKge86MeHIwxwGElXgz6CQkGlPKqqyQXRyw11LKGYIhg1MTIJa3px/gyFO5EwJFaHUUyCoOjxEjQSPYcrlHs7JD7F3CTdhO4VwMh1SkpiwOwmWK3CiGmNGzBGUpgnjJ9KTVBEjVpGyEE1Eihi9JEgJBEWURvDXkKC74xX1ExFlVIalQpJRiNCIkjEJj0wUnYOKKAVJneaMqFzDLyn9inqkLxLAJXgEYQM6lTl+aSXgGEt5C4qnNr7Jh6zbbjif3+gD4nCEebAiOBQdiWK1Fnw8QVyoqRy4I8ApZIUOSkjD7J3J2UpPD0NR9xDnZ4rGDL6kUcrwc8IXDrkDvcaQr0fLKoF/1AJjtUM8ygpdF28GDSVOISQ5JrwIoLtTnhJTwABzJDibIBzAziN12xhRkUqg5A0ih5ZPtzCXhzTNngbwLQIak5AkRpCbW9s773b33u8fHJbK//z659ulQjfbYJdhrS5fB+sPruqPSD24sBvLPV3j3PJuLLlgTzaWvb/IGwvOrfOPSC5Z6tcmueSjYE72RCSRbiHhXBIt/kg0EHe1o2p13/3J9c8XAGR5Pb8i2WW9ry1e37It9t721vv/1rfORx/c65hUdeZFE8br366+Xf9+/YcJ79W3q7+v/jLjPTdT3+6YcHU+mHCd5btZ985eZmQCzNpBPjtg2jIawXIYvljnfIHe8DpqbeGnEl1abHl5rqfWnhTcV9zVvnv6pXJaLpogyCMR1ULfbwL+801ACyeXJEG+EEwaHW56M4Zc3hcmEh4hKIIPNTOfhGRt0+TxPPaclnvcaTbWmtDULKNfRRd5XvflT8VV+Mzdd3EnO/sfmg2gz/6/q7rxL1BLAwQUAAIACAA6k91S+VglWq0BAABsBgAAHwAAAHVuaXZlcnNhbC9odG1sX3NraW5fc2V0dGluZ3MuanONlFFPwjAQx9/5FGS+GqIDnfiGDBMSH0zkzfjQjWMudL2mLVMkfHfXgdh1N2V9oX9++1/vurtdr189QRr07/u7+ne9f27uaw2sZtQGLps679ALqwea50tY5AXwXEDgIeXPqyd5/0tQxoGoTZPti7XVjl+A9p8V49rFJWGhCE0TWkloH4T2SQX+amR2zOqQkVPmZGMMikGKwoAwA4GqYDUTXDzWj5ugB2MJ6h90xVJomN6Edw9xJ/nrOHqI4unY5VIsJBPbJ8xwkLB0nSnciOUx/tAul37fSlDVha+7wvJcm7mBwg88u56Fs7CblAq0hmPccTwJJ7ckzFkC3E0oGt2NJn+gDeN2QT26zHVufugojIbRyKUly6BVpeksvo6HTUxUXq1qtoIfOAOfpisZydkW1DlWKDfyjAuUCjNbkTYa2UWiHNkyF9mBi8d2kZw9rLXt+jbqiTFIUC1PX8WVXS7TKkajzdBrs3eia4uu4eJ3sqZEQ7a39uI+Ua/ycwMjAUoKLMnDGH/W2P1rlThTa1ALRF6NT3stoKtxAmouVlXEN3c2cCpaem5S3rF6+29QSwMEFAACAAgAOpPdUpQTsyJpAAAAbgAAABwAAAB1bml2ZXJzYWwvbG9jYWxfc2V0dGluZ3MueG1sDcwxDoMwDEDRnVNY3int1oHAxlaW0gNYxEWRHBuRgOD2ZPvD02/7MwocvKVg6vD1eCKwzuaDLg5/01C/EVIm9SSm7FANoe+qVmwm+XLOBSZYhS7eJo4lMo8Uixx2EajhU17/wB6brroBUEsDBBQAAgAIADqT3VLymmiPUSsAAORJAAAXAAAAdW5pdmVyc2FsL3VuaXZlcnNhbC5wbmftfHtYkum6t02t5mS6ZjVrTSbKMitrmmTSSUUUZsYmsoNUlp1UajylpiYknjjUHLSDimZGKsqUFZmlY2hGKDTTJCoKJRYpKhUgHkASFOT8gZU2e+1/9t7X3tfe39UfFe/z3s99fu779zzv+3Zqewh80UdLP7Kzs1sUvGnDTju7BSg7u/f4Hyy0jmQJV1RY/5mH3gn/1q6WCxixXiyI+2bbN3Z29cSPjYf+Yr3+8OimfWg7u78ds/2ZNxgLzLCzC84M3vDNroxIxYCFKO+NEOlMyiM6X4DKGakqT1V9fKtz4c0jCx4ty/vWeP+fpcej95b+6nPjXl/9e4lnJ1aGPbX/4LuDoJq/Z9xamTO1V37vB0Xp3s476UgS+H5pVWgEdVC7K22PQOwWmGZ40lQ7DknDjUkRuy2+6VZl7ML/EuRg/edeyZeSmcsP//3LVYvAItN4etpvttEXl93ifLyGUfOsv5u6CtHfzfxIymwrXfTxXayNXuElCd8380PVfX2NzVd3knLIth93PFOYuqEB55TmVK1+rE6EU5eLzh0TS5U/GCsKWc7X7cF7dhkngJZ2GnKe3XH2WkuO5UkTcz3Oy2PkNke0SJFprraRLLH6/Jm/30fwbpxUefJ0jQvKLEEwUVpfgtqXr3YNhSjjlqA009x0plp+9DbLJGThDJ/a2T1N1Pyx7az+cy5UYuznmTgMgtnb8n1WZAhPR1MXTD0H6qjphJfvE/wC63aOw5PRN7Is++n5EVrvz4O4iXUtGO1UHcE0DjK/AI2bR+vMo73HJ/bKl+4MyfyrxDDRWIdT9GqX/Wj1GDnIEr22RdaihDzN2BcsEMrXDS4FHUjVuHkEtRosv8GwmOjNhCw8hY/GE/QJkPfP1mPRcdQ9WfZBIRvJeb6KVedgJj6sxaBpYpk0dEcPrUdUhwO94rGwQ1ulP251zG7x4tsTH0aI3uZe5BaH2RUCWUoFoqAWnQgvU1H0UsJULd/baNSnYDW9U6oNzcBNqEGiZRqWLVux1fI8HS/rnQqtFSZ7NJVzJJPhzAro+ZTxjP2E8tXaixUkokGtf36VRaGHjyM8i4WQqRV7JgKCQord0Tslw+eaBrPGej9Q5adgxb3xCu1N87XS/pAQwxjLPJbu0nX20LUIpoVYzzKF4SnCTlNH0TpdYwQ1H7Ka4k7KJ1PUqP3jhozlCEaIBEXHEih9R0sMFJ5ORjDLeNAUye0+6U5Ly3t2x68byxuUDxeDgxGsGmeU6icwXDRJJbwEWorj5sNhkuhr7feKUHirK72xEi24JX9Z0j/bl3QDJ4qR6F77lWAWrhJTgWnB6PaJC/lQeM4v4b5aKktkUgxBh24lXR6BIUNSkEHJ4os55Lw1Tl8skzWqhV8Wf+NBao93Cul7VsT3viSZNL4vaC0KB93fFMLJ1N3BMcObIjym3Hc6h5Tl+ZgUEpTCaCxTq8DCJK1e2KFTXKvCkpFqg485T0Q0Zz/0FC5cbmd3LQHRsz8HMIJh3HWjmvoKCuLhV6IfHpYRpcYeKPdkN4Uy1vgbFTa6Ei6XYIRKgzBeEC9zSQCg+oq+NsWLLPMtw71+xapUQqSncOM1LLefYv8X+kAou5x5zQGc9Gn7194FS5MKT2Eub1XWIE2jNCTamW5eRdXe3wS7ntdE4TQKlaDPnPL1IiKpAjd+lXUzHFSFADXxx6MsqRuvAS7yOYJiw3t2drwo7O+Y4VPky1TRRTbhwQOrX9YqxMYyD76psPib5aD0DmVoaxG+LR7Y1Bejr0L2jTil9yku+0xKxHgJeBeTblI64sz9YZb1DXqOluLtvpPZ6vPelGDf6sr0tvavH7G+qAauXwaMG24fwRVV7fK6Gj09DC8hU55fZmENjl5AYhOFfwmIXAZsIu1v7JM5gSCjPCUMXixqMjwiBDDk9TxrEV3T6nFkxpcdbh4xx9qvPRqkXAV+g4okRG+D5UwCm1At9u7gFgtAMWm+ZcpM2kWvS21rNy0lftCx99y6le5fQ8d5nBi2O0qvFqbp69KvPJ3ovj6YEQl1JcaWtv+zpyC6PWkSPjAZa9Xle8BW1cTFquSC/DUmnUl2WG9Vg7wj0ZiFBgKK5tvdUy+l/OqEuixUJOSS7QF0cdLhkVyysa+VCDhEQ20Icd7kdbpB7V0wmRJNro/BssowgxdRQINIdooAheO7lGxSqLRZs77RMOgpJHAx+ztwANbVqAf0XHLb1/xBkAf8eQPR4J6J2p/dvtssTkw5BwDXtbA7Mww6P+p3OSTA6h6JRk0XpqkNGjBvvWRDtrKiTcbFDbPCrCm3hPJrcPfeB725ZPOm8wEnXOHnMXgoN5sTPd0W49XW4B6mJx6gR9YWE70rJVl0kxH643a8KIE0VodG0rkZ+6EERks/z4xRpUJAU/AFUxQaayuz1bzi0JrvYtraP1mZlOfUxeUovX+VGEr7dnjpiDcqzustw6gFWwiRjK4JjTqV0ZK3UpwUs30khVpRiTTwfGdiyRcRe3GjMNnFqjPWKv6pQnTt7LFrp2mO4L49u3IA1iFVLKJveXXd79bW8rPb+3Z2tfflweXLp3YvQdVeszWme2kXAuOLLzM/CuL+/e+2GXccaB5JZ3v2HGqjX7KzOz62Lrt7ZTDu769bjut/9WZqd+Fi2olvZI62/vV6SFU436pI6pvZ1hbo92NvsU/waM1M6yT/9kZl6wX3oOayre3Yg60XcV++FmHV+7j3K0NOF+eQ6/BTNWeXB589Rqv4/hV5iKttcnKRG7x7/NXcj+3BZzGvpO092FbUwPjI1p/vvRdUcHnglah/LEEd2wxiTtMZROwke5ypNBBejgcqcSKaamILCHcoK3Mg9pXov+QAXMZK9kTSs5//TGkxVGoJSoi460ZeAG1sTHN9xogvvpQcflJTx9QfuaB7mAsNcElyKHkUh8m+e3NWnVFDN4mJ1YYCDSNVcBFgtJhifDCiGL09y+CaC059Aqh/dowMvtKM5MrRw3P3+pNBLKOKVpUS+2On+lxVViwF0RQ6E/GDJ9xktzse+VLMnXXMMWqIwlP8UI4ew8xN3aibeKarf057HpOeSajoxT1U7Hrjl8y7Uo9N0q5cXuZk10XjKpWw9ndbsH69V6ie7DiJqq5KcSjhicYRg94eP+4cLGYTPVj5swYhquyXg5pf0qRAZ3xB3+FirdSJx0G0dTwtPuEBMnS0eeO33R2cpRYIuUDnyNUULbOK4NXdYLib9dP2yIWai4646d40tHBh5diNN7LROOmVzbr27Y6pk9ugcdB0i3urekJ+yymmLwbV0yX3qpGqY5+174Drqg9EXp26U/PG0nC4gp0D63nk67RjPHu+OCjlWj9wB7rWN4KL49yR4DJcEW/iSWZH5JzK+5Q2T9wfk9Hud8srLzq6bGDjeDZja8HV0oih8ExgZW7NrC+mO46ePWRl/ytgjRieY12SkF3javlt1dlrgG3HRDGeEcw6BS4jxOTfGDYbk4lzOw5NbTuRTkp1F+9wjvjc5a7StOWW6+iVQ9qSuhYCDxhImNUmdy28WtJWmOunv9qSOlFLAsT8WoqrzPNle6ofTsEdRnSzJgZsBb+3HKQszf9IVmt6+hJt/5nThlgKrYUXApVd5AQcAy+LN2btmtUcrUMt6LzCzsMym3uPOu/iPr7oG8uVQTGluZ6gRWOsfzye8x1zCzPvc/EfOJgPNh3cfRgDU61v4kS3lUUMXeR8stMkuJQ1qy4Hc+oT96r2UeIiGDw357rZY4PUUHhiNXw0+utMe1DTKHFpt3r3mxSjH5EBUBhm6oT6nLYMfMwSS0qRmtAoi/e30lsk84d7SAGokeo9c9S5kVm71kax1eanLwekzM7xxOv9PCwP9RViYSWgBV1LuhqY84m8ejaD6ViewetSOAx+I/rZhQFz1CpllzdDCSF47coh9Q/WkuK6oLkJswveE1nwRemiD9kde1Nrgc5MBuAbb8NS1IJHchWjw/BeIykuZut+XGaYJbYzyzybuSRQ1P0jWy+UnHj+N5iPEeDi/+2QW8HyDlnnB5jDG9SLazRhs8vpghegc+HPYQUrRwgd/PXn5yVoGgMliFz/ry7FPCuNiGyc5ekYWuBQuugj8HuypURmadpwfgX6MleuIq0CMcoGPGD1CSlzyTG2rmVyONwli1iWuzTEoaWhA3Gj78Bsnj33n+yuMm643iutqzfuqu4VXCAVdHkSxh1wvDjS7pY3ZY97f2oJMquBYfzpppXE9cWKaJp2ZdZmkZK9c5bVoewjoEB/OFgfq1k/dLiiV8rrlUuP4L9/POcLR+FF30D8ZvG3eP0TeWKnM4TnSah1cHGZLIR9N1Y954inXp6ALL6YquLXdEdlRMmCYPWjbgX2WaOzoXBlNtMnjhzM2Aw/DdDH7yBhrURwmO7UbsNcsmNzCz7N3Jzye/Zw4lYah1IVFLWz4HRZROTUrD7EqmZk55HoNgOn05OQ5JJFIR+rdv/e+Md1zmwCZgKkuP2tRW5SD6jVL2ulOLyq0epMK6FbnGbx71Za9Vw9BMS8XALPebKeOZI6SBx6SHQBMnoKvQ39JCyx8sD12YKQ4f8VVtISEUsiHJF6bJcuKlNC9LHynaCkDlw5zpyoG4w8MFdq+Be1Re0GWaenZUmH819kV0JppLUua9y5V/DG6Yu+B5g9j75umqsbqWlrU7LIBpq+u7re3i8zmL8C6YUZ9giLEHOe1F6cDaf4c9C2skUOxOfbiN5ZZCsxs7n+6CAkDiOUed5/JLeaWiOrm9X3zl3lNqLa62pvGncfNK6V1LGFurPgy45HXzriJBw5nGg4tVv2Vrkry3dYrfzOm2EEWwkdXB7c2llruBDp4AM53Ya44Y+cM21PwXEneO6xcd9A7g5vcNbQQ8MkYA1cIWHC/igK0pYYvBksa/roZntRANMrAJAFLBuAxVS3HBt9uONrdoep0zAUPkpF7PafXFzjKnTeBLsyF15aECixbwr1S54z/eao82eyLhJwNP8MYi0ouBy3iJiJvat5izbPnjbhtht59xwpJKbnGvPY6FPnz6wguWgVXC85WUGunBh2i8SkDcOJPM+awLlETMnF7+yphv8uUYF/iMUcWCNtqzBEdqeNKppOWDd7RSuacFxKwvrs3r3MJhon4a0eIrxIWnAz76/gS7LMSP80ef4ZtAHcfTXLkOvPvucNeW/1fb78Vt9cl544/0kM4J/7adr0dinFmgZOMV5cwFJEnwLov3OYnD+fN2oQAvSuQ5hYkqByzixG3mc0t2X3NzK24vXd6uZjnwsidB+GOG1HnQvZWBguc1tYUd+f20/qp2IXie95Z+/brVpcw52rD6mkiWifDQEp4AQPuECeMbIz2V3rHbU5h5rnwUCiGhmP3d/qF+rpGuauhC/Em3PO53nSeDRG841q2GmP+bzaOmlm+QBS8RYl5wMvZ/cwiKb1geOOgpPtnHJ9VUas1gSYAm3hZ85F3KzqvhKKvH7OHTmeLX7B3p9dGhapKTEQCkjxMQFluOQ5lmiXm64lNH3rA8Fei9fN0fK1cZ9mbYWvDHw8hyFCW8/0+j0avDMd9v7p5q2J0q7z6DJfMHPrbEzGrrsUnVXVH3pxVNF1/kDBH/TwWQgXzJgtLJv6It745z8GGJcrZgGSe3z6/zBrY8QMWqXonyJEOJ6BpX2FVqEvg4DkSM1qTTvC/GIgFzr5fCST9DnFwqfoHscBZQKlwQzEynjLCJ6glsmf0yPMUhISL4hpNRDkxijcyBYkXiP6mukrzlT4GPRqZKa0JI6SgjHDofoo3vgBgo46V5vKeQvJAYd42ws9nq6+z/UDBEhds9ratc0Wow0HKvP8qxdBFForCh6liWS86oon6VYRUnVMQEcSYCmqla/3eiJh1fRm0lMcdS3MDa+NbIJKJMFpledkw2d6dTcBh4o8Jm8amTBWYC/vaCHRe4HkdigkCfD3vjSvJVOCERAfmuJcqueVCzlKtAhd2lMweThqF+PIGkpVxFWQoCUlvM3Ukcbm8ZeyYDcxBGIEjJKNIRyg42GVEp9xBktbQRF26Ezau7C1MZs6cLwkyaRZDw50RxD2I5m3ySKRee/Gyl7K/dDqV+F49sS6W12eW0A+LP0wE+LlLg3G40WwHby2Qr4wBvWT7bQnmSr1Mu2A6nA5PwBaitTqRAuq1n6hovkcR6Ndz0KYZF3HC8eu9OMJQGG8rrHiSUITrHKwwzQKQzBv40+26RTMIZQuQHcHV2uopbh9TmKlPG1TTIrK+wWGHEqUTMYcMjeIZOJewvv0in6RuaGfZ2DuoRvrLVdRpf25vZmI123hhwNAVN+dLyF1JR5SU7H5K+gEMPekvY94hxM9BGaXJ2iPQfddrPrRa6vEqDH0P/FbEi0/jOT5xUpOXsDbj3DSHPIX0/MnsnR6r1aJGLuIjjQJ+gjjUQKeaZRVu083KEUptHRsTiGWqE41mEZ19DowSBsoNU9pWSV1UUZlFa5ltcAZVCyiYnEKlO4Oy9S/EUowmEJr5lzZu3iqPuAT3mKluUETzWR1ZuCTGbAkwJbWscsTZkk7IXlN1KaN5WZ/ujyDpR8jzt8MTRZ3PM0Q6VsNPQkiEmbDNtguCbpxDMDAcxOruDd6/3pubAjD5vUygWwuImlrx0huKy1I21LnsraH2UQPSW6CqVY3PRKFcDm4IyzCGyjYry8sTo0OuB5zY5GDKV6Hs2zAYndWqtU/MWFrERIDP9b61/N/soau5fezAPlervSznAJtDQvfMeW9tOH5L0Afqz5PfAdj1zQJoFYXMcILKuMpvjIXhhlHgYg3cZ2V6bVC1ta1UkyfDIzBr9GqmSQ/6xYgSkeLR96X+9MsrrazjdlWl4xra7cuK3XuwoJzVWtad/xCiN++lHKuzgEslnUlxX56+P4WwoJtyTRLAP2mz+VJ6pT7txtLNLcuGxbWTDCnpFn0fGtaKPtJPk8kJ89jCDshgS4MvHXnlNbYV+RHg5WTK+uqYWub+ExNlIzaT83zo4vElJREI971c1L8j9sZA2bjBCsX82kooZS669V6/+2mI3g1Qs/3O93gtSoP0ak2mD80T1/GYl9UonTmhnAq0Lmv2ODzg0RsXgHTkU2y9qR8bSbAFXXA6XosSeGsPIAcv+93TYLXklKitkHhBAq/fkzmr7urVyudU3fWihyP6ta77zX0s7m8o3wuT7tKNiUOtap0dQJF7+oPcx5QGXopEZa4Co6rHg/7ebaWErTLYUEbKrHaKcQzNL5SLmtPx7sQv2yXGkRWf4HX/vhdiJJ9/BzvEYEbftsSADY9LeSHcKYM/Na+JGKjMAX+T+ntPlOSezAERuKN6Pz72CZdbi0FidaZr13Q6Nj6upumUultlFBMab+oFt557LjWaR+K1ac8QB+fNnXGCAVnVeBWXgWMraHHierC8c3c0DloqJWewuWceZKBX3g8SLa7Y7HJWOYxTe/C7z3caPgKktI4MXxRVo0zmVYVPVpWtYFweTOXd3wdvi5WgHCKaK2qDEtoSh82oOXGBBPhY/En/jc1caRWtddyl7uDoddmhRxtdJORY7a2yZxyiyukh4vNmy6F5ZAfz1tR1ZpxrjN0LXwyQFqVuvOtTYKssLjqa9SnIa3nIuBiwPWWL1ZTqCUkV+mq8l6pY8knstXAK90dgkzuIcW6OTR8JxZE792dPcK7klOk0e1vOhqd7/C/ukX+J1kHKAvVlVqmcp945GwlPtfVMsf78QyPz2LbinZ12WQfPfTvDjJyyPvEMSsiUmjsjMTmI3NKbH574De1A/jsV693SUdH1RcFSAJO/8e2szvNBdde2eA3pXtYnsIE41Qrg1cT4LteKbir0rFl6smBdJFZ00RFvFg+EKuDuBF8dznN3M2ALghY+ErjSsd5xBOvhMuC7kUdnJH0TPfXl0uW/DeS2tTTDZWnpzRPtA6M1bHw2q4UfGh3Pon1sSr9W3PyNa9Z29JZhgFGCm7sAN8DfTaZYRwoZLm/jlMIDipZBQjWlrw98lX2i9kjwP/ONCItRUVmjXycLtKaYBlaWzJUMGUmUbZ2hGccZXhqZ86pMm2HcJOTCLzqM4qJyaqon/ASJzW2qtEtmP2M/DBIXYQP6zZHky8oTq5/3ZK32IOR+m6SyMnfhtOwPh0SAWY/N4UU4YJSGcwYr48a+ZHYCTTPk5/M8pJINJG4qcfpntmiQivMsdCvHHit6rO/BYU4H4CqHgGzBSNJgHadoiHPzXTQqxLqOtG9sIQsolSi9PLbDhWiccRGslFvO2V8xcbTfUT5Go37aQvVHWvqmr0zJuGDlwET3VyOFNUXtQQVmfE8TgSuG4gLKmiIfJ2q9Fxy1I9wSN2i5cRDbe114KUewCZhS0rbCGSSfvmtrbBWpg0KKfhHAqi+Q6ddBNb135y45j7yj5pZkXxWw/UW7ChT3XfQuwCkmNxiJcLhL4XhKZTbaVYFkxHdoteb9aPjbh6NQAiU2ZuaDSoji0I4Maj9sKeTcLaEfaGJzwfnknsGr9Fxi3IAIxlvArcE5cVseOT+46aNJDObqBVvxWPTIYGkLUkb2i/wRcn7nVAqel/SFY2KijHjgkKs7EgKhDJFSASSXp0yo0+5ecRMH4Y/blAZfPImp2Drr5esi9OYvZO2t5/0qvQd3FiD405oaVbdfKHjICFU+TQjYtbCOz2Fxaq/Vdv/86YRj6Gf03aOgCCMvMvsfa/9uCIXENy04//gduN/H2tyVJuOwzJyGCILgnBUyzIKQf2mVpl5aqDO2Fe35e7vqukusR9RFlAbR9Tuey2YkUvegzS1DlChpsR0irHHsmrkwxJ2mquIxjbtfR2jcTfZFYL2wUjx18EC5L+5w37k181fS1T2ivGvD6gPagu9s1UeIyNfZfcT56yu6Janwt7U9mo3GcukhF73GJTzIhB1c5OfnZ15Pn7Vo+8MiOlnQgv4iZo7wFnPHIbnkIXx70bejfxfGBH4SYwqqoXK4OHHfamyfNMYzyIcGWF0mNpMpRXap2WB4+zZ1d23I6ZNJ7IQLepxi1lfo/ycKhN0HFXVsMwwBAK2Cwo3kE1s2vcYPS5fS2XlTzSPCox/7XLVRs1WEIUVRwCWgq7DqdgpBMsn0LTdlIGWD5MvVOCRYtMI68lEQFDBzLo95QaH9IElkk0VPtcl4rwvLCOOzEnudJFaZeiptbCRmdJxFl4G4SV7C+KbHpdFeLBuu3nItAKD1vIcxkTrsABFM4awn+Z+IlZLxdVisnU4yFqWRnTGMp3NsnAVPCbcsXduuR9se1SAcQCbRpLkbUrv29HPpgmRBk4cC6HDeZKIaLoZs3+NYATG3V78yZDIWGcx946IC4u/WS3eyrjZK1Ok1D0WbbSkdsSgK7BkYaesTRk6vkX6wRX0+rcLTEPVaGHxiRWsq+a2Ep8Eidj+c4W/025Uhcbw5Ihf/M1wqsUvaHPBtRGQs249XJRHoVYIfBkwk1RPDPUUMofsfXO52fZ/9ucwGS7JI8XDn0quWTeTV8NXkhQgQbrc38RWrNimuLu6T9q35apez7nNyac2CZfAQuhHavncsRRII6ksMCeWaKifLdKYY+1u1BK+9/VoSRubLpejcLm1fAL5kzgspeIwqdxlwNuHAVP4tBJDLWmtUVmrHz/9s/s810uinx12h+NN5RYLi06mtJKWN44zrKBHT0T/EeLJr6WoL5mgskb3aFQ2rSom1pYjw6LldIu/+lYt4JsebiIVdv7PKlnhMaqHc2TBCAIIKiZ6ZzXotbfa2eCkgLKhh2moLMYRq88NqgYOET4suaVAX5lQN7YaionCTKeEvim1IXxlUznR22GqSYRUrvvqz6HoKKwaO/KuELwb+f9z5I6ksIoqhBNesChm+tjIW3VI7oqCTo0gy6G64mMm6UTgn+5E6tORZOi8c//OHdyUc0FHUeXBzHDZv7nVTdD1UQZapsspFKjTuWM46QSZPSWfgL45NARYEaDwv4oobYCsCT/WNPlHuYk+5jNnprovsW7klObFGVCIpT+tfG6JuwcV6Od6V5EbfG4TqmgrrGLOlZnoth3IWeEQL8m12eduVS5OqJ49c0XOHjz6tssBU+/E/Z8RV9lRqB6tqRu0PTGprPQdO2fdiag4fH56iaHI4A1Rdv+pOxQfEgcB9S8hLS9/54WA0tv7cGUVvjUsY/0YU9aiLK/EI+uaVR0MvEjUmhEJ1dLZl+aecvU9qg4K2XhSmWnRDrZMdn9Wme9oe/ADX/ctwDmqVc8BQvypXhKspAqmqRVpRVVW1GMzZ5HNDVQHsBPA9irT0azIjntq2yMhmpeqge9th9N7s/TySXunpDttIwpVNfAr1GXExvNmo3nFJoVmf24OOe8rhZdCo05kYLlK4ucdpmQSj20q9B6kTAyXTdoOFOKi9iSzBpIN4QqNyoDZj1ewxs1jowjWhrcQRY+bR9DGjafzFokznTa8OvIIiz7exk462baq6IQ7C5FUGP/jxhDOB+eE47yxumJiKJejFCqa1H1fdpMMvcjaASW231NE6GcyzSer8G3tH5SkXh14IkdrmgSjKVEBv3uQutJUqcm0RRHVFnz4pbe6fSaRbP+xU4iXV/Qv8UFBzhFW9LJjhc6PlERt8jLmwbUSn76nZ0+4/7gZUgfc5IWJji6tEJA40W1OCCVIRCDzBlovhTlHoia7psGtO1Z2jXNGC73xFL3ac273DrluD75p7+wU2Lf97CM3oEwQ5nwg7H0i3tieaTr5CGlmqlu9uBJ8jDEe9POolWk/wRzGUNLDc86H365jHWH0Z+itIE6tF4ZoWwi88bdCrrYHr4aLGw4tqwoiLNiG9PRmblhV1ZHRsDXydg+wiL+woMdxuVhWlu8RRd+ac8He3SQ1EL1fTCpJxX1WI7oKxp3KB0j45pHXGI0h2VLd+ueMaiWZPygCpPIjXUuI6J4tEBBpDIlZ7zpy1iuv4ZuVpK6kxqpY/Qn3qfnt03SUUJxxFlWugDYIeYrJpsc277D618im7m/hJiIJySmYhq21VhVtL90KLujraIT4fQlU5PW34KDVznkr7getidoMi43+aZinhBPzPlVMas7WkEVIJqxjJbx1sqmCaKiKUaUSWiY2lX01iM+2lJtvtwqtqrzCZCbBOgO5OuJqBcUKykzaVSxeDIqhyzBCpwSMt5MuE7n/CnX3uyr1Ttx/SJztbC5wgDn94E+9PzyhregY5N0Z3DvW71i/Y/2O9TvW71i/Y/2O9TvW/2OsH7QHFSwPPrt84Pu6Fk2fkJf3pLOyIXgn8kHwzEfGiW8++rK9erLwP/9dlYcjWJQlvsngGbnIAdykN5JluMcjKMZNFqMla1KKHzIP4WXm+Xb3VkhFv1CwI41xlpXbaAQatLXP1IWrM0P051maVxL94tt0rRZDU7pI+zslxHKJcR5lUadZrV9hlKVgZaOWRRWq9ZJE8IO1BMXrD8c8FoFBxiHkVsv3jNuqGVKsnCa6YC6fXMoRoE4fMPdFvf64aymq8veyylc0nebArK6K7zGmxPFds5+ceRs48v3z7Y5vuWA6MFkGeSDXC/qrZ50UHj745VFZ+dU9oof9Jrtnf4sl7EGiqRciLGWQx29cdPyMv7b8quz2nsEZmp2xBNi/Q3P3j/Krdc0X6YZ59650mpOZQyHrGOb16dffeP3IpO2EyDSNMNIYdVhpSRMCPB6HH0IGMCKV6XgZIRsDgancLZP7WBPOFJwBgDHchxnvpzMFukYLbVohMvsqjU7GfpZR96PjLYNnU5ZzVS/hM/o4yKJiZck0eosnqjecWkGqSxx6KlWBUTA0iyclwykNKnBBKszuzrleUZegf3WsgDUUUkI4ENyNs6rt0774haNZTEBp58NeEh2gp1xjXranbcz8oXKdB+Ea/aa2WYvzyA+6waHssSoClRkqi9y9MhpgnHNFcT7J/en0x8IlLnrlMkFXUoOQE6MCL9NC3BEhPEExD4IWSVEH6Kb+ZE+0J40tBvvHYirQxzrl/rIPjud6G7J1b4LR6nFk5sWn3uWI02JmldtGsOqQ9HB5aHJxms6bc/RRtgU2nctz3SqmbIPVRr88HMTGkRjKZgPAJljxfkv4SlKXqcs0Lh1LsGyLtesgwNieJCS6FJuUQ8a5oDvSKmUxe+0CyL0izr86ABJzLL7qt3XghEuE93iutN8umXRdZgA6epeEd2nR19qIcaZ6HD3MOjNx12TqrGsxJ3KeFhdZPVzWGw/pciVGAQ1y3/FIszhFhNOxmne4ggpKI2QAF1pWhQwHcrFz5cqV0s060YOVQJ4n+pQtJ+h3/9DKdpmK1weX7Z74JYh7eKrZpYIjbzdsLTh7GCSmIwruLiEuPUTsPfjI0V1MER/5ia5E1TQ9YihZZ0YL+TcikzF9ITR21FiQ5T5FZLItIcUWc4XxA0VvDDHN6l+2/zHkOKMlKqw21OQ6Oe/l0VgCiNLngcxSKA4wGIYnzikDuGcylk9L/wp/awRkn4uKsSllWF4sKbsyZP2bLze7YhGDcXpSA+Cs++pWj0G5t/MX+kPRRnTzH4VoEeEzBK6t3Vmlga2EAHkFbe2wDlRkCEuZ/wPRav52XYDCIi2vIAxPHuvsSFMRu/PCaZzahfful5pasFZvHI8sCK+IGN9pW6vo88pttuNMtHzXm2rVe0QjwfUMLtBCwV7uylM7TT9K79ivFD8KWaMs4jNmnAEwKC/pXcFdo1LXhLYRx1ym8oNzzZLr2p9BBLSe2BDVygGOVlF0eoZZ1GJu1hg0YzeixhkhzNsrtc8z8b//3c4xTqNVrZ6C1wwR3o8j0aNt67l/yhLWpk3GlCZQO1is5SNMa0ksv2kPVnw47Zb0R7uiQe/xUl58qAqX4n24wT0MtX9jieZeAkyx2uuOhLdqnNGPk3VZFVsm094PNaQsR2U556Msem1vO64rPlUkLctdgkId21Y88T2m9ImbeBq9ldBbb8gjjREq0jovjjW4F+mV28zr9rug7TL8aCzSHo6FuZ4HGVWOfkobozCwRL1lcSx7y7kDVu1or7WTnpquf7QCMSxcPFaa92GUNvA3qifBwclXFcitM81f7d4uN1D4BvcDDhGe45CUY3LWmbYP+Ml1+cFFhgphimzKsmhIm9RsTbBtyU0sxUAska2xkKUrQrWm+WkB4f6WTRwYN1a5+Ghnho5paFDHsbi2ZTwhjQa/WIVMvO66zGEmqM07Cz5SSLU0TsTd0M5awinuVAtkd/allcG5ttfLPksTiSfQLIuArz5g2pL/gnn/ijVNqGkUjFku2MfurPVeM5+rbuYCZ+pC5hW25uz1J7aFukuWcerxW8W6B0dkR+VCZUZACR8YC2WE25R5guvT0ZBxLt4MbgLV+MffXq25Elc+4vqorcKQhsNhv43OJtc8z1EmW1zvjtpPD/eGwKzTQsagCmNvHc26cuOuACq+yq5+fLEK8zoGEJmzNuw1G7h3RcKbVnnGLOeZ5ePeFF3ngAd04lR6CR/l+musJuMIrP5zZZE3hHDDJJYzCQ9dZwSIpfpXKtbrBSZtVIjtm3WOxytVH3N1rS2PZ0rDGLG/S5ssc95AmRUEj77cflA9QSQYx7V4pXacqSqpa64B4SfOpMN0xTCd3Guhi1+yJkNO8OLXE37RpGRgRYe6bU6tsbAPTsoaRU2vJG82ab+wbOpSCmGTcaT3nz3vNEdCr0x0mSmyQD7m2OneKd4+pm8LVhlLqsHMdq1+8ZQASfDpjr5BR3gKFlZg7QE+2QFXAfl8wFK0iljvEwYwEJ7aat528HtDTzd5QQJnAmG6wC+P+MerOt+j9zXyPqmGEL3AjbbsqFUFjiB3lih75Sgefza6aCJSfwWZpemu3s1SrWGhtB+zXn5se2s0Z3K5gZtuNgPhu61VLwH0cYLKsd7e/6Y58L0XTy33MdaKpy0hAIZWHKSpbWUvVgC+MnHy4oUIh9fiVawgk2WkXs9EyYZtK6nGHDipavFnP017bWbGQzeZG2QlqLzjEx+q/hRl+hQDpq+ClUE/PF/5LS/RGlOpx9ZJC6Jva2slwM2bgReto42Rq6yS9iUBWGW9MfNmcqWObrOuay5H3pdsIjd7cFcp24s8iqotRYVdSvO4chA3Gkopg857zVvOsWSfZ4dZLP4b8RQLNWkKXmdNGe5MuyxxyPdbxwh4VazWp1tjZJXRNQP3fnaTHSdiJe7pVhQ4fjFW4y80T3UUjRmHiebhyQ9/nfw0K1IcNRzu8oYVesGr6vtnfHSoDfzsPtD8Ugg0tfQqLj9ytLx0RFDstiAuytIKBDVEKRogxtsdXU1jlf+rdUtQlzN5a2Dx8Rq/vt6LlKEe9L+BGbO9ZH4s6GaHAZPX5M1EFJDCRqq1zdyp0OX76YoJU1psv6OdZ4xGq/5XA43DE73lLlqLUie3SLnlLoZPJFkdikLK1kZVMTVkbVOmnBo5ZZt+SJM++a/TQQQdJx1omWaLzAN3wz0Ef7E7/q8g8MVlNxk514K8hXVZ49WBnTiDxBrS2dJbJRPv2x2njs2HWRpHWMF19di11DvSusBIgmlqZLFv8GYd5JJt6t9SOjJPhYmmvZXpxdoOnVEGs2hWo3VDMi+a9vE8u2e3A0sIQdTHBLhvk7GR/fbb2+SvJGTDNjDoUXWKsfTQSiWpeGZp40ZFiaDfOnQbreh/I+K56OFIDwHOtkLjrgMpLWlaRQohW788pDvpPGuxKj3ocXBQCHnMxkXdPBE3OD29mDL9Bw24ZZDEj005bW9n17Xe4uwfyGNVpegS3/fLLc4F2P7vIdcc2wbF7tnmmQ2AXe1P/4XL3wcGLO8XfbTlK9D3XWm2keDvQjbUfnvwh/8HUEsDBBQAAgAIADqT3VLjblZ5TQAAAGoAAAAbAAAAdW5pdmVyc2FsL3VuaXZlcnNhbC5wbmcueG1ss7GvyM1RKEstKs7Mz7NVMtQzULK34+WyKShKLctMLVeoAIoBBSFASaHSVsnECMEtz0wpybBVsjA2Q4hlpGamZ5TYKpkZmcMF9YFGAgBQSwMEFAACAAgAvJLdUrx9NfdKAAAASQAAAB8AAAB2aWRlb2xlY3R1cmUvbG9jYWxfc2V0dGluZ3MueG1ss7GvyM1RKEstKs7Mz7NVMtQzUFJIzUvOT8nMS7dVCg1x07VQUiguScxLSczJz0u1VcrLV1Kwt+OyyclPTswJTi0pASos1rfjAgBQSwECAAAUAAIACACiTURSNmFYAkcDAADhCQAAFAAAAAAAAAABAAAAAAAAAAAAdW5pdmVyc2FsL3BsYXllci54bWxQSwECAAAUAAIACAA6k91SliFXtCwGAAA/FwAAHQAAAAAAAAABAAAAAAB5AwAAdW5pdmVyc2FsL2NvbW1vbl9tZXNzYWdlcy5sbmdQSwECAAAUAAIACAA6k91SFR5gG6MAAAB/AQAALgAAAAAAAAABAAAAAADgCQAAdW5pdmVyc2FsL3BsYXliYWNrX2FuZF9uYXZpZ2F0aW9uX3NldHRpbmdzLnhtbFBLAQIAABQAAgAIADqT3VIbwXcSAAUAALAbAAAnAAAAAAAAAAEAAAAAAM8KAAB1bml2ZXJzYWwvZmxhc2hfcHVibGlzaGluZ19zZXR0aW5ncy54bWxQSwECAAAUAAIACAA6k91SLZgpXWwDAACdDAAAIQAAAAAAAAABAAAAAAAUEAAAdW5pdmVyc2FsL2ZsYXNoX3NraW5fc2V0dGluZ3MueG1sUEsBAgAAFAACAAgAOpPdUiQqoIn6BAAAOhsAACYAAAAAAAAAAQAAAAAAvxMAAHVuaXZlcnNhbC9odG1sX3B1Ymxpc2hpbmdfc2V0dGluZ3MueG1sUEsBAgAAFAACAAgAOpPdUvlYJVqtAQAAbAYAAB8AAAAAAAAAAQAAAAAA/RgAAHVuaXZlcnNhbC9odG1sX3NraW5fc2V0dGluZ3MuanNQSwECAAAUAAIACAA6k91SlBOzImkAAABuAAAAHAAAAAAAAAABAAAAAADnGgAAdW5pdmVyc2FsL2xvY2FsX3NldHRpbmdzLnhtbFBLAQIAABQAAgAIADqT3VLymmiPUSsAAORJAAAXAAAAAAAAAAAAAAAAAIobAAB1bml2ZXJzYWwvdW5pdmVyc2FsLnBuZ1BLAQIAABQAAgAIADqT3VLjblZ5TQAAAGoAAAAbAAAAAAAAAAEAAAAAABBHAAB1bml2ZXJzYWwvdW5pdmVyc2FsLnBuZy54bWxQSwECAAAUAAIACAC8kt1SvH0190oAAABJAAAAHwAAAAAAAAABAAAAAACWRwAAdmlkZW9sZWN0dXJlL2xvY2FsX3NldHRpbmdzLnhtbFBLBQYAAAAACwALAFMDAAAdSAAAAAA="/>
  <p:tag name="ISPRING_PRESENTATION_INFO_2" val="&lt;?xml version=&quot;1.0&quot; encoding=&quot;UTF-8&quot; standalone=&quot;no&quot; ?&gt;&#10;&lt;presentation2&gt;&#10;&#10;  &lt;slides&gt;&#10;    &lt;slide id=&quot;{5B241641-D639-48AC-8DC9-443F82DC8930}&quot; pptId=&quot;256&quot;/&gt;&#10;    &lt;slide id=&quot;{209F97F0-F230-48A7-AA76-8DA03908335B}&quot; pptId=&quot;258&quot;/&gt;&#10;    &lt;slide id=&quot;{D7EC365D-5DE1-489D-8B68-356EE483385B}&quot; pptId=&quot;260&quot;/&gt;&#10;    &lt;slide id=&quot;{22268102-04D6-4093-B532-F8E136AF9E01}&quot; pptId=&quot;257&quot;/&gt;&#10;    &lt;slide id=&quot;{66AAC6B2-4DA5-4622-82F0-92F0BA84420F}&quot; pptId=&quot;261&quot;/&gt;&#10;    &lt;slide id=&quot;{2D721081-3E8C-402D-BAE3-B934325FC4CB}&quot; pptId=&quot;262&quot;/&gt;&#10;    &lt;slide id=&quot;{4A9222A9-A644-4983-8F59-1CD3DAFC5F15}&quot; pptId=&quot;263&quot;/&gt;&#10;    &lt;slide id=&quot;{1A4EDBBC-BCF9-4BFB-9320-50BAA3508E4A}&quot; pptId=&quot;264&quot;/&gt;&#10;    &lt;slide id=&quot;{AD0FDC89-784C-4EF6-B4B5-C34805FC626C}&quot; pptId=&quot;265&quot;/&gt;&#10;    &lt;slide id=&quot;{F40A312C-3ADE-4C97-9A09-607F10442F26}&quot; pptId=&quot;267&quot;/&gt;&#10;    &lt;slide id=&quot;{75CE0038-F5D4-4FCF-B709-B0E6B752D09F}&quot; pptId=&quot;266&quot;/&gt;&#10;  &lt;/slides&gt;&#10;&#10;  &lt;narration&gt;&#10;    &lt;audioTracks&gt;&#10;      &lt;audioTrack muted=&quot;false&quot; name=&quot;Audio 5&quot; resource=&quot;c0b5cc26&quot; slideId=&quot;{5B241641-D639-48AC-8DC9-443F82DC8930}&quot; startTime=&quot;0&quot; stepIndex=&quot;0&quot; volume=&quot;1&quot;&gt;&#10;        &lt;audio channels=&quot;1&quot; format=&quot;s16&quot; sampleRate=&quot;44100&quot;/&gt;&#10;      &lt;/audioTrack&gt;&#10;      &lt;audioTrack muted=&quot;false&quot; name=&quot;Audio 8&quot; resource=&quot;4ed33fc0&quot; slideId=&quot;{22268102-04D6-4093-B532-F8E136AF9E01}&quot; startTime=&quot;0&quot; stepIndex=&quot;0&quot; volume=&quot;1&quot;&gt;&#10;        &lt;audio channels=&quot;1&quot; format=&quot;s16&quot; sampleRate=&quot;44100&quot;/&gt;&#10;      &lt;/audioTrack&gt;&#10;      &lt;audioTrack muted=&quot;false&quot; name=&quot;Audio 9&quot; resource=&quot;13a0552e&quot; slideId=&quot;{75CE0038-F5D4-4FCF-B709-B0E6B752D09F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0&quot; resource=&quot;8bcbd069&quot; slideId=&quot;{D7EC365D-5DE1-489D-8B68-356EE483385B}&quot; startTime=&quot;0&quot; stepIndex=&quot;0&quot; volume=&quot;1&quot;&gt;&#10;        &lt;audio channels=&quot;1&quot; format=&quot;s16&quot; sampleRate=&quot;44100&quot;/&gt;&#10;      &lt;/audioTrack&gt;&#10;    &lt;/audioTracks&gt;&#10;    &lt;videoTracks/&gt;&#10;  &lt;/narration&gt;&#10;&#10;&lt;/presentation2&gt;&#10;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QUIZZES" val="0"/>
  <p:tag name="ISPRING_UUID" val="{D5E36031-7501-49DF-83E9-40138DEC632F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C105EFC8-6E21-4AD1-AE50-9098840ABF65}:256"/>
  <p:tag name="ISPRING_CUSTOM_TIMING_USED" val="1"/>
  <p:tag name="GENSWF_ADVANCE_TIME" val="36.131"/>
  <p:tag name="ISPRING_SLIDE_HAS_SCREEN_REC" val="1"/>
  <p:tag name="ISPRING_SLIDE_INDENT_LEVEL" val="0"/>
  <p:tag name="ISPRING_SLIDE_ID_2" val="{5B241641-D639-48AC-8DC9-443F82DC8930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4579CF97-7698-4082-86AD-8966A8B7709F}:258"/>
  <p:tag name="ISPRING_CUSTOM_TIMING_USED" val="1"/>
  <p:tag name="GENSWF_ADVANCE_TIME" val="5.338"/>
  <p:tag name="ISPRING_SLIDE_INDENT_LEVEL" val="0"/>
  <p:tag name="ISPRING_SLIDE_ID_2" val="{209F97F0-F230-48A7-AA76-8DA03908335B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UID" val="{EB541CBF-2DE5-400E-8212-169C66D17EB7}:260"/>
  <p:tag name="ISPRING_SLIDE_INDENT_LEVEL" val="0"/>
  <p:tag name="GENSWF_ADVANCE_TIME" val="43.888"/>
  <p:tag name="ISPRING_SLIDE_ID_2" val="{D7EC365D-5DE1-489D-8B68-356EE483385B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HAS_SCREEN_REC" val="1"/>
  <p:tag name="GENSWF_SLIDE_UID" val="{14B57021-D424-438E-BE76-5CDD42FF758F}:257"/>
  <p:tag name="ISPRING_CUSTOM_TIMING_USED" val="1"/>
  <p:tag name="GENSWF_ADVANCE_TIME" val="69.270"/>
  <p:tag name="ISPRING_SLIDE_INDENT_LEVEL" val="0"/>
  <p:tag name="ISPRING_SLIDE_ID_2" val="{22268102-04D6-4093-B532-F8E136AF9E01}"/>
</p:tagLst>
</file>

<file path=ppt/theme/theme1.xml><?xml version="1.0" encoding="utf-8"?>
<a:theme xmlns:a="http://schemas.openxmlformats.org/drawingml/2006/main" name="Level">
  <a:themeElements>
    <a:clrScheme name="Level 6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666699"/>
      </a:hlink>
      <a:folHlink>
        <a:srgbClr val="999966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Endnote Arman2</Template>
  <TotalTime>879</TotalTime>
  <Words>587</Words>
  <Application>Microsoft Office PowerPoint</Application>
  <PresentationFormat>Widescreen</PresentationFormat>
  <Paragraphs>80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Garamond</vt:lpstr>
      <vt:lpstr>Times New Roman</vt:lpstr>
      <vt:lpstr>Verdana</vt:lpstr>
      <vt:lpstr>Wingdings</vt:lpstr>
      <vt:lpstr>Level</vt:lpstr>
      <vt:lpstr>PowerPoint Presentation</vt:lpstr>
      <vt:lpstr>اخلاق در نشر: شناسایی مجلات نامعتبر( چپاولگر)</vt:lpstr>
      <vt:lpstr>مجلات علمی</vt:lpstr>
      <vt:lpstr>حق مؤلف و جنبش دسترسی آزاد</vt:lpstr>
      <vt:lpstr>انواع مجلات Open Access: </vt:lpstr>
      <vt:lpstr>اعتبار مجلات</vt:lpstr>
      <vt:lpstr>شناسایی مجلات معتبر</vt:lpstr>
      <vt:lpstr>سامانه‌های مجلات نامعتبر</vt:lpstr>
      <vt:lpstr>کار عملی</vt:lpstr>
      <vt:lpstr>کار عملی( مجلات Hijacked)</vt:lpstr>
      <vt:lpstr>کار عملی</vt:lpstr>
      <vt:lpstr>کار عملی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CiteWhileYouWrite</dc:title>
  <dc:creator>Ali Hamidi</dc:creator>
  <cp:lastModifiedBy>Incognito</cp:lastModifiedBy>
  <cp:revision>164</cp:revision>
  <dcterms:created xsi:type="dcterms:W3CDTF">2021-05-09T12:03:33Z</dcterms:created>
  <dcterms:modified xsi:type="dcterms:W3CDTF">2022-07-16T19:14:12Z</dcterms:modified>
</cp:coreProperties>
</file>