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67" r:id="rId7"/>
    <p:sldId id="270" r:id="rId8"/>
    <p:sldId id="259" r:id="rId9"/>
    <p:sldId id="271" r:id="rId10"/>
    <p:sldId id="260" r:id="rId11"/>
    <p:sldId id="272" r:id="rId12"/>
    <p:sldId id="261" r:id="rId13"/>
    <p:sldId id="273" r:id="rId14"/>
    <p:sldId id="262" r:id="rId15"/>
    <p:sldId id="274" r:id="rId16"/>
    <p:sldId id="263" r:id="rId17"/>
    <p:sldId id="264" r:id="rId18"/>
    <p:sldId id="275" r:id="rId19"/>
    <p:sldId id="265" r:id="rId20"/>
    <p:sldId id="276" r:id="rId21"/>
    <p:sldId id="26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43B7C-27BE-43D4-A074-6B9FD3FBD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E29479-75B6-4DD6-B667-E27DC3D6B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262E7-E94E-4C19-870F-A95F310C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19670-308B-4DBD-96FE-EE89359E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5B9C8-621C-49BE-BA9B-B652100F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69C82-26B2-44A4-8493-FB783FF6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61AE02-6BD6-427D-867C-7A0E4536F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8D2B4-67D4-4568-B5CB-1E92E385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025EB-5872-4607-9DA5-6362CE8E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9BC32-6ED7-4CD6-9BC0-0DD3254F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ED16C2-7A15-4457-8FCA-2D6B396A3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6810F8-4DDE-4786-A15D-9CA640874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B2DCC-CC90-4761-9928-F6151B10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D168D-7C3C-42BD-AD3B-63D94CA1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47C1DA-D50F-4F6E-B954-886CFF74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C890C-CA80-4B8E-886C-10D67033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E347B-1ABB-44C2-9E99-6A443D792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C07FB-B8EE-4FD5-923A-829B1A2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18778-44DF-4DA9-A680-ED6F273A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432A2-AC6E-4286-847F-877C5EB0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79C56-A044-44B5-BE48-2B9F27EF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BB98E8-A53C-43C9-A1FD-6455C9268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920B9-76E9-4609-A4FC-12E41654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8DC98-DE35-43BD-B6C9-D4DB27CD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19BA0-1752-4ABF-B330-7B856D8C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03AC-6CE0-4A0A-8912-49643DCF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251C5-6466-4468-8EC7-657458047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F8C802-3650-4687-9260-B6F156EF7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F48A8-935A-4D6A-B72A-BCAD0EDA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8D437-E167-4162-880D-FA9F3BE9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9E17D-7A70-4DD0-910A-F05F4EBF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C119B-9288-4B34-9178-BCA48511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B8A23-DB5B-47A7-B149-F418226BA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147AAA-603B-43F3-8CD3-FBCCDE10E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67F714-9E53-4569-BA19-A34F992F6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380F0D-9F11-47C7-81F9-430CBF79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5609E7-1C32-4AAF-A0DE-1372630B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38338A-F86B-43A5-9775-8D107441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09C955-C213-48F5-AF11-67B2E068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76DAC-B6EE-469F-AE6B-D2EFF70C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13A528-2A24-4A98-A705-232D3617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1819F0-03BA-4F52-96D1-C62DB6CF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04D098-76BD-44D1-B740-E00ACE6E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A3F28C-2A8B-4C39-AAB6-ACC17B53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F84B8B-0DC9-4B37-8388-FC35F12E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155E5-B0BB-43F8-B83D-287B1F27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2438F-2D3D-4E8B-B0FA-793237BB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34000-5BB8-4690-B824-4D5883B17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9C0C38-82BF-43D6-860A-A4DE4CE56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9E4A1-AD11-4AA9-BF2E-055BC4D7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34866-9DB3-48CA-80A5-036A0C1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37B8C2-E767-4DA4-AD23-07A02A04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84FF3-69D4-4D8B-8C74-ACA4F730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67FB69-4D58-4589-919B-F4A88AC57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335A32-6BC8-44A6-A669-7E6AD9C72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F645FF-E36E-44DF-BA01-392BD0A2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16E60-803C-4C52-A6BF-FED96DCE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82DDC9-D158-483C-AB5B-AED905F0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F9F06-BEDB-41A8-96C1-53590ACF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E077AC-0F74-405B-9231-9CF20A761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65617-C80E-4B88-8AA0-A22556224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4AB3-1882-4F89-B4C2-C8D7DE1181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608D-986F-45EA-B941-A5B2545D3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70C42-87C8-46BD-AE62-9F7DD4580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8BBC-183F-40E4-99F0-C6502D2B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25F3F-C2DF-4FDD-A13C-7CC4EC08B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7072" y="155603"/>
            <a:ext cx="6465757" cy="818758"/>
          </a:xfr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Avstraliya Ittifoqi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D0CBBA-8527-43EC-B630-E8986AC0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39" y="824459"/>
            <a:ext cx="8370757" cy="3957403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subekvatorial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subtropik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mintaqalarida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iqlimining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qurg'oqchilligidan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cho'l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chalacho'l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savannalar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egallaydi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tabiatining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kamchiligi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resurslarining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taqchilligidir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daryosi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Murrey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irmog'i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Darlingning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mavsumlar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bo'yicha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keskin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o'zgarib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1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F810-5B4D-4EE6-AEBC-4F2F96F3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9508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F1C305-F967-4F1D-B69B-4120EC3C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749509"/>
            <a:ext cx="11272603" cy="2983042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zichligi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km2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to'g'ri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janubi-sharqiy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mujassamlashgan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ko'payishi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0,5-0,6 %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borishiga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ko'proq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ta'sir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ko'rsatadi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ko'payishi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0,8-1,0 %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1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13F90F-9D3E-4C62-9B49-7A4AF2982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07" y="386569"/>
            <a:ext cx="11302585" cy="3042431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Materikning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aborigenlar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inglizlar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Ittifoqi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urbanizatsiyalashgan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qatoriga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mansub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shaharlari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-Sidney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Melburn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Adelaida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6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2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05237-0405-4836-846E-C0FC477B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38" y="18255"/>
            <a:ext cx="5937354" cy="941115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Iqtisodiyoti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2B26-18C5-4259-926C-0339A21A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9370"/>
            <a:ext cx="7600012" cy="272821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iqtisodiyoti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YIMning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bo'yicha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yetakchi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to'g'ri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aksariyat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Yevropa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2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D1BE33-8011-4817-B45E-BF5B8B2A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674557"/>
            <a:ext cx="11377534" cy="2488368"/>
          </a:xfr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Avstraliyaning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iqtisodiyotidagi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o'rnini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tog'-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yoqilg'i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sanoati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belgilaydi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ko'mir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temir,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boksit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nikel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rux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qazib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bo'yicha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jahondagi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yetakchi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qatoriga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Ko'mir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suyultirilgan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rangli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metallarning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davlatlari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navbatda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Xitoyga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eksport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70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3C5C53-FCA1-4D66-92E3-8023641A8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898944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xo'jaligi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iqtisodiyotining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Chorvachilikning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qo'ychilik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qoramolchilikdir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qo'ylar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bo'yicha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2-o'rinda,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go'shti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bo'yicha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1-o'rinda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Dehqonchiligi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donchilik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bog'dorchilik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uzumchilikka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ixtisoslashgan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0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5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D6378F-F0F4-43E5-8227-59C6DC66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6" y="389744"/>
            <a:ext cx="11437494" cy="1993692"/>
          </a:xfrm>
        </p:spPr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janubi-sharqi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istiqomat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Sidney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Melburn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D250E-1D4F-4ACD-A0B0-FD53ED2A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648918" cy="58461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Sidney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ABEFC-0BEE-486E-8678-7502AC9D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159833" cy="4443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Melburn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9896"/>
          </a:xfrm>
        </p:spPr>
        <p:txBody>
          <a:bodyPr/>
          <a:lstStyle/>
          <a:p>
            <a:pPr algn="ctr"/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9897"/>
            <a:ext cx="12192000" cy="6048104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</a:t>
            </a:r>
            <a:r>
              <a:rPr lang="en-US" sz="6000" dirty="0" err="1" smtClean="0"/>
              <a:t>Mavzuni</a:t>
            </a:r>
            <a:r>
              <a:rPr lang="en-US" sz="6000" dirty="0" smtClean="0"/>
              <a:t> </a:t>
            </a:r>
            <a:r>
              <a:rPr lang="en-US" sz="6000" dirty="0" err="1" smtClean="0"/>
              <a:t>o`qish</a:t>
            </a:r>
            <a:endParaRPr lang="en-US" sz="6000" dirty="0" smtClean="0"/>
          </a:p>
          <a:p>
            <a:r>
              <a:rPr lang="en-US" sz="6000" dirty="0" smtClean="0"/>
              <a:t>2. </a:t>
            </a:r>
            <a:r>
              <a:rPr lang="en-US" sz="6000" dirty="0" err="1" smtClean="0"/>
              <a:t>Yozuvsiz</a:t>
            </a:r>
            <a:r>
              <a:rPr lang="en-US" sz="6000" dirty="0" smtClean="0"/>
              <a:t> </a:t>
            </a:r>
            <a:r>
              <a:rPr lang="en-US" sz="6000" dirty="0" err="1" smtClean="0"/>
              <a:t>xaritadan</a:t>
            </a:r>
            <a:r>
              <a:rPr lang="en-US" sz="6000" dirty="0" smtClean="0"/>
              <a:t> </a:t>
            </a:r>
            <a:r>
              <a:rPr lang="en-US" sz="6000" dirty="0" err="1" smtClean="0"/>
              <a:t>Avstraliyani</a:t>
            </a:r>
            <a:r>
              <a:rPr lang="en-US" sz="6000" dirty="0" smtClean="0"/>
              <a:t> </a:t>
            </a:r>
            <a:r>
              <a:rPr lang="en-US" sz="6000" dirty="0" err="1" smtClean="0"/>
              <a:t>bo`yab</a:t>
            </a:r>
            <a:r>
              <a:rPr lang="en-US" sz="6000" dirty="0" smtClean="0"/>
              <a:t> </a:t>
            </a:r>
            <a:r>
              <a:rPr lang="en-US" sz="6000" dirty="0" err="1" smtClean="0"/>
              <a:t>kelish</a:t>
            </a:r>
            <a:r>
              <a:rPr lang="en-US" sz="6000" dirty="0" smtClean="0"/>
              <a:t> (</a:t>
            </a:r>
            <a:r>
              <a:rPr lang="en-US" sz="6000" dirty="0" err="1" smtClean="0"/>
              <a:t>atrofidagi</a:t>
            </a:r>
            <a:r>
              <a:rPr lang="en-US" sz="6000" dirty="0" smtClean="0"/>
              <a:t> </a:t>
            </a:r>
            <a:r>
              <a:rPr lang="en-US" sz="6000" dirty="0" err="1" smtClean="0"/>
              <a:t>dengizlar</a:t>
            </a:r>
            <a:r>
              <a:rPr lang="en-US" sz="6000" dirty="0" smtClean="0"/>
              <a:t>, </a:t>
            </a:r>
            <a:r>
              <a:rPr lang="en-US" sz="6000" dirty="0" err="1" smtClean="0"/>
              <a:t>shaharlari</a:t>
            </a:r>
            <a:r>
              <a:rPr lang="en-US" sz="6000" dirty="0" smtClean="0"/>
              <a:t>)</a:t>
            </a:r>
          </a:p>
          <a:p>
            <a:r>
              <a:rPr lang="en-US" sz="6000" dirty="0" smtClean="0"/>
              <a:t>3. </a:t>
            </a:r>
            <a:r>
              <a:rPr lang="en-US" sz="6000" dirty="0" err="1" smtClean="0"/>
              <a:t>Jadvlani</a:t>
            </a:r>
            <a:r>
              <a:rPr lang="en-US" sz="6000" dirty="0" smtClean="0"/>
              <a:t> </a:t>
            </a:r>
            <a:r>
              <a:rPr lang="en-US" sz="6000" dirty="0" err="1" smtClean="0"/>
              <a:t>to`ldirish</a:t>
            </a:r>
            <a:endParaRPr lang="en-US" sz="6000" dirty="0" smtClean="0"/>
          </a:p>
          <a:p>
            <a:r>
              <a:rPr lang="en-US" sz="6000" dirty="0" smtClean="0"/>
              <a:t>4. </a:t>
            </a:r>
            <a:r>
              <a:rPr lang="en-US" sz="6000" dirty="0" err="1" smtClean="0"/>
              <a:t>davlat</a:t>
            </a:r>
            <a:r>
              <a:rPr lang="en-US" sz="6000" dirty="0" smtClean="0"/>
              <a:t> </a:t>
            </a:r>
            <a:r>
              <a:rPr lang="en-US" sz="6000" dirty="0" err="1" smtClean="0"/>
              <a:t>bayrog`I</a:t>
            </a:r>
            <a:r>
              <a:rPr lang="en-US" sz="6000" dirty="0" smtClean="0"/>
              <a:t> </a:t>
            </a:r>
            <a:r>
              <a:rPr lang="en-US" sz="6000" dirty="0" err="1" smtClean="0"/>
              <a:t>va</a:t>
            </a:r>
            <a:r>
              <a:rPr lang="en-US" sz="6000" dirty="0" smtClean="0"/>
              <a:t> </a:t>
            </a:r>
            <a:r>
              <a:rPr lang="en-US" sz="6000" dirty="0" err="1" smtClean="0"/>
              <a:t>ma’lumotlarni</a:t>
            </a:r>
            <a:r>
              <a:rPr lang="en-US" sz="6000" dirty="0" smtClean="0"/>
              <a:t> </a:t>
            </a:r>
            <a:r>
              <a:rPr lang="en-US" sz="6000" dirty="0" err="1" smtClean="0"/>
              <a:t>yozish</a:t>
            </a:r>
            <a:endParaRPr lang="en-US" sz="6000" dirty="0" smtClean="0"/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229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941320-26BC-4D88-ACF3-4C536F799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20" y="2095448"/>
            <a:ext cx="9865217" cy="2446572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Ittifoqi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materikni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egallagan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yagona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materigidan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Tasmaniya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Qirg'oqlari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g'arb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okeani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qo'ltiqlari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yuviladi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jiha-tidan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6-o'rinda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2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AC2526-2119-4078-9D7C-6D1D2A783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72" y="371578"/>
            <a:ext cx="5186598" cy="548957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Iqtisodiy-geografik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mintaqalardan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joylashganligi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tavsiflanadi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mintaqalari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bo'lishini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ta'minlaydi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2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A4ABDC-F949-4CF2-87CE-4B328EE98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65" y="2079885"/>
            <a:ext cx="10944069" cy="2698230"/>
          </a:xfrm>
        </p:spPr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Ittifoqi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Britaniya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Hamdo'stligi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qirolligi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rahbari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Britaniya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hukmdori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boshqaruv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yetakchi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tegishli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federativ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8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93A2B-DCA4-43F1-AFBF-29CD992B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964" y="6115987"/>
            <a:ext cx="10515600" cy="742013"/>
          </a:xfrm>
          <a:solidFill>
            <a:schemeClr val="bg1"/>
          </a:solidFill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vaziri-Skott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Morisson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E10C1-26E5-4790-BE19-2C68D12F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5" y="200233"/>
            <a:ext cx="11107711" cy="744147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sharoiti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resurslari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A9686-36F7-4476-868A-57493C42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944380"/>
            <a:ext cx="11107711" cy="304617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Avstraliyaning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relyefi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tekislik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parchalangan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platolardan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sharqda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o'rtacha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balandlikdagi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Katta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Suvayirg'ich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tizmasi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Avstraliyaning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nuqtasi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Kossyushko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cho'qqisi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(2 228 m)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Avstraliya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xilma-xil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qazilmalarga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temir, mis,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nikel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boksit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rudalari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ko'mir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olmos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zaxiralari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miqyosida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alohida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5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0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600</Words>
  <Application>Microsoft Office PowerPoint</Application>
  <PresentationFormat>Широкоэкранный</PresentationFormat>
  <Paragraphs>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Avstraliya Ittifoqi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Avstraliya bosh vaziri-Skott Morisson</vt:lpstr>
      <vt:lpstr>Tabiiy sharoiti va resurslari</vt:lpstr>
      <vt:lpstr>Презентация PowerPoint</vt:lpstr>
      <vt:lpstr>Презентация PowerPoint</vt:lpstr>
      <vt:lpstr>Презентация PowerPoint</vt:lpstr>
      <vt:lpstr>Aholisi</vt:lpstr>
      <vt:lpstr>Презентация PowerPoint</vt:lpstr>
      <vt:lpstr>Презентация PowerPoint</vt:lpstr>
      <vt:lpstr>Презентация PowerPoint</vt:lpstr>
      <vt:lpstr>Iqtisodiyoti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Sidney</vt:lpstr>
      <vt:lpstr>Melburn</vt:lpstr>
      <vt:lpstr>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Avstraliya Ittifoqi</dc:title>
  <dc:creator>Admin</dc:creator>
  <cp:lastModifiedBy>User</cp:lastModifiedBy>
  <cp:revision>15</cp:revision>
  <dcterms:created xsi:type="dcterms:W3CDTF">2020-04-07T14:53:59Z</dcterms:created>
  <dcterms:modified xsi:type="dcterms:W3CDTF">2024-04-18T23:27:25Z</dcterms:modified>
</cp:coreProperties>
</file>