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565" r:id="rId3"/>
    <p:sldId id="569" r:id="rId4"/>
    <p:sldId id="304" r:id="rId5"/>
    <p:sldId id="259" r:id="rId6"/>
    <p:sldId id="302" r:id="rId7"/>
    <p:sldId id="305" r:id="rId8"/>
    <p:sldId id="258" r:id="rId9"/>
    <p:sldId id="335" r:id="rId10"/>
    <p:sldId id="358" r:id="rId11"/>
    <p:sldId id="359" r:id="rId12"/>
    <p:sldId id="376" r:id="rId13"/>
    <p:sldId id="257" r:id="rId14"/>
    <p:sldId id="266" r:id="rId15"/>
    <p:sldId id="574" r:id="rId16"/>
    <p:sldId id="269" r:id="rId17"/>
    <p:sldId id="566" r:id="rId18"/>
    <p:sldId id="567" r:id="rId19"/>
    <p:sldId id="577" r:id="rId20"/>
    <p:sldId id="575" r:id="rId21"/>
    <p:sldId id="576" r:id="rId22"/>
    <p:sldId id="281" r:id="rId23"/>
    <p:sldId id="282" r:id="rId24"/>
    <p:sldId id="283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9A1B4-54EA-E021-C70B-63A275DA0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402081"/>
            <a:ext cx="8915399" cy="3014276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 медиа в современном обществе. Формирование  </a:t>
            </a:r>
            <a:r>
              <a:rPr lang="ru-RU" dirty="0" err="1"/>
              <a:t>медиакомпетентности</a:t>
            </a:r>
            <a:r>
              <a:rPr lang="ru-RU" dirty="0"/>
              <a:t> у школьников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1932EF-DD32-1C82-7F95-3ECE7A49C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Ярослав Скворцов</a:t>
            </a:r>
          </a:p>
          <a:p>
            <a:r>
              <a:rPr lang="ru-RU" dirty="0"/>
              <a:t>«Медиашторм-2025»</a:t>
            </a:r>
          </a:p>
          <a:p>
            <a:r>
              <a:rPr lang="ru-RU" dirty="0"/>
              <a:t>5 апреля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3364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Дневник писателя это…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/>
              <a:t>Путевые или портретные зарисовки.</a:t>
            </a:r>
          </a:p>
          <a:p>
            <a:r>
              <a:rPr lang="ru-RU" sz="2400" dirty="0"/>
              <a:t>Мысли о прожитом дне, интересном событии – встрече, разговоре, просто услышанной на ходу фразе незнакомого человека.</a:t>
            </a:r>
          </a:p>
          <a:p>
            <a:r>
              <a:rPr lang="ru-RU" sz="2400" dirty="0"/>
              <a:t>То, что было «под рукой», где «душу отводили» до изобретения социальных сетей.</a:t>
            </a:r>
          </a:p>
          <a:p>
            <a:r>
              <a:rPr lang="ru-RU" sz="2400" dirty="0"/>
              <a:t> Текст, исполненный в «жанре» «у меня есть мысль и я её думаю»…</a:t>
            </a:r>
          </a:p>
          <a:p>
            <a:r>
              <a:rPr lang="ru-RU" sz="2400" dirty="0"/>
              <a:t>Иногда сюда ещё попадают письма, но всегда ли и все ли письма удобно и корректно придавать огласке?</a:t>
            </a:r>
          </a:p>
          <a:p>
            <a:r>
              <a:rPr lang="ru-RU" sz="2400" dirty="0"/>
              <a:t>Мы ничего не упустили?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Дневник журналиста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Всё то, что следует «взять на заметку»; кто знает – время пройдет и записанная сегодня фраза, цитата, просто мысль ляжет в основу материала или просто выступит в роли «фактуры».</a:t>
            </a:r>
          </a:p>
          <a:p>
            <a:r>
              <a:rPr lang="ru-RU" sz="2400" dirty="0"/>
              <a:t>Зарисовка «с натуры», своего рода «закваска» для репортажа (вижу и чувствую здесь и сейчас).</a:t>
            </a:r>
          </a:p>
          <a:p>
            <a:r>
              <a:rPr lang="ru-RU" sz="2400" dirty="0"/>
              <a:t>«Затравка» для будущих мемуаров? Черновик?</a:t>
            </a:r>
          </a:p>
          <a:p>
            <a:r>
              <a:rPr lang="ru-RU" sz="2400" dirty="0"/>
              <a:t>К слову: дневники и мемуары – одно и то же?</a:t>
            </a:r>
          </a:p>
          <a:p>
            <a:r>
              <a:rPr lang="ru-RU" sz="2400" dirty="0"/>
              <a:t>Что-то ещё? </a:t>
            </a:r>
          </a:p>
        </p:txBody>
      </p:sp>
    </p:spTree>
    <p:extLst>
      <p:ext uri="{BB962C8B-B14F-4D97-AF65-F5344CB8AC3E}">
        <p14:creationId xmlns:p14="http://schemas.microsoft.com/office/powerpoint/2010/main" val="178719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63A2B-CD55-640D-D1FD-2CE9CAB6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Чтобы помнили? Или чтоб… забыли?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D3B6E78-5692-D5AE-E758-952F88ED9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9" y="2140708"/>
            <a:ext cx="7446632" cy="4093182"/>
          </a:xfrm>
        </p:spPr>
      </p:pic>
    </p:spTree>
    <p:extLst>
      <p:ext uri="{BB962C8B-B14F-4D97-AF65-F5344CB8AC3E}">
        <p14:creationId xmlns:p14="http://schemas.microsoft.com/office/powerpoint/2010/main" val="315412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ECA90-5CA1-F3B9-C1A1-01A26A37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50AB64-3BAD-5BED-DFB8-AA1B46B1A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1143" y="2133600"/>
            <a:ext cx="3871540" cy="3778250"/>
          </a:xfrm>
        </p:spPr>
      </p:pic>
    </p:spTree>
    <p:extLst>
      <p:ext uri="{BB962C8B-B14F-4D97-AF65-F5344CB8AC3E}">
        <p14:creationId xmlns:p14="http://schemas.microsoft.com/office/powerpoint/2010/main" val="66808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85044-676A-9986-75E2-F31F5171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в творчестве как…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70369-7C67-FB94-418D-9B666A7DE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…форма ироничного взгляда на происходящее?</a:t>
            </a:r>
          </a:p>
          <a:p>
            <a:r>
              <a:rPr lang="ru-RU" dirty="0"/>
              <a:t>…попытка показать в «игровой», т.е. легкой, не нравоучительной или поучительной форме суть вещей?</a:t>
            </a:r>
          </a:p>
          <a:p>
            <a:r>
              <a:rPr lang="ru-RU" dirty="0"/>
              <a:t>…способ «включить» у читателя/ зрителя воображение, предложить нестандартный взгляд на окружающих и – в первую очередь, возможно – на себя? </a:t>
            </a:r>
          </a:p>
          <a:p>
            <a:r>
              <a:rPr lang="ru-RU" dirty="0"/>
              <a:t>…добавить краски в тусклый мир?</a:t>
            </a:r>
          </a:p>
          <a:p>
            <a:r>
              <a:rPr lang="ru-RU" dirty="0"/>
              <a:t>…стать на какое-то время ребёнком, чистым и непорочным,  искренне  пытающимся ответить на вопрос «что такое хорошо и что такое плохо?» </a:t>
            </a:r>
          </a:p>
        </p:txBody>
      </p:sp>
    </p:spTree>
    <p:extLst>
      <p:ext uri="{BB962C8B-B14F-4D97-AF65-F5344CB8AC3E}">
        <p14:creationId xmlns:p14="http://schemas.microsoft.com/office/powerpoint/2010/main" val="420782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CA3B7-1C8F-D5EB-0AD9-5EDBD685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Ностальгия и творчество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B2816DC-C4C8-A209-2BCC-7B7D0EE94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1713" y="2263775"/>
            <a:ext cx="4470400" cy="3517900"/>
          </a:xfrm>
        </p:spPr>
      </p:pic>
    </p:spTree>
    <p:extLst>
      <p:ext uri="{BB962C8B-B14F-4D97-AF65-F5344CB8AC3E}">
        <p14:creationId xmlns:p14="http://schemas.microsoft.com/office/powerpoint/2010/main" val="43019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CFC86-D49A-0516-92EB-34D0C388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Поразмышляем…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43A06-7F4F-28F5-A8E2-85FC404F5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Ностальгия – болезнь? Недуг людей чувствительных? А художники, творческие люди – всегда чувствительные, вот и «болеют»?</a:t>
            </a:r>
          </a:p>
          <a:p>
            <a:r>
              <a:rPr lang="ru-RU" sz="2400" dirty="0"/>
              <a:t>Ностальгия – популярный, «хорошо продаваемый» сюжет?</a:t>
            </a:r>
          </a:p>
          <a:p>
            <a:r>
              <a:rPr lang="ru-RU" sz="2400" dirty="0"/>
              <a:t>Ностальгия – болезнь «излечимая», так ведь? По наследству, во всяком случае, «не передается»?</a:t>
            </a:r>
          </a:p>
        </p:txBody>
      </p:sp>
    </p:spTree>
    <p:extLst>
      <p:ext uri="{BB962C8B-B14F-4D97-AF65-F5344CB8AC3E}">
        <p14:creationId xmlns:p14="http://schemas.microsoft.com/office/powerpoint/2010/main" val="77272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AA34-CEB8-DAE7-EB62-FCC12646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Без слов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354BA5-3F63-1BD7-2168-1E4FB9914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2043" y="2133600"/>
            <a:ext cx="4729740" cy="3778250"/>
          </a:xfrm>
        </p:spPr>
      </p:pic>
    </p:spTree>
    <p:extLst>
      <p:ext uri="{BB962C8B-B14F-4D97-AF65-F5344CB8AC3E}">
        <p14:creationId xmlns:p14="http://schemas.microsoft.com/office/powerpoint/2010/main" val="278457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70A10-B36D-8B48-9072-35F517CB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Больше слов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9625EBD-90AD-DBDC-C04C-C701359F5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464" y="2133600"/>
            <a:ext cx="4894898" cy="3778250"/>
          </a:xfrm>
        </p:spPr>
      </p:pic>
    </p:spTree>
    <p:extLst>
      <p:ext uri="{BB962C8B-B14F-4D97-AF65-F5344CB8AC3E}">
        <p14:creationId xmlns:p14="http://schemas.microsoft.com/office/powerpoint/2010/main" val="76492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8FBBD-860B-B881-45E5-CFDE849D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Вместо слов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B4E9A6-1EBB-97FC-883C-C20E5648B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469" y="2133600"/>
            <a:ext cx="6716888" cy="3778250"/>
          </a:xfrm>
        </p:spPr>
      </p:pic>
    </p:spTree>
    <p:extLst>
      <p:ext uri="{BB962C8B-B14F-4D97-AF65-F5344CB8AC3E}">
        <p14:creationId xmlns:p14="http://schemas.microsoft.com/office/powerpoint/2010/main" val="253909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26319-D530-4D14-4694-F697C3D3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день грядущий (в профессии) нам готовит?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CB9B591-E413-2F86-1686-3088527E6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512" y="2133600"/>
            <a:ext cx="5766802" cy="3778250"/>
          </a:xfrm>
        </p:spPr>
      </p:pic>
    </p:spTree>
    <p:extLst>
      <p:ext uri="{BB962C8B-B14F-4D97-AF65-F5344CB8AC3E}">
        <p14:creationId xmlns:p14="http://schemas.microsoft.com/office/powerpoint/2010/main" val="170188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4FDA2-2A7B-EC51-A589-7935F7B7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6880"/>
            <a:ext cx="7729728" cy="1026160"/>
          </a:xfrm>
        </p:spPr>
        <p:txBody>
          <a:bodyPr/>
          <a:lstStyle/>
          <a:p>
            <a:r>
              <a:rPr lang="ru-RU" dirty="0"/>
              <a:t>Юрий Михайлович Лотман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500612-EA6A-B8C5-1040-E1034F431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960" y="1710372"/>
            <a:ext cx="4663440" cy="4663440"/>
          </a:xfrm>
        </p:spPr>
      </p:pic>
    </p:spTree>
    <p:extLst>
      <p:ext uri="{BB962C8B-B14F-4D97-AF65-F5344CB8AC3E}">
        <p14:creationId xmlns:p14="http://schemas.microsoft.com/office/powerpoint/2010/main" val="420242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7C9CD-3440-C56E-E872-7A6A492D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5760"/>
            <a:ext cx="7729728" cy="1107440"/>
          </a:xfrm>
        </p:spPr>
        <p:txBody>
          <a:bodyPr>
            <a:normAutofit fontScale="90000"/>
          </a:bodyPr>
          <a:lstStyle/>
          <a:p>
            <a:r>
              <a:rPr lang="ru-RU" dirty="0"/>
              <a:t>«Культура начинается с запретов»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1BF3A7-BAC5-7B8A-7081-3D12B6E5E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479" y="1797748"/>
            <a:ext cx="5425441" cy="4340353"/>
          </a:xfrm>
        </p:spPr>
      </p:pic>
    </p:spTree>
    <p:extLst>
      <p:ext uri="{BB962C8B-B14F-4D97-AF65-F5344CB8AC3E}">
        <p14:creationId xmlns:p14="http://schemas.microsoft.com/office/powerpoint/2010/main" val="3280711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7A606-E492-6EE4-7137-E09ADC74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табуировать? Что под запрет?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38F75-C885-EFBA-D288-55DC6F72F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Сцены/ темы насилия? Все, без исключения?</a:t>
            </a:r>
          </a:p>
          <a:p>
            <a:r>
              <a:rPr lang="ru-RU" sz="2400" dirty="0"/>
              <a:t>Кровь крови рознь?</a:t>
            </a:r>
          </a:p>
          <a:p>
            <a:r>
              <a:rPr lang="ru-RU" sz="2400" dirty="0"/>
              <a:t>«Табуированности» детская и взрослая – отличны?</a:t>
            </a:r>
          </a:p>
          <a:p>
            <a:r>
              <a:rPr lang="ru-RU" sz="2400" dirty="0"/>
              <a:t>Мат в любом виде и форме? А как же «Москва—Петушки» Венечки Ерофеева? И вообще… «на мате» ж разговаривают, разве не так?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36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9546-8A6B-BD9F-D14F-8798DA36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7520"/>
            <a:ext cx="7729728" cy="1026160"/>
          </a:xfrm>
        </p:spPr>
        <p:txBody>
          <a:bodyPr/>
          <a:lstStyle/>
          <a:p>
            <a:r>
              <a:rPr lang="ru-RU" dirty="0"/>
              <a:t>«Художества» без табу?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6067DBA-0E12-197D-B9B3-A6F661646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396" y="2133600"/>
            <a:ext cx="6570490" cy="3778250"/>
          </a:xfrm>
        </p:spPr>
      </p:pic>
    </p:spTree>
    <p:extLst>
      <p:ext uri="{BB962C8B-B14F-4D97-AF65-F5344CB8AC3E}">
        <p14:creationId xmlns:p14="http://schemas.microsoft.com/office/powerpoint/2010/main" val="293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7C384-BB71-D0F0-B075-9C5289EC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ещё: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54C37-F7FB-B7C3-3EC5-6A36E4E2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98060"/>
            <a:ext cx="8915400" cy="4413162"/>
          </a:xfrm>
        </p:spPr>
        <p:txBody>
          <a:bodyPr>
            <a:normAutofit/>
          </a:bodyPr>
          <a:lstStyle/>
          <a:p>
            <a:r>
              <a:rPr lang="ru-RU" sz="2400" dirty="0"/>
              <a:t>Как табуировать пошлость, псевдокультуру, безвкусицу?</a:t>
            </a:r>
          </a:p>
          <a:p>
            <a:r>
              <a:rPr lang="ru-RU" sz="2400" dirty="0"/>
              <a:t>«Пошлый анекдот»… Юмор в принципе можно табуировать?</a:t>
            </a:r>
          </a:p>
          <a:p>
            <a:r>
              <a:rPr lang="ru-RU" sz="2400" dirty="0"/>
              <a:t>И кто определяет «уровни» шутки, что на грани а что уже за?</a:t>
            </a:r>
          </a:p>
          <a:p>
            <a:r>
              <a:rPr lang="ru-RU" sz="2400" dirty="0"/>
              <a:t>Кто и как может водить табу? Или табу – это всегда условность, не слишком обязательная к соблюдению?</a:t>
            </a:r>
          </a:p>
          <a:p>
            <a:r>
              <a:rPr lang="ru-RU" sz="2400" dirty="0"/>
              <a:t>Где для СМИ границы?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1365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Искренне </a:t>
            </a:r>
            <a:r>
              <a:rPr lang="ru-RU">
                <a:solidFill>
                  <a:schemeClr val="tx1"/>
                </a:solidFill>
                <a:cs typeface="Times New Roman" pitchFamily="18" charset="0"/>
              </a:rPr>
              <a:t>Ваш…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3" descr="C:\Users\Masumova_N_R\Downloads\t_me-skwortzow_jarosla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342" b="31490"/>
          <a:stretch>
            <a:fillRect/>
          </a:stretch>
        </p:blipFill>
        <p:spPr bwMode="auto">
          <a:xfrm>
            <a:off x="3239090" y="1819672"/>
            <a:ext cx="4032448" cy="4031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67" y="1700809"/>
            <a:ext cx="467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1F631-CE87-0498-AE64-79237442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Поразмышляем…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33580-3FB8-26F6-444C-C181B3B4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Мы живем в эпоху «глобальных медиа» или «медиа без границ»… Без границ географических, межгосударственных? Ментальных? Возрастных и </a:t>
            </a:r>
            <a:r>
              <a:rPr lang="ru-RU" sz="2000" dirty="0" err="1"/>
              <a:t>поколенческих</a:t>
            </a:r>
            <a:r>
              <a:rPr lang="ru-RU" sz="2000" dirty="0"/>
              <a:t>?</a:t>
            </a:r>
          </a:p>
          <a:p>
            <a:r>
              <a:rPr lang="ru-RU" sz="2000" dirty="0"/>
              <a:t>А что и кто в принципе должно медиа «ограничивать», задавать рамки?</a:t>
            </a:r>
          </a:p>
          <a:p>
            <a:r>
              <a:rPr lang="ru-RU" sz="2000" dirty="0"/>
              <a:t>Медиа: игра по правилам или без правил?</a:t>
            </a:r>
          </a:p>
        </p:txBody>
      </p:sp>
    </p:spTree>
    <p:extLst>
      <p:ext uri="{BB962C8B-B14F-4D97-AF65-F5344CB8AC3E}">
        <p14:creationId xmlns:p14="http://schemas.microsoft.com/office/powerpoint/2010/main" val="328981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A4A33-C880-6523-2E87-96F120F0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940E89F-C757-1B84-C03E-8283CBED2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660" y="1245141"/>
            <a:ext cx="9786400" cy="4766552"/>
          </a:xfrm>
        </p:spPr>
      </p:pic>
    </p:spTree>
    <p:extLst>
      <p:ext uri="{BB962C8B-B14F-4D97-AF65-F5344CB8AC3E}">
        <p14:creationId xmlns:p14="http://schemas.microsoft.com/office/powerpoint/2010/main" val="303180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5EDFF-4AB1-DB65-0D8B-BE2B9514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Сказки народов мира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C1E79D-EF37-0C74-1837-D0C86C03B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218" y="2052638"/>
            <a:ext cx="6903339" cy="4195762"/>
          </a:xfrm>
        </p:spPr>
      </p:pic>
    </p:spTree>
    <p:extLst>
      <p:ext uri="{BB962C8B-B14F-4D97-AF65-F5344CB8AC3E}">
        <p14:creationId xmlns:p14="http://schemas.microsoft.com/office/powerpoint/2010/main" val="168044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70EE8-8EA9-3940-A759-16991772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Детская литература и </a:t>
            </a:r>
            <a:br>
              <a:rPr lang="ru-RU" dirty="0"/>
            </a:br>
            <a:r>
              <a:rPr lang="ru-RU" dirty="0"/>
              <a:t>детская журналистика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0ACA6-F74A-B8BB-1824-768F8228C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Детская литература – это ж не только сказки и комиксы, верно? А что еще?</a:t>
            </a:r>
          </a:p>
          <a:p>
            <a:r>
              <a:rPr lang="ru-RU" sz="2400" dirty="0"/>
              <a:t>Детская литература, детское кино, театр для детей – кому это надо («заказчик» кто)? Родителям? Школе и государству? А детей спросили?</a:t>
            </a:r>
          </a:p>
          <a:p>
            <a:r>
              <a:rPr lang="ru-RU" sz="2400" dirty="0"/>
              <a:t> Была буква (литература, книги), потом картинка (комиксы) и мультики… Теперь? Цифровой формат?</a:t>
            </a:r>
          </a:p>
          <a:p>
            <a:r>
              <a:rPr lang="ru-RU" sz="2400" dirty="0"/>
              <a:t>А с журналистикой детской? Похожие процессы? </a:t>
            </a:r>
          </a:p>
          <a:p>
            <a:r>
              <a:rPr lang="ru-RU" sz="2400" dirty="0"/>
              <a:t>«Детские» журналисты, детские писатели… Они кто? </a:t>
            </a:r>
          </a:p>
        </p:txBody>
      </p:sp>
    </p:spTree>
    <p:extLst>
      <p:ext uri="{BB962C8B-B14F-4D97-AF65-F5344CB8AC3E}">
        <p14:creationId xmlns:p14="http://schemas.microsoft.com/office/powerpoint/2010/main" val="357939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F0FF9-05D7-C9BC-33DA-2404C1CA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Анастасия </a:t>
            </a:r>
            <a:r>
              <a:rPr lang="ru-RU" dirty="0" err="1"/>
              <a:t>Хачатурова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033A9F74-26C9-0613-7F9B-E711F4072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8089" y="2133600"/>
            <a:ext cx="5077648" cy="3778250"/>
          </a:xfrm>
        </p:spPr>
      </p:pic>
    </p:spTree>
    <p:extLst>
      <p:ext uri="{BB962C8B-B14F-4D97-AF65-F5344CB8AC3E}">
        <p14:creationId xmlns:p14="http://schemas.microsoft.com/office/powerpoint/2010/main" val="59604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E238C-FED9-245F-9C54-748C00B3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приключений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1BC4D8-357D-E0BC-8E17-28A5DA36A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155" y="2052638"/>
            <a:ext cx="5617466" cy="4195762"/>
          </a:xfrm>
        </p:spPr>
      </p:pic>
    </p:spTree>
    <p:extLst>
      <p:ext uri="{BB962C8B-B14F-4D97-AF65-F5344CB8AC3E}">
        <p14:creationId xmlns:p14="http://schemas.microsoft.com/office/powerpoint/2010/main" val="41752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Дневник как жанр</a:t>
            </a:r>
          </a:p>
        </p:txBody>
      </p:sp>
      <p:pic>
        <p:nvPicPr>
          <p:cNvPr id="4" name="Содержимое 3" descr="Пушк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3860" y="2120900"/>
            <a:ext cx="5730629" cy="40513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5044</TotalTime>
  <Words>658</Words>
  <Application>Microsoft Macintosh PowerPoint</Application>
  <PresentationFormat>Широкоэкранный</PresentationFormat>
  <Paragraphs>63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Легкий дым</vt:lpstr>
      <vt:lpstr>Роль медиа в современном обществе. Формирование  медиакомпетентности у школьников</vt:lpstr>
      <vt:lpstr>Что день грядущий (в профессии) нам готовит?</vt:lpstr>
      <vt:lpstr>Поразмышляем…</vt:lpstr>
      <vt:lpstr>Презентация PowerPoint</vt:lpstr>
      <vt:lpstr>Сказки народов мира</vt:lpstr>
      <vt:lpstr>Детская литература и  детская журналистика</vt:lpstr>
      <vt:lpstr>Анастасия Хачатурова</vt:lpstr>
      <vt:lpstr>Библиотека приключений</vt:lpstr>
      <vt:lpstr>Дневник как жанр</vt:lpstr>
      <vt:lpstr>Дневник писателя это…</vt:lpstr>
      <vt:lpstr>Дневник журналиста</vt:lpstr>
      <vt:lpstr>Чтобы помнили? Или чтоб… забыли?</vt:lpstr>
      <vt:lpstr>Игра</vt:lpstr>
      <vt:lpstr>Игра в творчестве как…</vt:lpstr>
      <vt:lpstr>Ностальгия и творчество</vt:lpstr>
      <vt:lpstr>Поразмышляем…</vt:lpstr>
      <vt:lpstr>Без слов</vt:lpstr>
      <vt:lpstr>Больше слов</vt:lpstr>
      <vt:lpstr>Вместо слов</vt:lpstr>
      <vt:lpstr>Юрий Михайлович Лотман</vt:lpstr>
      <vt:lpstr>«Культура начинается с запретов» </vt:lpstr>
      <vt:lpstr>Что табуировать? Что под запрет?</vt:lpstr>
      <vt:lpstr>«Художества» без табу?</vt:lpstr>
      <vt:lpstr>И ещё:</vt:lpstr>
      <vt:lpstr>Искренне Ваш…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Журналисты-международники.  Откуда вы такие беретесь?</dc:title>
  <dc:creator>Microsoft Office User</dc:creator>
  <cp:lastModifiedBy>Microsoft Office User</cp:lastModifiedBy>
  <cp:revision>34</cp:revision>
  <dcterms:created xsi:type="dcterms:W3CDTF">2024-03-30T09:59:01Z</dcterms:created>
  <dcterms:modified xsi:type="dcterms:W3CDTF">2025-04-04T09:13:49Z</dcterms:modified>
</cp:coreProperties>
</file>