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94BA1-A9BF-F78B-83A0-1A4EF2F8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693415-3374-46BE-722A-C559FAE9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3E9-CAF8-4872-BDA0-1DD54DDF70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4D5C0C-84F3-46BF-3B94-866162C0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73DECD-CFF2-0005-3A63-6E432F15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6866-631B-4E8E-B5DF-F2C788D8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8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9FB00-3561-7C7F-D053-DD1D0101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15282-5ECA-8EFE-77F0-107C2477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CF915-935C-90A9-F702-EEB175B94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6C3E9-CAF8-4872-BDA0-1DD54DDF70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E9968-9FF1-E760-02CD-00A9FA9B7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C130C-F587-A377-18FA-1B0368688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26866-631B-4E8E-B5DF-F2C788D83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27B292-A155-DF3A-D861-1435AEC6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F47C1-E3F9-1431-119F-7D655F262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9E6B3D-21D7-7759-8B57-C52F9473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CD7F93-7DC3-8E15-9EDF-CE680FEC7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093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4CF1A5-8B0C-4DEF-4659-11D00F23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7DC6E2-C14F-8ED8-CC59-F64611ECA8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78FA77B-3D9F-212E-F031-631898B6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9ECA6-7B98-E4E0-B8F2-628B2EBAF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4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99A728-118D-B947-7570-313BCCBC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46084-24C1-2475-5981-18E523FD6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2AEA62-CF71-F23B-993D-EAC80591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66155B-5A7A-07B7-3558-01DE6ADE6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1D56FF-7C02-E40D-179A-B5173C11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1060AB-5A4C-AA8C-7210-352423F95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328049-8B54-AC62-1311-3468863D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81AEB-8E2B-3CE1-C59D-D21C8862F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01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5A36B3-08CD-508E-0667-1B46DC74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111290-E2D0-8B36-F39A-8EE4B2E970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2893A7-36C5-3452-EC6B-AD05D40B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28C09-C4AF-688C-5DF3-17D28DC43A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8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62B398-B98E-F63B-2729-035C0212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575E4-5E37-773F-9F55-5D998CBBF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0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39E1F0-2387-FB4A-E90F-A2AE46E0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23FCA6-04B8-4E95-3BF1-673D19993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3F3C4D-B2AE-AE90-D1C1-1F71E008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2DE5C-7DA6-E2E6-D793-7DF97E7CC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2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00FC62C-9618-C80D-3F12-5ED19AE6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83FB8-DD55-9382-4C3D-257B6D1C2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2F9774-24C6-02B6-0257-8D8069B1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1D94DB-E5AE-EE41-AB2F-A4A69306C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222440-4B0F-EA45-B9F0-A9465575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9EAC12-A3DD-6244-168C-3DEE02812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3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8E22D4-F937-D772-9C01-622BD900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3200" b="1" spc="-15">
                <a:solidFill>
                  <a:srgbClr val="4CA2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ДЕЛОВАЯ ИГРА</a:t>
            </a:r>
            <a:br>
              <a:rPr lang="ru-RU" sz="3200" b="1" spc="-15">
                <a:solidFill>
                  <a:srgbClr val="F136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spc="-15">
                <a:solidFill>
                  <a:srgbClr val="F136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СЧАСТЛИВОЕ МАТЕРИНСТВО</a:t>
            </a:r>
            <a:endParaRPr lang="ru-RU" sz="3200" b="1" spc="-15" dirty="0">
              <a:solidFill>
                <a:srgbClr val="F136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3D246-4562-A2FA-16FC-03FED52CB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0B7413D-6A27-07AE-7F3B-6AB68757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04383-AF03-264B-28C7-32FB987BF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A9EC55-C750-0CF4-C374-F079E581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C0BC9-DABD-1EE3-984C-32A4EE8D8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4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48BD60-F383-27F7-DC53-0372716D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B9A993-6D2C-2D99-22F3-95237C648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61FDD4-B42A-1113-4B74-546AF391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1367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РЕГИОНАЛЬНАЯ ПРОГРАММА</a:t>
            </a:r>
            <a:endParaRPr lang="ru-RU" sz="3600" b="1" dirty="0">
              <a:solidFill>
                <a:srgbClr val="F1367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3A04BE-492C-FCE1-A900-6FB98B120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2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211F80C-35C9-BB28-2AB5-DA6AF543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E6CDB3-1B81-E9A3-26B5-D0D723CD6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2BC443-BD30-8C33-AEE1-50DE9990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00C4D-8071-B249-4847-374A4F711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D34A91-C675-A654-4428-B8394713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6CFE5-AEFF-E092-D8E6-F03AD7DA8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9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ПРОГРАММА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ИГРА СЧАСТЛИВОЕ МАТЕРИНСТВО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Маркова Валерия</dc:creator>
  <cp:lastModifiedBy>Маркова Валерия</cp:lastModifiedBy>
  <cp:revision>1</cp:revision>
  <dcterms:created xsi:type="dcterms:W3CDTF">2025-04-10T22:33:33Z</dcterms:created>
  <dcterms:modified xsi:type="dcterms:W3CDTF">2025-04-10T22:33:33Z</dcterms:modified>
</cp:coreProperties>
</file>