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47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67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0222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343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7462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796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304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30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45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82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74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099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10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44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50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A5B17-E869-4D20-B4E1-6AF31FE3775D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3188DC0-0F97-496F-BECC-16FD6296E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356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0"/>
            <a:ext cx="8911687" cy="1316181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Oyning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fazalari</a:t>
            </a: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1-qism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Фазы Луны: как меняется спутник Земли каждый месяц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582" y="1316180"/>
            <a:ext cx="10723417" cy="554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50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8691" y="0"/>
            <a:ext cx="10543309" cy="692727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kunlarda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Oyning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ko‘rinishi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turlicha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8690" y="692726"/>
            <a:ext cx="10543309" cy="6165273"/>
          </a:xfrm>
        </p:spPr>
        <p:txBody>
          <a:bodyPr>
            <a:noAutofit/>
          </a:bodyPr>
          <a:lstStyle/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Oyning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kunlarda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ko‘rinishi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turlicha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bo‘lishining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sababi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fazalari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bog‘liq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hodisa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Quyosh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Oyning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o‘zaro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joylashuviga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yuz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sabablar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Quyosh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nuri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yoritiladi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Oy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taratmaydi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Quyosh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nurlarini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ettiradi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atrofida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harakatlanadi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Oy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29,5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atrofini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to‘liq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aylanishi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davomida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Quyosh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nuri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Oy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yuzasining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qismlarini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yoritadi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Yerdan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ko‘rinadigan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yoritilgan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o‘zgaradi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Biz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Oy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yuzasining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yoritilgan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qismini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ko‘ramiz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yoritilgan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o‘zgarib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turadi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fazalari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quyidagicha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Yangi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Oy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Quyosh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chiziqda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bo‘lgani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ko‘rinmaydi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O‘sayotgan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yarimoy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Oy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yoritilgan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qismining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ozgina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ko‘rinadi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To‘lin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Oy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to‘liq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yoritilgan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yumaloq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ko‘rinadi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Kichrayayotgan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yarimoy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Yoritilgan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asta-sekin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kamayadi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361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Фаза Луны сегодня | Какая сейчас Луна — растущая или убывающая | Лунный  календарь 2024 | Star Wal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07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844472"/>
          </a:xfrm>
        </p:spPr>
        <p:txBody>
          <a:bodyPr>
            <a:noAutofit/>
          </a:bodyPr>
          <a:lstStyle/>
          <a:p>
            <a:pPr algn="ctr"/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Topshiriqlar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1709" y="1371600"/>
            <a:ext cx="9952903" cy="5486400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Mavzuni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o`qish</a:t>
            </a:r>
            <a:endParaRPr lang="en-US" sz="6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Ma’lumotlarni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yozish</a:t>
            </a:r>
            <a:endParaRPr lang="en-US" sz="6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Mashq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daftari</a:t>
            </a:r>
            <a:endParaRPr lang="en-US" sz="6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Rasmni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chizish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21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172</Words>
  <Application>Microsoft Office PowerPoint</Application>
  <PresentationFormat>Широкоэкранный</PresentationFormat>
  <Paragraphs>17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Легкий дым</vt:lpstr>
      <vt:lpstr>Oyning fazalari 1-qism</vt:lpstr>
      <vt:lpstr>Nima uchun turli kunlarda Oyning ko‘rinishi turlicha bo‘ladi?</vt:lpstr>
      <vt:lpstr>Презентация PowerPoint</vt:lpstr>
      <vt:lpstr>Topshiriqlar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Oyning fazalari 1-qism</dc:title>
  <dc:creator>User</dc:creator>
  <cp:lastModifiedBy>User</cp:lastModifiedBy>
  <cp:revision>1</cp:revision>
  <dcterms:created xsi:type="dcterms:W3CDTF">2025-05-12T21:46:36Z</dcterms:created>
  <dcterms:modified xsi:type="dcterms:W3CDTF">2025-05-12T21:54:31Z</dcterms:modified>
</cp:coreProperties>
</file>