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DB07-B200-4AED-BF74-02745FC8F4E8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D687-D0BE-4981-AF37-60042079F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2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FDB07-B200-4AED-BF74-02745FC8F4E8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AD687-D0BE-4981-AF37-60042079F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56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15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60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1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79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07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9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3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81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45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72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0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94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51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99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51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02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45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22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79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40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5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7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8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25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1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39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KamoliddinTurayev</dc:creator>
  <cp:lastModifiedBy>KamoliddinTurayev</cp:lastModifiedBy>
  <cp:revision>1</cp:revision>
  <dcterms:created xsi:type="dcterms:W3CDTF">2025-04-30T15:37:27Z</dcterms:created>
  <dcterms:modified xsi:type="dcterms:W3CDTF">2025-04-30T15:37:27Z</dcterms:modified>
</cp:coreProperties>
</file>