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League Spartan"/>
      <p:regular r:id="rId30"/>
      <p:bold r:id="rId31"/>
    </p:embeddedFont>
    <p:embeddedFont>
      <p:font typeface="Signika"/>
      <p:regular r:id="rId32"/>
      <p:bold r:id="rId33"/>
    </p:embeddedFont>
    <p:embeddedFont>
      <p:font typeface="Signika SemiBold"/>
      <p:regular r:id="rId34"/>
      <p:bold r:id="rId35"/>
    </p:embeddedFont>
    <p:embeddedFont>
      <p:font typeface="Signika Light"/>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eagueSpartan-bold.fntdata"/><Relationship Id="rId30" Type="http://schemas.openxmlformats.org/officeDocument/2006/relationships/font" Target="fonts/LeagueSpartan-regular.fntdata"/><Relationship Id="rId11" Type="http://schemas.openxmlformats.org/officeDocument/2006/relationships/slide" Target="slides/slide7.xml"/><Relationship Id="rId33" Type="http://schemas.openxmlformats.org/officeDocument/2006/relationships/font" Target="fonts/Signika-bold.fntdata"/><Relationship Id="rId10" Type="http://schemas.openxmlformats.org/officeDocument/2006/relationships/slide" Target="slides/slide6.xml"/><Relationship Id="rId32" Type="http://schemas.openxmlformats.org/officeDocument/2006/relationships/font" Target="fonts/Signika-regular.fntdata"/><Relationship Id="rId13" Type="http://schemas.openxmlformats.org/officeDocument/2006/relationships/slide" Target="slides/slide9.xml"/><Relationship Id="rId35" Type="http://schemas.openxmlformats.org/officeDocument/2006/relationships/font" Target="fonts/SignikaSemiBold-bold.fntdata"/><Relationship Id="rId12" Type="http://schemas.openxmlformats.org/officeDocument/2006/relationships/slide" Target="slides/slide8.xml"/><Relationship Id="rId34" Type="http://schemas.openxmlformats.org/officeDocument/2006/relationships/font" Target="fonts/SignikaSemiBold-regular.fntdata"/><Relationship Id="rId15" Type="http://schemas.openxmlformats.org/officeDocument/2006/relationships/slide" Target="slides/slide11.xml"/><Relationship Id="rId37" Type="http://schemas.openxmlformats.org/officeDocument/2006/relationships/font" Target="fonts/SignikaLight-bold.fntdata"/><Relationship Id="rId14" Type="http://schemas.openxmlformats.org/officeDocument/2006/relationships/slide" Target="slides/slide10.xml"/><Relationship Id="rId36" Type="http://schemas.openxmlformats.org/officeDocument/2006/relationships/font" Target="fonts/SignikaLight-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VFbYadm_mrw" TargetMode="External"/><Relationship Id="rId3" Type="http://schemas.openxmlformats.org/officeDocument/2006/relationships/hyperlink" Target="https://youtu.be/VFbYadm_mrw" TargetMode="External"/><Relationship Id="rId4" Type="http://schemas.openxmlformats.org/officeDocument/2006/relationships/hyperlink" Target="https://youtu.be/nsPQvZm_rgM" TargetMode="External"/><Relationship Id="rId5" Type="http://schemas.openxmlformats.org/officeDocument/2006/relationships/hyperlink" Target="https://youtu.be/nsPQvZm_rgM" TargetMode="External"/><Relationship Id="rId6" Type="http://schemas.openxmlformats.org/officeDocument/2006/relationships/hyperlink" Target="https://youtu.be/F0F6SnbqUcE" TargetMode="External"/><Relationship Id="rId7" Type="http://schemas.openxmlformats.org/officeDocument/2006/relationships/hyperlink" Target="https://youtu.be/F0F6SnbqUc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5553f1e9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15553f1e9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pl" sz="1400">
                <a:solidFill>
                  <a:schemeClr val="dk1"/>
                </a:solidFill>
                <a:highlight>
                  <a:srgbClr val="FFCD00"/>
                </a:highlight>
                <a:latin typeface="Signika"/>
                <a:ea typeface="Signika"/>
                <a:cs typeface="Signika"/>
                <a:sym typeface="Signika"/>
              </a:rPr>
              <a:t>To get an editable version of this presentation:</a:t>
            </a:r>
            <a:endParaRPr b="1" sz="1400">
              <a:solidFill>
                <a:schemeClr val="dk1"/>
              </a:solidFill>
              <a:highlight>
                <a:srgbClr val="FFCD00"/>
              </a:highlight>
              <a:latin typeface="Signika"/>
              <a:ea typeface="Signika"/>
              <a:cs typeface="Signika"/>
              <a:sym typeface="Signika"/>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1. Click File &gt; Make a copy &gt; Entire presentation</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OR</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2. Click File &gt; Download &gt; Microsoft Powerpoint</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7dc12e54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7dc12e54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d130853e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4d130853e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l" sz="1400">
                <a:solidFill>
                  <a:schemeClr val="dk1"/>
                </a:solidFill>
                <a:highlight>
                  <a:srgbClr val="FFCD00"/>
                </a:highlight>
                <a:latin typeface="Signika Light"/>
                <a:ea typeface="Signika Light"/>
                <a:cs typeface="Signika Light"/>
                <a:sym typeface="Signika Light"/>
              </a:rPr>
              <a:t>The story starts where needed, but you should stop it</a:t>
            </a:r>
            <a:r>
              <a:rPr lang="pl" sz="1400">
                <a:solidFill>
                  <a:schemeClr val="dk1"/>
                </a:solidFill>
                <a:highlight>
                  <a:srgbClr val="FFCD00"/>
                </a:highlight>
                <a:latin typeface="Signika Light"/>
                <a:ea typeface="Signika Light"/>
                <a:cs typeface="Signika Light"/>
                <a:sym typeface="Signika Light"/>
              </a:rPr>
              <a:t> at </a:t>
            </a:r>
            <a:r>
              <a:rPr lang="pl" sz="1400">
                <a:solidFill>
                  <a:schemeClr val="dk1"/>
                </a:solidFill>
                <a:highlight>
                  <a:srgbClr val="FFCD00"/>
                </a:highlight>
                <a:latin typeface="Signika Light"/>
                <a:ea typeface="Signika Light"/>
                <a:cs typeface="Signika Light"/>
                <a:sym typeface="Signika Light"/>
              </a:rPr>
              <a:t>41:07 or after 7 minutes.</a:t>
            </a:r>
            <a:endParaRPr sz="1400">
              <a:solidFill>
                <a:schemeClr val="dk1"/>
              </a:solidFill>
              <a:highlight>
                <a:srgbClr val="FFCD00"/>
              </a:highlight>
              <a:latin typeface="Signika Light"/>
              <a:ea typeface="Signika Light"/>
              <a:cs typeface="Signika Light"/>
              <a:sym typeface="Signika 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390bc208c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390bc208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390bc208c9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390bc208c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64565903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64565903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4495e8bf0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4495e8bf0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pl" sz="1400">
                <a:solidFill>
                  <a:schemeClr val="dk1"/>
                </a:solidFill>
                <a:highlight>
                  <a:srgbClr val="FFCD00"/>
                </a:highlight>
                <a:latin typeface="Signika"/>
                <a:ea typeface="Signika"/>
                <a:cs typeface="Signika"/>
                <a:sym typeface="Signika"/>
              </a:rPr>
              <a:t>Google Nose</a:t>
            </a:r>
            <a:r>
              <a:rPr lang="pl" sz="1400">
                <a:solidFill>
                  <a:schemeClr val="dk1"/>
                </a:solidFill>
                <a:highlight>
                  <a:srgbClr val="FFCD00"/>
                </a:highlight>
                <a:latin typeface="Signika Light"/>
                <a:ea typeface="Signika Light"/>
                <a:cs typeface="Signika Light"/>
                <a:sym typeface="Signika Light"/>
              </a:rPr>
              <a:t> – a fake search engine feature that claimed to allow users to search for smells through their computer or mobile device</a:t>
            </a:r>
            <a:endParaRPr sz="1400">
              <a:solidFill>
                <a:schemeClr val="dk1"/>
              </a:solidFill>
              <a:highlight>
                <a:srgbClr val="FFCD00"/>
              </a:highlight>
              <a:latin typeface="Signika Light"/>
              <a:ea typeface="Signika Light"/>
              <a:cs typeface="Signika Light"/>
              <a:sym typeface="Signika Light"/>
            </a:endParaRPr>
          </a:p>
          <a:p>
            <a:pPr indent="0" lvl="0" marL="0" rtl="0" algn="l">
              <a:lnSpc>
                <a:spcPct val="100000"/>
              </a:lnSpc>
              <a:spcBef>
                <a:spcPts val="0"/>
              </a:spcBef>
              <a:spcAft>
                <a:spcPts val="0"/>
              </a:spcAft>
              <a:buNone/>
            </a:pPr>
            <a:r>
              <a:rPr b="1" lang="pl" sz="1400">
                <a:solidFill>
                  <a:schemeClr val="dk1"/>
                </a:solidFill>
                <a:highlight>
                  <a:srgbClr val="FFCD00"/>
                </a:highlight>
                <a:latin typeface="Signika"/>
                <a:ea typeface="Signika"/>
                <a:cs typeface="Signika"/>
                <a:sym typeface="Signika"/>
              </a:rPr>
              <a:t>Google Tulip</a:t>
            </a:r>
            <a:r>
              <a:rPr lang="pl" sz="1400">
                <a:solidFill>
                  <a:schemeClr val="dk1"/>
                </a:solidFill>
                <a:highlight>
                  <a:srgbClr val="FFCD00"/>
                </a:highlight>
                <a:latin typeface="Signika Light"/>
                <a:ea typeface="Signika Light"/>
                <a:cs typeface="Signika Light"/>
                <a:sym typeface="Signika Light"/>
              </a:rPr>
              <a:t> – a fake service that allowed users to communicate with tulip flowers using the Google Home or Google Assistant app</a:t>
            </a:r>
            <a:endParaRPr sz="1400">
              <a:solidFill>
                <a:schemeClr val="dk1"/>
              </a:solidFill>
              <a:highlight>
                <a:srgbClr val="FFCD00"/>
              </a:highlight>
              <a:latin typeface="Signika Light"/>
              <a:ea typeface="Signika Light"/>
              <a:cs typeface="Signika Light"/>
              <a:sym typeface="Signika Light"/>
            </a:endParaRPr>
          </a:p>
          <a:p>
            <a:pPr indent="0" lvl="0" marL="0" rtl="0" algn="l">
              <a:lnSpc>
                <a:spcPct val="100000"/>
              </a:lnSpc>
              <a:spcBef>
                <a:spcPts val="0"/>
              </a:spcBef>
              <a:spcAft>
                <a:spcPts val="0"/>
              </a:spcAft>
              <a:buNone/>
            </a:pPr>
            <a:r>
              <a:rPr b="1" lang="pl" sz="1400">
                <a:solidFill>
                  <a:schemeClr val="dk1"/>
                </a:solidFill>
                <a:highlight>
                  <a:srgbClr val="FFCD00"/>
                </a:highlight>
                <a:latin typeface="Signika"/>
                <a:ea typeface="Signika"/>
                <a:cs typeface="Signika"/>
                <a:sym typeface="Signika"/>
              </a:rPr>
              <a:t>Parachutes by Google Express</a:t>
            </a:r>
            <a:r>
              <a:rPr lang="pl" sz="1400">
                <a:solidFill>
                  <a:schemeClr val="dk1"/>
                </a:solidFill>
                <a:highlight>
                  <a:srgbClr val="FFCD00"/>
                </a:highlight>
                <a:latin typeface="Signika Light"/>
                <a:ea typeface="Signika Light"/>
                <a:cs typeface="Signika Light"/>
                <a:sym typeface="Signika Light"/>
              </a:rPr>
              <a:t> – a fake service that delivers things to customers via parachutes</a:t>
            </a:r>
            <a:endParaRPr sz="1400">
              <a:solidFill>
                <a:schemeClr val="dk1"/>
              </a:solidFill>
              <a:highlight>
                <a:srgbClr val="FFCD00"/>
              </a:highlight>
              <a:latin typeface="Signika Light"/>
              <a:ea typeface="Signika Light"/>
              <a:cs typeface="Signika Light"/>
              <a:sym typeface="Signika Light"/>
            </a:endParaRPr>
          </a:p>
          <a:p>
            <a:pPr indent="0" lvl="0" marL="0" rtl="0" algn="l">
              <a:lnSpc>
                <a:spcPct val="100000"/>
              </a:lnSpc>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lnSpc>
                <a:spcPct val="100000"/>
              </a:lnSpc>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You can ask students to work in three pairs/groups. Share a video about a prank and ask them to watch it. After that, they can retell the prank to the rest of the class and discuss if they think it was funny.</a:t>
            </a:r>
            <a:endParaRPr sz="1400">
              <a:solidFill>
                <a:schemeClr val="dk1"/>
              </a:solidFill>
              <a:highlight>
                <a:srgbClr val="FFCD00"/>
              </a:highlight>
              <a:latin typeface="Signika Light"/>
              <a:ea typeface="Signika Light"/>
              <a:cs typeface="Signika Light"/>
              <a:sym typeface="Signika Light"/>
            </a:endParaRPr>
          </a:p>
          <a:p>
            <a:pPr indent="-317500" lvl="0" marL="457200" rtl="0" algn="l">
              <a:lnSpc>
                <a:spcPct val="100000"/>
              </a:lnSpc>
              <a:spcBef>
                <a:spcPts val="0"/>
              </a:spcBef>
              <a:spcAft>
                <a:spcPts val="0"/>
              </a:spcAft>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Google Nose</a:t>
            </a:r>
            <a:r>
              <a:rPr lang="pl" sz="1400">
                <a:solidFill>
                  <a:schemeClr val="dk1"/>
                </a:solidFill>
                <a:highlight>
                  <a:srgbClr val="FFCD00"/>
                </a:highlight>
                <a:uFill>
                  <a:noFill/>
                </a:uFill>
                <a:latin typeface="Signika Light"/>
                <a:ea typeface="Signika Light"/>
                <a:cs typeface="Signika Light"/>
                <a:sym typeface="Signika Light"/>
                <a:hlinkClick r:id="rId2">
                  <a:extLst>
                    <a:ext uri="{A12FA001-AC4F-418D-AE19-62706E023703}">
                      <ahyp:hlinkClr val="tx"/>
                    </a:ext>
                  </a:extLst>
                </a:hlinkClick>
              </a:rPr>
              <a:t> </a:t>
            </a:r>
            <a:r>
              <a:rPr lang="pl" sz="1400" u="sng">
                <a:solidFill>
                  <a:srgbClr val="60AE92"/>
                </a:solidFill>
                <a:highlight>
                  <a:srgbClr val="FFCD00"/>
                </a:highlight>
                <a:latin typeface="Signika Light"/>
                <a:ea typeface="Signika Light"/>
                <a:cs typeface="Signika Light"/>
                <a:sym typeface="Signika Light"/>
                <a:hlinkClick r:id="rId3">
                  <a:extLst>
                    <a:ext uri="{A12FA001-AC4F-418D-AE19-62706E023703}">
                      <ahyp:hlinkClr val="tx"/>
                    </a:ext>
                  </a:extLst>
                </a:hlinkClick>
              </a:rPr>
              <a:t>https://youtu.be/VFbYadm_mrw</a:t>
            </a:r>
            <a:r>
              <a:rPr lang="pl" sz="1400" u="sng">
                <a:solidFill>
                  <a:schemeClr val="dk1"/>
                </a:solidFill>
                <a:highlight>
                  <a:srgbClr val="FFCD00"/>
                </a:highlight>
                <a:latin typeface="Signika Light"/>
                <a:ea typeface="Signika Light"/>
                <a:cs typeface="Signika Light"/>
                <a:sym typeface="Signika Light"/>
              </a:rPr>
              <a:t> </a:t>
            </a:r>
            <a:endParaRPr sz="1400" u="sng">
              <a:solidFill>
                <a:schemeClr val="dk1"/>
              </a:solidFill>
              <a:highlight>
                <a:srgbClr val="FFCD00"/>
              </a:highlight>
              <a:latin typeface="Signika Light"/>
              <a:ea typeface="Signika Light"/>
              <a:cs typeface="Signika Light"/>
              <a:sym typeface="Signika Light"/>
            </a:endParaRPr>
          </a:p>
          <a:p>
            <a:pPr indent="-317500" lvl="0" marL="457200" rtl="0" algn="l">
              <a:lnSpc>
                <a:spcPct val="100000"/>
              </a:lnSpc>
              <a:spcBef>
                <a:spcPts val="0"/>
              </a:spcBef>
              <a:spcAft>
                <a:spcPts val="0"/>
              </a:spcAft>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Google Tulip</a:t>
            </a:r>
            <a:r>
              <a:rPr lang="pl" sz="1400">
                <a:solidFill>
                  <a:srgbClr val="60AE92"/>
                </a:solidFill>
                <a:highlight>
                  <a:srgbClr val="FFCD00"/>
                </a:highlight>
                <a:uFill>
                  <a:noFill/>
                </a:uFill>
                <a:latin typeface="Signika Light"/>
                <a:ea typeface="Signika Light"/>
                <a:cs typeface="Signika Light"/>
                <a:sym typeface="Signika Light"/>
                <a:hlinkClick r:id="rId4">
                  <a:extLst>
                    <a:ext uri="{A12FA001-AC4F-418D-AE19-62706E023703}">
                      <ahyp:hlinkClr val="tx"/>
                    </a:ext>
                  </a:extLst>
                </a:hlinkClick>
              </a:rPr>
              <a:t> </a:t>
            </a:r>
            <a:r>
              <a:rPr lang="pl" sz="1400" u="sng">
                <a:solidFill>
                  <a:srgbClr val="60AE92"/>
                </a:solidFill>
                <a:highlight>
                  <a:srgbClr val="FFCD00"/>
                </a:highlight>
                <a:latin typeface="Signika Light"/>
                <a:ea typeface="Signika Light"/>
                <a:cs typeface="Signika Light"/>
                <a:sym typeface="Signika Light"/>
                <a:hlinkClick r:id="rId5">
                  <a:extLst>
                    <a:ext uri="{A12FA001-AC4F-418D-AE19-62706E023703}">
                      <ahyp:hlinkClr val="tx"/>
                    </a:ext>
                  </a:extLst>
                </a:hlinkClick>
              </a:rPr>
              <a:t>https://youtu.be/nsPQvZm_rgM</a:t>
            </a:r>
            <a:endParaRPr sz="1400" u="sng">
              <a:solidFill>
                <a:srgbClr val="60AE92"/>
              </a:solidFill>
              <a:highlight>
                <a:srgbClr val="FFCD00"/>
              </a:highlight>
              <a:latin typeface="Signika Light"/>
              <a:ea typeface="Signika Light"/>
              <a:cs typeface="Signika Light"/>
              <a:sym typeface="Signika Light"/>
            </a:endParaRPr>
          </a:p>
          <a:p>
            <a:pPr indent="-317500" lvl="0" marL="457200" rtl="0" algn="l">
              <a:spcBef>
                <a:spcPts val="0"/>
              </a:spcBef>
              <a:spcAft>
                <a:spcPts val="0"/>
              </a:spcAft>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Parachutes by Google Express</a:t>
            </a:r>
            <a:r>
              <a:rPr lang="pl" sz="1400">
                <a:solidFill>
                  <a:schemeClr val="dk1"/>
                </a:solidFill>
                <a:highlight>
                  <a:srgbClr val="FFCD00"/>
                </a:highlight>
                <a:uFill>
                  <a:noFill/>
                </a:uFill>
                <a:latin typeface="Signika Light"/>
                <a:ea typeface="Signika Light"/>
                <a:cs typeface="Signika Light"/>
                <a:sym typeface="Signika Light"/>
                <a:hlinkClick r:id="rId6">
                  <a:extLst>
                    <a:ext uri="{A12FA001-AC4F-418D-AE19-62706E023703}">
                      <ahyp:hlinkClr val="tx"/>
                    </a:ext>
                  </a:extLst>
                </a:hlinkClick>
              </a:rPr>
              <a:t> </a:t>
            </a:r>
            <a:r>
              <a:rPr lang="pl" sz="1400" u="sng">
                <a:solidFill>
                  <a:srgbClr val="60AE92"/>
                </a:solidFill>
                <a:highlight>
                  <a:srgbClr val="FFCD00"/>
                </a:highlight>
                <a:latin typeface="Signika Light"/>
                <a:ea typeface="Signika Light"/>
                <a:cs typeface="Signika Light"/>
                <a:sym typeface="Signika Light"/>
                <a:hlinkClick r:id="rId7">
                  <a:extLst>
                    <a:ext uri="{A12FA001-AC4F-418D-AE19-62706E023703}">
                      <ahyp:hlinkClr val="tx"/>
                    </a:ext>
                  </a:extLst>
                </a:hlinkClick>
              </a:rPr>
              <a:t>https://youtu.be/F0F6SnbqUcE</a:t>
            </a:r>
            <a:endParaRPr sz="1400">
              <a:solidFill>
                <a:srgbClr val="60AE92"/>
              </a:solidFill>
              <a:highlight>
                <a:srgbClr val="FFCD00"/>
              </a:highlight>
              <a:latin typeface="Signika Light"/>
              <a:ea typeface="Signika Light"/>
              <a:cs typeface="Signika Light"/>
              <a:sym typeface="Signika 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402b4796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402b4796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8f4213fd2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8f4213fd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90bc208c9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390bc208c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90bc208c9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390bc208c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f4495e8bf0_0_8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f4495e8bf0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390bc208c9_0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390bc208c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390bc208c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390bc208c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390bc208c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390bc208c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latin typeface="Signika Light"/>
              <a:ea typeface="Signika Light"/>
              <a:cs typeface="Signika Light"/>
              <a:sym typeface="Signika 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390bc208c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390bc208c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Ask students if they think the jokes from the possible answers are funny. Ask them what they think is more important: the joke itself or its delivery. Discuss what other things are important in comedy.</a:t>
            </a:r>
            <a:endParaRPr sz="1400">
              <a:solidFill>
                <a:schemeClr val="dk1"/>
              </a:solidFill>
              <a:highlight>
                <a:srgbClr val="FFCD00"/>
              </a:highlight>
              <a:latin typeface="Signika Light"/>
              <a:ea typeface="Signika Light"/>
              <a:cs typeface="Signika Light"/>
              <a:sym typeface="Signika Light"/>
            </a:endParaRPr>
          </a:p>
          <a:p>
            <a:pPr indent="0" lvl="0" marL="0" rtl="0" algn="l">
              <a:lnSpc>
                <a:spcPct val="100000"/>
              </a:lnSpc>
              <a:spcBef>
                <a:spcPts val="0"/>
              </a:spcBef>
              <a:spcAft>
                <a:spcPts val="0"/>
              </a:spcAft>
              <a:buClr>
                <a:schemeClr val="dk1"/>
              </a:buClr>
              <a:buSzPts val="1100"/>
              <a:buFont typeface="Arial"/>
              <a:buNone/>
            </a:pPr>
            <a:r>
              <a:rPr lang="pl" sz="1400">
                <a:solidFill>
                  <a:schemeClr val="dk1"/>
                </a:solidFill>
                <a:highlight>
                  <a:srgbClr val="FFCD00"/>
                </a:highlight>
                <a:latin typeface="Signika Light"/>
                <a:ea typeface="Signika Light"/>
                <a:cs typeface="Signika Light"/>
                <a:sym typeface="Signika Light"/>
              </a:rPr>
              <a:t>Possible answers:</a:t>
            </a:r>
            <a:endParaRPr sz="1400">
              <a:solidFill>
                <a:schemeClr val="dk1"/>
              </a:solidFill>
              <a:highlight>
                <a:srgbClr val="FFCD00"/>
              </a:highlight>
              <a:latin typeface="Signika Light"/>
              <a:ea typeface="Signika Light"/>
              <a:cs typeface="Signika Light"/>
              <a:sym typeface="Signika Light"/>
            </a:endParaRPr>
          </a:p>
          <a:p>
            <a:pPr indent="-317500" lvl="0" marL="457200" rtl="0" algn="l">
              <a:lnSpc>
                <a:spcPct val="100000"/>
              </a:lnSpc>
              <a:spcBef>
                <a:spcPts val="0"/>
              </a:spcBef>
              <a:spcAft>
                <a:spcPts val="0"/>
              </a:spcAft>
              <a:buClr>
                <a:schemeClr val="dk1"/>
              </a:buClr>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context</a:t>
            </a:r>
            <a:endParaRPr sz="1400">
              <a:solidFill>
                <a:schemeClr val="dk1"/>
              </a:solidFill>
              <a:highlight>
                <a:srgbClr val="FFCD00"/>
              </a:highlight>
              <a:latin typeface="Signika Light"/>
              <a:ea typeface="Signika Light"/>
              <a:cs typeface="Signika Light"/>
              <a:sym typeface="Signika Light"/>
            </a:endParaRPr>
          </a:p>
          <a:p>
            <a:pPr indent="-317500" lvl="0" marL="457200" rtl="0" algn="l">
              <a:lnSpc>
                <a:spcPct val="100000"/>
              </a:lnSpc>
              <a:spcBef>
                <a:spcPts val="0"/>
              </a:spcBef>
              <a:spcAft>
                <a:spcPts val="0"/>
              </a:spcAft>
              <a:buClr>
                <a:schemeClr val="dk1"/>
              </a:buClr>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unexpected punch line</a:t>
            </a:r>
            <a:endParaRPr sz="1400">
              <a:solidFill>
                <a:schemeClr val="dk1"/>
              </a:solidFill>
              <a:highlight>
                <a:srgbClr val="FFCD00"/>
              </a:highlight>
              <a:latin typeface="Signika Light"/>
              <a:ea typeface="Signika Light"/>
              <a:cs typeface="Signika Light"/>
              <a:sym typeface="Signika Light"/>
            </a:endParaRPr>
          </a:p>
          <a:p>
            <a:pPr indent="-317500" lvl="0" marL="457200" rtl="0" algn="l">
              <a:lnSpc>
                <a:spcPct val="100000"/>
              </a:lnSpc>
              <a:spcBef>
                <a:spcPts val="0"/>
              </a:spcBef>
              <a:spcAft>
                <a:spcPts val="0"/>
              </a:spcAft>
              <a:buClr>
                <a:schemeClr val="dk1"/>
              </a:buClr>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facial expression, gestures</a:t>
            </a:r>
            <a:endParaRPr sz="1400">
              <a:solidFill>
                <a:schemeClr val="dk1"/>
              </a:solidFill>
              <a:highlight>
                <a:srgbClr val="FFCD00"/>
              </a:highlight>
              <a:latin typeface="Signika Light"/>
              <a:ea typeface="Signika Light"/>
              <a:cs typeface="Signika Light"/>
              <a:sym typeface="Signika Light"/>
            </a:endParaRPr>
          </a:p>
          <a:p>
            <a:pPr indent="-317500" lvl="0" marL="457200" rtl="0" algn="l">
              <a:lnSpc>
                <a:spcPct val="100000"/>
              </a:lnSpc>
              <a:spcBef>
                <a:spcPts val="0"/>
              </a:spcBef>
              <a:spcAft>
                <a:spcPts val="0"/>
              </a:spcAft>
              <a:buClr>
                <a:schemeClr val="dk1"/>
              </a:buClr>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the ability to read the audience</a:t>
            </a:r>
            <a:endParaRPr sz="1400">
              <a:solidFill>
                <a:schemeClr val="dk1"/>
              </a:solidFill>
              <a:highlight>
                <a:srgbClr val="FFCD00"/>
              </a:highlight>
              <a:latin typeface="Signika Light"/>
              <a:ea typeface="Signika Light"/>
              <a:cs typeface="Signika Light"/>
              <a:sym typeface="Signika Light"/>
            </a:endParaRPr>
          </a:p>
          <a:p>
            <a:pPr indent="-317500" lvl="0" marL="457200" rtl="0" algn="l">
              <a:lnSpc>
                <a:spcPct val="100000"/>
              </a:lnSpc>
              <a:spcBef>
                <a:spcPts val="0"/>
              </a:spcBef>
              <a:spcAft>
                <a:spcPts val="0"/>
              </a:spcAft>
              <a:buClr>
                <a:schemeClr val="dk1"/>
              </a:buClr>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tone of voice/intonation</a:t>
            </a:r>
            <a:endParaRPr sz="1400">
              <a:solidFill>
                <a:schemeClr val="dk1"/>
              </a:solidFill>
              <a:highlight>
                <a:srgbClr val="FFCD00"/>
              </a:highlight>
              <a:latin typeface="Signika Light"/>
              <a:ea typeface="Signika Light"/>
              <a:cs typeface="Signika Light"/>
              <a:sym typeface="Signika Light"/>
            </a:endParaRPr>
          </a:p>
          <a:p>
            <a:pPr indent="-317500" lvl="0" marL="457200" rtl="0" algn="l">
              <a:lnSpc>
                <a:spcPct val="100000"/>
              </a:lnSpc>
              <a:spcBef>
                <a:spcPts val="0"/>
              </a:spcBef>
              <a:spcAft>
                <a:spcPts val="0"/>
              </a:spcAft>
              <a:buClr>
                <a:schemeClr val="dk1"/>
              </a:buClr>
              <a:buSzPts val="1400"/>
              <a:buFont typeface="Signika Light"/>
              <a:buChar char="●"/>
            </a:pPr>
            <a:r>
              <a:rPr lang="pl" sz="1400">
                <a:solidFill>
                  <a:schemeClr val="dk1"/>
                </a:solidFill>
                <a:highlight>
                  <a:srgbClr val="FFCD00"/>
                </a:highlight>
                <a:latin typeface="Signika Light"/>
                <a:ea typeface="Signika Light"/>
                <a:cs typeface="Signika Light"/>
                <a:sym typeface="Signika Light"/>
              </a:rPr>
              <a:t>awareness of current events</a:t>
            </a:r>
            <a:endParaRPr sz="1400">
              <a:solidFill>
                <a:schemeClr val="dk1"/>
              </a:solidFill>
              <a:highlight>
                <a:srgbClr val="FFCD00"/>
              </a:highlight>
              <a:latin typeface="Signika Light"/>
              <a:ea typeface="Signika Light"/>
              <a:cs typeface="Signika Light"/>
              <a:sym typeface="Signika Light"/>
            </a:endParaRPr>
          </a:p>
          <a:p>
            <a:pPr indent="0" lvl="0" marL="457200" rtl="0" algn="l">
              <a:lnSpc>
                <a:spcPct val="100000"/>
              </a:lnSpc>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lnSpc>
                <a:spcPct val="100000"/>
              </a:lnSpc>
              <a:spcBef>
                <a:spcPts val="0"/>
              </a:spcBef>
              <a:spcAft>
                <a:spcPts val="0"/>
              </a:spcAft>
              <a:buNone/>
            </a:pPr>
            <a:r>
              <a:rPr lang="pl" sz="1400">
                <a:solidFill>
                  <a:schemeClr val="dk1"/>
                </a:solidFill>
                <a:highlight>
                  <a:srgbClr val="FFCD00"/>
                </a:highlight>
                <a:latin typeface="Signika Light"/>
                <a:ea typeface="Signika Light"/>
                <a:cs typeface="Signika Light"/>
                <a:sym typeface="Signika Light"/>
              </a:rPr>
              <a:t>If your students are in a good mood and/or there’s time left, you can try a ‘Don’t laugh’ challenge on the next slide.</a:t>
            </a:r>
            <a:endParaRPr sz="1400">
              <a:solidFill>
                <a:schemeClr val="dk1"/>
              </a:solidFill>
              <a:highlight>
                <a:srgbClr val="FFCD00"/>
              </a:highlight>
              <a:latin typeface="Signika Light"/>
              <a:ea typeface="Signika Light"/>
              <a:cs typeface="Signika Light"/>
              <a:sym typeface="Signika Light"/>
            </a:endParaRPr>
          </a:p>
          <a:p>
            <a:pPr indent="0" lvl="0" marL="0" rtl="0" algn="l">
              <a:lnSpc>
                <a:spcPct val="100000"/>
              </a:lnSpc>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a:p>
            <a:pPr indent="0" lvl="0" marL="0" rtl="0" algn="l">
              <a:lnSpc>
                <a:spcPct val="100000"/>
              </a:lnSpc>
              <a:spcBef>
                <a:spcPts val="0"/>
              </a:spcBef>
              <a:spcAft>
                <a:spcPts val="0"/>
              </a:spcAft>
              <a:buNone/>
            </a:pPr>
            <a:r>
              <a:t/>
            </a:r>
            <a:endParaRPr sz="1400">
              <a:solidFill>
                <a:schemeClr val="dk1"/>
              </a:solidFill>
              <a:highlight>
                <a:srgbClr val="FFCD00"/>
              </a:highlight>
              <a:latin typeface="Signika Light"/>
              <a:ea typeface="Signika Light"/>
              <a:cs typeface="Signika Light"/>
              <a:sym typeface="Signika 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440042b2f9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440042b2f9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390bc208c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390bc208c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440042b2f9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440042b2f9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latin typeface="Signika Light"/>
              <a:ea typeface="Signika Light"/>
              <a:cs typeface="Signika Light"/>
              <a:sym typeface="Signika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391285d0e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391285d0e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latin typeface="Signika Light"/>
              <a:ea typeface="Signika Light"/>
              <a:cs typeface="Signika Light"/>
              <a:sym typeface="Signika 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391285d0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391285d0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latin typeface="Signika Light"/>
              <a:ea typeface="Signika Light"/>
              <a:cs typeface="Signika Light"/>
              <a:sym typeface="Signika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90bc208c9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390bc208c9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400">
              <a:latin typeface="Signika Light"/>
              <a:ea typeface="Signika Light"/>
              <a:cs typeface="Signika Light"/>
              <a:sym typeface="Signika 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402b4796c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402b4796c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d217c558e_0_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d217c558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3cfe6905b5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3cfe6905b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330000" y="2098800"/>
            <a:ext cx="5144400" cy="1846800"/>
          </a:xfrm>
          <a:prstGeom prst="rect">
            <a:avLst/>
          </a:prstGeom>
        </p:spPr>
        <p:txBody>
          <a:bodyPr anchorCtr="0" anchor="b" bIns="91425" lIns="91425" spcFirstLastPara="1" rIns="91425" wrap="square" tIns="91425">
            <a:spAutoFit/>
          </a:bodyPr>
          <a:lstStyle>
            <a:lvl1pPr lvl="0">
              <a:spcBef>
                <a:spcPts val="0"/>
              </a:spcBef>
              <a:spcAft>
                <a:spcPts val="0"/>
              </a:spcAft>
              <a:buSzPts val="3600"/>
              <a:buNone/>
              <a:defRPr b="1" sz="3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2" type="sldNum"/>
          </p:nvPr>
        </p:nvSpPr>
        <p:spPr>
          <a:xfrm>
            <a:off x="8474400" y="4663225"/>
            <a:ext cx="5466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sz="1000"/>
          </a:p>
        </p:txBody>
      </p:sp>
      <p:sp>
        <p:nvSpPr>
          <p:cNvPr id="12" name="Google Shape;12;p2"/>
          <p:cNvSpPr txBox="1"/>
          <p:nvPr/>
        </p:nvSpPr>
        <p:spPr>
          <a:xfrm flipH="1">
            <a:off x="222075" y="4743300"/>
            <a:ext cx="18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13" name="Google Shape;13;p2"/>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ph idx="2" type="pic"/>
          </p:nvPr>
        </p:nvSpPr>
        <p:spPr>
          <a:xfrm>
            <a:off x="446400" y="1764000"/>
            <a:ext cx="2520000" cy="2520000"/>
          </a:xfrm>
          <a:prstGeom prst="ellipse">
            <a:avLst/>
          </a:prstGeom>
          <a:noFill/>
          <a:ln cap="flat" cmpd="sng" w="9525">
            <a:solidFill>
              <a:srgbClr val="AAAAAA"/>
            </a:solidFill>
            <a:prstDash val="solid"/>
            <a:round/>
            <a:headEnd len="sm" w="sm" type="none"/>
            <a:tailEnd len="sm" w="sm" type="none"/>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type="secHead">
  <p:cSld name="SECTION_HEADER">
    <p:bg>
      <p:bgPr>
        <a:solidFill>
          <a:srgbClr val="FF5C5C"/>
        </a:solidFill>
      </p:bgPr>
    </p:bg>
    <p:spTree>
      <p:nvGrpSpPr>
        <p:cNvPr id="16" name="Shape 16"/>
        <p:cNvGrpSpPr/>
        <p:nvPr/>
      </p:nvGrpSpPr>
      <p:grpSpPr>
        <a:xfrm>
          <a:off x="0" y="0"/>
          <a:ext cx="0" cy="0"/>
          <a:chOff x="0" y="0"/>
          <a:chExt cx="0" cy="0"/>
        </a:xfrm>
      </p:grpSpPr>
      <p:sp>
        <p:nvSpPr>
          <p:cNvPr id="17" name="Google Shape;17;p3"/>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8" name="Google Shape;18;p3"/>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sp>
        <p:nvSpPr>
          <p:cNvPr id="21" name="Google Shape;21;p3"/>
          <p:cNvSpPr txBox="1"/>
          <p:nvPr>
            <p:ph idx="1" type="subTitle"/>
          </p:nvPr>
        </p:nvSpPr>
        <p:spPr>
          <a:xfrm>
            <a:off x="136800" y="3639600"/>
            <a:ext cx="5393700" cy="6462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transition">
  <p:cSld name="SECTION_HEADER_1">
    <p:bg>
      <p:bgPr>
        <a:solidFill>
          <a:srgbClr val="FF5C5C"/>
        </a:solidFill>
      </p:bgPr>
    </p:bg>
    <p:spTree>
      <p:nvGrpSpPr>
        <p:cNvPr id="22" name="Shape 22"/>
        <p:cNvGrpSpPr/>
        <p:nvPr/>
      </p:nvGrpSpPr>
      <p:grpSpPr>
        <a:xfrm>
          <a:off x="0" y="0"/>
          <a:ext cx="0" cy="0"/>
          <a:chOff x="0" y="0"/>
          <a:chExt cx="0" cy="0"/>
        </a:xfrm>
      </p:grpSpPr>
      <p:sp>
        <p:nvSpPr>
          <p:cNvPr id="23" name="Google Shape;23;p4"/>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4" name="Google Shape;24;p4"/>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pic>
        <p:nvPicPr>
          <p:cNvPr id="27" name="Google Shape;27;p4"/>
          <p:cNvPicPr preferRelativeResize="0"/>
          <p:nvPr/>
        </p:nvPicPr>
        <p:blipFill>
          <a:blip r:embed="rId2">
            <a:alphaModFix/>
          </a:blip>
          <a:stretch>
            <a:fillRect/>
          </a:stretch>
        </p:blipFill>
        <p:spPr>
          <a:xfrm>
            <a:off x="8005825" y="136325"/>
            <a:ext cx="884150" cy="884150"/>
          </a:xfrm>
          <a:prstGeom prst="rect">
            <a:avLst/>
          </a:prstGeom>
          <a:noFill/>
          <a:ln>
            <a:noFill/>
          </a:ln>
        </p:spPr>
      </p:pic>
      <p:sp>
        <p:nvSpPr>
          <p:cNvPr id="28" name="Google Shape;28;p4"/>
          <p:cNvSpPr txBox="1"/>
          <p:nvPr>
            <p:ph idx="1" type="subTitle"/>
          </p:nvPr>
        </p:nvSpPr>
        <p:spPr>
          <a:xfrm>
            <a:off x="136800" y="3819600"/>
            <a:ext cx="5162400" cy="5544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2" type="subTitle"/>
          </p:nvPr>
        </p:nvSpPr>
        <p:spPr>
          <a:xfrm>
            <a:off x="136800" y="2109600"/>
            <a:ext cx="6445800" cy="554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Video">
  <p:cSld name="CUSTOM">
    <p:bg>
      <p:bgPr>
        <a:solidFill>
          <a:srgbClr val="000032"/>
        </a:solidFill>
      </p:bgPr>
    </p:bg>
    <p:spTree>
      <p:nvGrpSpPr>
        <p:cNvPr id="30" name="Shape 30"/>
        <p:cNvGrpSpPr/>
        <p:nvPr/>
      </p:nvGrpSpPr>
      <p:grpSpPr>
        <a:xfrm>
          <a:off x="0" y="0"/>
          <a:ext cx="0" cy="0"/>
          <a:chOff x="0" y="0"/>
          <a:chExt cx="0" cy="0"/>
        </a:xfrm>
      </p:grpSpPr>
      <p:sp>
        <p:nvSpPr>
          <p:cNvPr id="31" name="Google Shape;31;p5"/>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32" name="Google Shape;32;p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txBox="1"/>
          <p:nvPr>
            <p:ph type="title"/>
          </p:nvPr>
        </p:nvSpPr>
        <p:spPr>
          <a:xfrm>
            <a:off x="223200" y="205200"/>
            <a:ext cx="7851300" cy="393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None/>
              <a:defRPr b="1" sz="1800">
                <a:solidFill>
                  <a:schemeClr val="lt1"/>
                </a:solidFill>
              </a:defRPr>
            </a:lvl1pPr>
            <a:lvl2pPr lvl="1">
              <a:spcBef>
                <a:spcPts val="0"/>
              </a:spcBef>
              <a:spcAft>
                <a:spcPts val="0"/>
              </a:spcAft>
              <a:buSzPts val="2800"/>
              <a:buNone/>
              <a:defRPr>
                <a:latin typeface="Signika Light"/>
                <a:ea typeface="Signika Light"/>
                <a:cs typeface="Signika Light"/>
                <a:sym typeface="Signika Light"/>
              </a:defRPr>
            </a:lvl2pPr>
            <a:lvl3pPr lvl="2">
              <a:spcBef>
                <a:spcPts val="0"/>
              </a:spcBef>
              <a:spcAft>
                <a:spcPts val="0"/>
              </a:spcAft>
              <a:buSzPts val="2800"/>
              <a:buNone/>
              <a:defRPr>
                <a:latin typeface="Signika Light"/>
                <a:ea typeface="Signika Light"/>
                <a:cs typeface="Signika Light"/>
                <a:sym typeface="Signika Light"/>
              </a:defRPr>
            </a:lvl3pPr>
            <a:lvl4pPr lvl="3">
              <a:spcBef>
                <a:spcPts val="0"/>
              </a:spcBef>
              <a:spcAft>
                <a:spcPts val="0"/>
              </a:spcAft>
              <a:buSzPts val="2800"/>
              <a:buNone/>
              <a:defRPr>
                <a:latin typeface="Signika Light"/>
                <a:ea typeface="Signika Light"/>
                <a:cs typeface="Signika Light"/>
                <a:sym typeface="Signika Light"/>
              </a:defRPr>
            </a:lvl4pPr>
            <a:lvl5pPr lvl="4">
              <a:spcBef>
                <a:spcPts val="0"/>
              </a:spcBef>
              <a:spcAft>
                <a:spcPts val="0"/>
              </a:spcAft>
              <a:buSzPts val="2800"/>
              <a:buNone/>
              <a:defRPr>
                <a:latin typeface="Signika Light"/>
                <a:ea typeface="Signika Light"/>
                <a:cs typeface="Signika Light"/>
                <a:sym typeface="Signika Light"/>
              </a:defRPr>
            </a:lvl5pPr>
            <a:lvl6pPr lvl="5">
              <a:spcBef>
                <a:spcPts val="0"/>
              </a:spcBef>
              <a:spcAft>
                <a:spcPts val="0"/>
              </a:spcAft>
              <a:buSzPts val="2800"/>
              <a:buNone/>
              <a:defRPr>
                <a:latin typeface="Signika Light"/>
                <a:ea typeface="Signika Light"/>
                <a:cs typeface="Signika Light"/>
                <a:sym typeface="Signika Light"/>
              </a:defRPr>
            </a:lvl6pPr>
            <a:lvl7pPr lvl="6">
              <a:spcBef>
                <a:spcPts val="0"/>
              </a:spcBef>
              <a:spcAft>
                <a:spcPts val="0"/>
              </a:spcAft>
              <a:buSzPts val="2800"/>
              <a:buNone/>
              <a:defRPr>
                <a:latin typeface="Signika Light"/>
                <a:ea typeface="Signika Light"/>
                <a:cs typeface="Signika Light"/>
                <a:sym typeface="Signika Light"/>
              </a:defRPr>
            </a:lvl7pPr>
            <a:lvl8pPr lvl="7">
              <a:spcBef>
                <a:spcPts val="0"/>
              </a:spcBef>
              <a:spcAft>
                <a:spcPts val="0"/>
              </a:spcAft>
              <a:buSzPts val="2800"/>
              <a:buNone/>
              <a:defRPr>
                <a:latin typeface="Signika Light"/>
                <a:ea typeface="Signika Light"/>
                <a:cs typeface="Signika Light"/>
                <a:sym typeface="Signika Light"/>
              </a:defRPr>
            </a:lvl8pPr>
            <a:lvl9pPr lvl="8">
              <a:spcBef>
                <a:spcPts val="0"/>
              </a:spcBef>
              <a:spcAft>
                <a:spcPts val="0"/>
              </a:spcAft>
              <a:buSzPts val="2800"/>
              <a:buNone/>
              <a:defRPr>
                <a:latin typeface="Signika Light"/>
                <a:ea typeface="Signika Light"/>
                <a:cs typeface="Signika Light"/>
                <a:sym typeface="Signika Light"/>
              </a:defRPr>
            </a:lvl9pPr>
          </a:lstStyle>
          <a:p/>
        </p:txBody>
      </p:sp>
      <p:sp>
        <p:nvSpPr>
          <p:cNvPr id="35" name="Google Shape;35;p5"/>
          <p:cNvSpPr/>
          <p:nvPr>
            <p:ph idx="2" type="pic"/>
          </p:nvPr>
        </p:nvSpPr>
        <p:spPr>
          <a:xfrm>
            <a:off x="1843200" y="748800"/>
            <a:ext cx="5457600" cy="40932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lvl1pPr lvl="0">
              <a:buNone/>
              <a:defRPr sz="900">
                <a:solidFill>
                  <a:srgbClr val="FF5C5C"/>
                </a:solidFill>
              </a:defRPr>
            </a:lvl1pPr>
            <a:lvl2pPr lvl="1">
              <a:buNone/>
              <a:defRPr sz="900">
                <a:solidFill>
                  <a:srgbClr val="FF5C5C"/>
                </a:solidFill>
              </a:defRPr>
            </a:lvl2pPr>
            <a:lvl3pPr lvl="2">
              <a:buNone/>
              <a:defRPr sz="900">
                <a:solidFill>
                  <a:srgbClr val="FF5C5C"/>
                </a:solidFill>
              </a:defRPr>
            </a:lvl3pPr>
            <a:lvl4pPr lvl="3">
              <a:buNone/>
              <a:defRPr sz="900">
                <a:solidFill>
                  <a:srgbClr val="FF5C5C"/>
                </a:solidFill>
              </a:defRPr>
            </a:lvl4pPr>
            <a:lvl5pPr lvl="4">
              <a:buNone/>
              <a:defRPr sz="900">
                <a:solidFill>
                  <a:srgbClr val="FF5C5C"/>
                </a:solidFill>
              </a:defRPr>
            </a:lvl5pPr>
            <a:lvl6pPr lvl="5">
              <a:buNone/>
              <a:defRPr sz="900">
                <a:solidFill>
                  <a:srgbClr val="FF5C5C"/>
                </a:solidFill>
              </a:defRPr>
            </a:lvl6pPr>
            <a:lvl7pPr lvl="6">
              <a:buNone/>
              <a:defRPr sz="900">
                <a:solidFill>
                  <a:srgbClr val="FF5C5C"/>
                </a:solidFill>
              </a:defRPr>
            </a:lvl7pPr>
            <a:lvl8pPr lvl="7">
              <a:buNone/>
              <a:defRPr sz="900">
                <a:solidFill>
                  <a:srgbClr val="FF5C5C"/>
                </a:solidFill>
              </a:defRPr>
            </a:lvl8pPr>
            <a:lvl9pPr lvl="8">
              <a:buNone/>
              <a:defRPr sz="900">
                <a:solidFill>
                  <a:srgbClr val="FF5C5C"/>
                </a:solidFill>
              </a:defRPr>
            </a:lvl9pPr>
          </a:lstStyle>
          <a:p>
            <a:pPr indent="0" lvl="0" marL="0" rtl="0" algn="r">
              <a:spcBef>
                <a:spcPts val="0"/>
              </a:spcBef>
              <a:spcAft>
                <a:spcPts val="0"/>
              </a:spcAft>
              <a:buNone/>
            </a:pPr>
            <a:fld id="{00000000-1234-1234-1234-123412341234}" type="slidenum">
              <a:rPr lang="pl"/>
              <a:t>‹#›</a:t>
            </a:fld>
            <a:endParaRPr sz="1000">
              <a:latin typeface="Signika"/>
              <a:ea typeface="Signika"/>
              <a:cs typeface="Signika"/>
              <a:sym typeface="Signika"/>
            </a:endParaRPr>
          </a:p>
        </p:txBody>
      </p:sp>
      <p:sp>
        <p:nvSpPr>
          <p:cNvPr id="38" name="Google Shape;38;p6"/>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nvSpPr>
        <p:spPr>
          <a:xfrm flipH="1">
            <a:off x="221975" y="4743300"/>
            <a:ext cx="10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2518200"/>
          </a:xfrm>
          <a:prstGeom prst="rect">
            <a:avLst/>
          </a:prstGeom>
          <a:noFill/>
          <a:ln>
            <a:noFill/>
          </a:ln>
        </p:spPr>
        <p:txBody>
          <a:bodyPr anchorCtr="0" anchor="t" bIns="91425" lIns="91425" spcFirstLastPara="1" rIns="91425" wrap="square" tIns="91425">
            <a:spAutoFit/>
          </a:bodyPr>
          <a:lstStyle>
            <a:lvl1pPr indent="-330200" lvl="0" marL="457200">
              <a:lnSpc>
                <a:spcPct val="115000"/>
              </a:lnSpc>
              <a:spcBef>
                <a:spcPts val="0"/>
              </a:spcBef>
              <a:spcAft>
                <a:spcPts val="0"/>
              </a:spcAft>
              <a:buClr>
                <a:schemeClr val="dk1"/>
              </a:buClr>
              <a:buSzPts val="1600"/>
              <a:buFont typeface="Signika Light"/>
              <a:buChar char="●"/>
              <a:defRPr sz="1600">
                <a:solidFill>
                  <a:schemeClr val="dk1"/>
                </a:solidFill>
                <a:latin typeface="Signika Light"/>
                <a:ea typeface="Signika Light"/>
                <a:cs typeface="Signika Light"/>
                <a:sym typeface="Signika Light"/>
              </a:defRPr>
            </a:lvl1pPr>
            <a:lvl2pPr indent="-317500" lvl="1" marL="9144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2pPr>
            <a:lvl3pPr indent="-317500" lvl="2" marL="13716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3pPr>
            <a:lvl4pPr indent="-317500" lvl="3" marL="18288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4pPr>
            <a:lvl5pPr indent="-317500" lvl="4" marL="22860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5pPr>
            <a:lvl6pPr indent="-317500" lvl="5" marL="27432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6pPr>
            <a:lvl7pPr indent="-317500" lvl="6" marL="32004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7pPr>
            <a:lvl8pPr indent="-317500" lvl="7" marL="36576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8pPr>
            <a:lvl9pPr indent="-317500" lvl="8" marL="4114800">
              <a:lnSpc>
                <a:spcPct val="115000"/>
              </a:lnSpc>
              <a:spcBef>
                <a:spcPts val="0"/>
              </a:spcBef>
              <a:spcAft>
                <a:spcPts val="0"/>
              </a:spcAft>
              <a:buClr>
                <a:schemeClr val="dk1"/>
              </a:buClr>
              <a:buSzPts val="1400"/>
              <a:buFont typeface="Signika Light"/>
              <a:buChar char="■"/>
              <a:defRPr>
                <a:solidFill>
                  <a:schemeClr val="dk1"/>
                </a:solidFill>
                <a:latin typeface="Signika Light"/>
                <a:ea typeface="Signika Light"/>
                <a:cs typeface="Signika Light"/>
                <a:sym typeface="Signika Light"/>
              </a:defRPr>
            </a:lvl9pPr>
          </a:lstStyle>
          <a:p/>
        </p:txBody>
      </p:sp>
      <p:sp>
        <p:nvSpPr>
          <p:cNvPr id="8" name="Google Shape;8;p1"/>
          <p:cNvSpPr txBox="1"/>
          <p:nvPr>
            <p:ph idx="12" type="sldNum"/>
          </p:nvPr>
        </p:nvSpPr>
        <p:spPr>
          <a:xfrm>
            <a:off x="8496050" y="4749900"/>
            <a:ext cx="5313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accent1"/>
                </a:solidFill>
                <a:latin typeface="Signika"/>
                <a:ea typeface="Signika"/>
                <a:cs typeface="Signika"/>
                <a:sym typeface="Signika"/>
              </a:defRPr>
            </a:lvl1pPr>
            <a:lvl2pPr lvl="1" algn="r">
              <a:buNone/>
              <a:defRPr sz="900">
                <a:solidFill>
                  <a:schemeClr val="accent1"/>
                </a:solidFill>
                <a:latin typeface="Signika"/>
                <a:ea typeface="Signika"/>
                <a:cs typeface="Signika"/>
                <a:sym typeface="Signika"/>
              </a:defRPr>
            </a:lvl2pPr>
            <a:lvl3pPr lvl="2" algn="r">
              <a:buNone/>
              <a:defRPr sz="900">
                <a:solidFill>
                  <a:schemeClr val="accent1"/>
                </a:solidFill>
                <a:latin typeface="Signika"/>
                <a:ea typeface="Signika"/>
                <a:cs typeface="Signika"/>
                <a:sym typeface="Signika"/>
              </a:defRPr>
            </a:lvl3pPr>
            <a:lvl4pPr lvl="3" algn="r">
              <a:buNone/>
              <a:defRPr sz="900">
                <a:solidFill>
                  <a:schemeClr val="accent1"/>
                </a:solidFill>
                <a:latin typeface="Signika"/>
                <a:ea typeface="Signika"/>
                <a:cs typeface="Signika"/>
                <a:sym typeface="Signika"/>
              </a:defRPr>
            </a:lvl4pPr>
            <a:lvl5pPr lvl="4" algn="r">
              <a:buNone/>
              <a:defRPr sz="900">
                <a:solidFill>
                  <a:schemeClr val="accent1"/>
                </a:solidFill>
                <a:latin typeface="Signika"/>
                <a:ea typeface="Signika"/>
                <a:cs typeface="Signika"/>
                <a:sym typeface="Signika"/>
              </a:defRPr>
            </a:lvl5pPr>
            <a:lvl6pPr lvl="5" algn="r">
              <a:buNone/>
              <a:defRPr sz="900">
                <a:solidFill>
                  <a:schemeClr val="accent1"/>
                </a:solidFill>
                <a:latin typeface="Signika"/>
                <a:ea typeface="Signika"/>
                <a:cs typeface="Signika"/>
                <a:sym typeface="Signika"/>
              </a:defRPr>
            </a:lvl6pPr>
            <a:lvl7pPr lvl="6" algn="r">
              <a:buNone/>
              <a:defRPr sz="900">
                <a:solidFill>
                  <a:schemeClr val="accent1"/>
                </a:solidFill>
                <a:latin typeface="Signika"/>
                <a:ea typeface="Signika"/>
                <a:cs typeface="Signika"/>
                <a:sym typeface="Signika"/>
              </a:defRPr>
            </a:lvl7pPr>
            <a:lvl8pPr lvl="7" algn="r">
              <a:buNone/>
              <a:defRPr sz="900">
                <a:solidFill>
                  <a:schemeClr val="accent1"/>
                </a:solidFill>
                <a:latin typeface="Signika"/>
                <a:ea typeface="Signika"/>
                <a:cs typeface="Signika"/>
                <a:sym typeface="Signika"/>
              </a:defRPr>
            </a:lvl8pPr>
            <a:lvl9pPr lvl="8" algn="r">
              <a:buNone/>
              <a:defRPr sz="900">
                <a:solidFill>
                  <a:schemeClr val="accent1"/>
                </a:solidFill>
                <a:latin typeface="Signika"/>
                <a:ea typeface="Signika"/>
                <a:cs typeface="Signika"/>
                <a:sym typeface="Signika"/>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ww.thisamericanlife.org/578/i-thought-i-knew-you/act-two-0"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docs.google.com/presentation/d/1lYG1ZoP1KWY8nVS5K2U4uVtwHcBL9wAca36UT_oyJtc/edit?usp=sharing" TargetMode="External"/><Relationship Id="rId4" Type="http://schemas.openxmlformats.org/officeDocument/2006/relationships/hyperlink" Target="https://docs.google.com/presentation/d/1lYG1ZoP1KWY8nVS5K2U4uVtwHcBL9wAca36UT_oyJtc/edit?usp=sharing" TargetMode="External"/><Relationship Id="rId5" Type="http://schemas.openxmlformats.org/officeDocument/2006/relationships/hyperlink" Target="https://docs.google.com/presentation/d/1N0bCmQu4v7t-6OvxqcGaJjtzGNb2DzKTAZeFv2WyWKQ/edit?usp=sharing" TargetMode="External"/><Relationship Id="rId6" Type="http://schemas.openxmlformats.org/officeDocument/2006/relationships/hyperlink" Target="https://docs.google.com/presentation/d/1N0bCmQu4v7t-6OvxqcGaJjtzGNb2DzKTAZeFv2WyWKQ/edit?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pic>
        <p:nvPicPr>
          <p:cNvPr id="45" name="Google Shape;45;p7"/>
          <p:cNvPicPr preferRelativeResize="0"/>
          <p:nvPr/>
        </p:nvPicPr>
        <p:blipFill rotWithShape="1">
          <a:blip r:embed="rId3">
            <a:alphaModFix/>
          </a:blip>
          <a:srcRect b="0" l="22398" r="21081" t="0"/>
          <a:stretch/>
        </p:blipFill>
        <p:spPr>
          <a:xfrm>
            <a:off x="444700" y="1763950"/>
            <a:ext cx="2518200" cy="2518200"/>
          </a:xfrm>
          <a:prstGeom prst="ellipse">
            <a:avLst/>
          </a:prstGeom>
          <a:noFill/>
          <a:ln cap="flat" cmpd="sng" w="9525">
            <a:solidFill>
              <a:srgbClr val="AAAAAA"/>
            </a:solidFill>
            <a:prstDash val="solid"/>
            <a:round/>
            <a:headEnd len="sm" w="sm" type="none"/>
            <a:tailEnd len="sm" w="sm" type="none"/>
          </a:ln>
        </p:spPr>
      </p:pic>
      <p:sp>
        <p:nvSpPr>
          <p:cNvPr id="46" name="Google Shape;46;p7"/>
          <p:cNvSpPr txBox="1"/>
          <p:nvPr/>
        </p:nvSpPr>
        <p:spPr>
          <a:xfrm>
            <a:off x="3286000" y="2653600"/>
            <a:ext cx="5142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rgbClr val="FF5C5C"/>
                </a:solidFill>
                <a:latin typeface="Signika"/>
                <a:ea typeface="Signika"/>
                <a:cs typeface="Signika"/>
                <a:sym typeface="Signika"/>
              </a:rPr>
              <a:t>You think this is a joke?</a:t>
            </a:r>
            <a:endParaRPr b="1" sz="3600">
              <a:solidFill>
                <a:srgbClr val="FF5C5C"/>
              </a:solidFill>
              <a:latin typeface="Signika"/>
              <a:ea typeface="Signika"/>
              <a:cs typeface="Signika"/>
              <a:sym typeface="Signik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6"/>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txBox="1"/>
          <p:nvPr/>
        </p:nvSpPr>
        <p:spPr>
          <a:xfrm>
            <a:off x="138050" y="2109600"/>
            <a:ext cx="5357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2400">
                <a:solidFill>
                  <a:schemeClr val="lt1"/>
                </a:solidFill>
                <a:latin typeface="Signika Light"/>
                <a:ea typeface="Signika Light"/>
                <a:cs typeface="Signika Light"/>
                <a:sym typeface="Signika Light"/>
              </a:rPr>
              <a:t>In a moment, you’ll listen to a story titled:</a:t>
            </a:r>
            <a:endParaRPr b="1" sz="2400">
              <a:solidFill>
                <a:schemeClr val="lt1"/>
              </a:solidFill>
              <a:latin typeface="Signika"/>
              <a:ea typeface="Signika"/>
              <a:cs typeface="Signika"/>
              <a:sym typeface="Signika"/>
            </a:endParaRPr>
          </a:p>
        </p:txBody>
      </p:sp>
      <p:sp>
        <p:nvSpPr>
          <p:cNvPr id="137" name="Google Shape;137;p16"/>
          <p:cNvSpPr txBox="1"/>
          <p:nvPr/>
        </p:nvSpPr>
        <p:spPr>
          <a:xfrm>
            <a:off x="138050" y="2937600"/>
            <a:ext cx="721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My Little Bruce Dupe</a:t>
            </a:r>
            <a:endParaRPr b="1" sz="3600">
              <a:solidFill>
                <a:schemeClr val="lt1"/>
              </a:solidFill>
              <a:latin typeface="Signika"/>
              <a:ea typeface="Signika"/>
              <a:cs typeface="Signika"/>
              <a:sym typeface="Signika"/>
            </a:endParaRPr>
          </a:p>
        </p:txBody>
      </p:sp>
      <p:pic>
        <p:nvPicPr>
          <p:cNvPr id="138" name="Google Shape;138;p16"/>
          <p:cNvPicPr preferRelativeResize="0"/>
          <p:nvPr/>
        </p:nvPicPr>
        <p:blipFill>
          <a:blip r:embed="rId3">
            <a:alphaModFix/>
          </a:blip>
          <a:stretch>
            <a:fillRect/>
          </a:stretch>
        </p:blipFill>
        <p:spPr>
          <a:xfrm>
            <a:off x="8006400" y="136800"/>
            <a:ext cx="885600" cy="88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sz="1000"/>
          </a:p>
        </p:txBody>
      </p:sp>
      <p:sp>
        <p:nvSpPr>
          <p:cNvPr id="144" name="Google Shape;144;p17"/>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Listen to the story (click the icon) and complete the sentences. </a:t>
            </a:r>
            <a:endParaRPr b="1" sz="1800">
              <a:solidFill>
                <a:schemeClr val="dk1"/>
              </a:solidFill>
              <a:latin typeface="Signika"/>
              <a:ea typeface="Signika"/>
              <a:cs typeface="Signika"/>
              <a:sym typeface="Signika"/>
            </a:endParaRPr>
          </a:p>
        </p:txBody>
      </p:sp>
      <p:sp>
        <p:nvSpPr>
          <p:cNvPr id="145" name="Google Shape;145;p17"/>
          <p:cNvSpPr txBox="1"/>
          <p:nvPr/>
        </p:nvSpPr>
        <p:spPr>
          <a:xfrm>
            <a:off x="1120850" y="902700"/>
            <a:ext cx="5705700" cy="3338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The story </a:t>
            </a:r>
            <a:r>
              <a:rPr i="1" lang="pl" sz="1600">
                <a:solidFill>
                  <a:schemeClr val="dk1"/>
                </a:solidFill>
                <a:latin typeface="Signika Light"/>
                <a:ea typeface="Signika Light"/>
                <a:cs typeface="Signika Light"/>
                <a:sym typeface="Signika Light"/>
              </a:rPr>
              <a:t>is/isn’t</a:t>
            </a:r>
            <a:r>
              <a:rPr lang="pl" sz="1600">
                <a:solidFill>
                  <a:schemeClr val="dk1"/>
                </a:solidFill>
                <a:latin typeface="Signika Light"/>
                <a:ea typeface="Signika Light"/>
                <a:cs typeface="Signika Light"/>
                <a:sym typeface="Signika Light"/>
              </a:rPr>
              <a:t> amusing because…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The comedian </a:t>
            </a:r>
            <a:r>
              <a:rPr i="1" lang="pl" sz="1600">
                <a:solidFill>
                  <a:schemeClr val="dk1"/>
                </a:solidFill>
                <a:latin typeface="Signika Light"/>
                <a:ea typeface="Signika Light"/>
                <a:cs typeface="Signika Light"/>
                <a:sym typeface="Signika Light"/>
              </a:rPr>
              <a:t>crossed the line/didn’t do anything wrong</a:t>
            </a:r>
            <a:r>
              <a:rPr lang="pl" sz="1600">
                <a:solidFill>
                  <a:schemeClr val="dk1"/>
                </a:solidFill>
                <a:latin typeface="Signika Light"/>
                <a:ea typeface="Signika Light"/>
                <a:cs typeface="Signika Light"/>
                <a:sym typeface="Signika Light"/>
              </a:rPr>
              <a:t> when… because…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The comedian was being </a:t>
            </a:r>
            <a:r>
              <a:rPr i="1" lang="pl" sz="1600">
                <a:solidFill>
                  <a:schemeClr val="dk1"/>
                </a:solidFill>
                <a:latin typeface="Signika Light"/>
                <a:ea typeface="Signika Light"/>
                <a:cs typeface="Signika Light"/>
                <a:sym typeface="Signika Light"/>
              </a:rPr>
              <a:t>quick-witted/inconsiderate</a:t>
            </a:r>
            <a:r>
              <a:rPr lang="pl" sz="1600">
                <a:solidFill>
                  <a:schemeClr val="dk1"/>
                </a:solidFill>
                <a:latin typeface="Signika Light"/>
                <a:ea typeface="Signika Light"/>
                <a:cs typeface="Signika Light"/>
                <a:sym typeface="Signika Light"/>
              </a:rPr>
              <a: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The people who own a business in NYC </a:t>
            </a:r>
            <a:r>
              <a:rPr i="1" lang="pl" sz="1600">
                <a:solidFill>
                  <a:schemeClr val="dk1"/>
                </a:solidFill>
                <a:latin typeface="Signika Light"/>
                <a:ea typeface="Signika Light"/>
                <a:cs typeface="Signika Light"/>
                <a:sym typeface="Signika Light"/>
              </a:rPr>
              <a:t>should have appreciated/obviously couldn’t appreciate </a:t>
            </a:r>
            <a:r>
              <a:rPr lang="pl" sz="1600">
                <a:solidFill>
                  <a:schemeClr val="dk1"/>
                </a:solidFill>
                <a:latin typeface="Signika Light"/>
                <a:ea typeface="Signika Light"/>
                <a:cs typeface="Signika Light"/>
                <a:sym typeface="Signika Light"/>
              </a:rPr>
              <a:t>the prank…</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If I had been in their shoes, I would have…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It </a:t>
            </a:r>
            <a:r>
              <a:rPr i="1" lang="pl" sz="1600">
                <a:solidFill>
                  <a:schemeClr val="dk1"/>
                </a:solidFill>
                <a:latin typeface="Signika Light"/>
                <a:ea typeface="Signika Light"/>
                <a:cs typeface="Signika Light"/>
                <a:sym typeface="Signika Light"/>
              </a:rPr>
              <a:t>is appropriate/inappropriate</a:t>
            </a:r>
            <a:r>
              <a:rPr lang="pl" sz="1600">
                <a:solidFill>
                  <a:schemeClr val="dk1"/>
                </a:solidFill>
                <a:latin typeface="Signika Light"/>
                <a:ea typeface="Signika Light"/>
                <a:cs typeface="Signika Light"/>
                <a:sym typeface="Signika Light"/>
              </a:rPr>
              <a:t> to pull a prank on someone you don’t know because…</a:t>
            </a:r>
            <a:endParaRPr sz="1600">
              <a:solidFill>
                <a:schemeClr val="dk1"/>
              </a:solidFill>
              <a:latin typeface="Signika Light"/>
              <a:ea typeface="Signika Light"/>
              <a:cs typeface="Signika Light"/>
              <a:sym typeface="Signika Light"/>
            </a:endParaRPr>
          </a:p>
        </p:txBody>
      </p:sp>
      <p:pic>
        <p:nvPicPr>
          <p:cNvPr id="146" name="Google Shape;146;p17">
            <a:hlinkClick r:id="rId3"/>
          </p:cNvPr>
          <p:cNvPicPr preferRelativeResize="0"/>
          <p:nvPr/>
        </p:nvPicPr>
        <p:blipFill>
          <a:blip r:embed="rId4">
            <a:alphaModFix/>
          </a:blip>
          <a:stretch>
            <a:fillRect/>
          </a:stretch>
        </p:blipFill>
        <p:spPr>
          <a:xfrm>
            <a:off x="7091575" y="1424075"/>
            <a:ext cx="1098000" cy="109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8"/>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52" name="Google Shape;152;p18"/>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discuss!</a:t>
            </a:r>
            <a:endParaRPr b="1" sz="3600">
              <a:solidFill>
                <a:schemeClr val="lt1"/>
              </a:solidFill>
              <a:latin typeface="Signika"/>
              <a:ea typeface="Signika"/>
              <a:cs typeface="Signika"/>
              <a:sym typeface="Signika"/>
            </a:endParaRPr>
          </a:p>
        </p:txBody>
      </p:sp>
      <p:pic>
        <p:nvPicPr>
          <p:cNvPr id="155" name="Google Shape;155;p18"/>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19"/>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61" name="Google Shape;161;p1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62" name="Google Shape;162;p19"/>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63" name="Google Shape;163;p19"/>
          <p:cNvSpPr txBox="1"/>
          <p:nvPr/>
        </p:nvSpPr>
        <p:spPr>
          <a:xfrm>
            <a:off x="1216800" y="918000"/>
            <a:ext cx="6474900" cy="3776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Have you ever pulled a prank on someone? Have you been at the receiving end of one?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Do you think pranks are only for gullible people? Why/Why not?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Do you think that social media and the internet have made it easier or harder to pull off successful pranks and jokes? If yes, how?</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How do different cultures around the world approach pranks and jokes, and are there any cultural differences in how April Fool's Day is celebrated?</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What is your opinion on businesses and companies using April Fool's Day as a marketing opportunity? Can you think of some specific examples? Do you find it entertaining or annoying?</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69" name="Google Shape;169;p20"/>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It’s reading time!</a:t>
            </a:r>
            <a:endParaRPr b="1" sz="3600">
              <a:solidFill>
                <a:schemeClr val="lt1"/>
              </a:solidFill>
              <a:latin typeface="Signika"/>
              <a:ea typeface="Signika"/>
              <a:cs typeface="Signika"/>
              <a:sym typeface="Signika"/>
            </a:endParaRPr>
          </a:p>
        </p:txBody>
      </p:sp>
      <p:pic>
        <p:nvPicPr>
          <p:cNvPr id="172" name="Google Shape;172;p20"/>
          <p:cNvPicPr preferRelativeResize="0"/>
          <p:nvPr/>
        </p:nvPicPr>
        <p:blipFill>
          <a:blip r:embed="rId3">
            <a:alphaModFix/>
          </a:blip>
          <a:stretch>
            <a:fillRect/>
          </a:stretch>
        </p:blipFill>
        <p:spPr>
          <a:xfrm>
            <a:off x="8082625" y="120275"/>
            <a:ext cx="886968" cy="8869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nvSpPr>
        <p:spPr>
          <a:xfrm>
            <a:off x="222175" y="277200"/>
            <a:ext cx="8250300" cy="5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Read about Google pranks and answer the questions.</a:t>
            </a:r>
            <a:endParaRPr b="1" sz="1800">
              <a:solidFill>
                <a:schemeClr val="dk1"/>
              </a:solidFill>
              <a:latin typeface="Signika"/>
              <a:ea typeface="Signika"/>
              <a:cs typeface="Signika"/>
              <a:sym typeface="Signika"/>
            </a:endParaRPr>
          </a:p>
        </p:txBody>
      </p:sp>
      <p:sp>
        <p:nvSpPr>
          <p:cNvPr id="178" name="Google Shape;178;p21"/>
          <p:cNvSpPr txBox="1"/>
          <p:nvPr/>
        </p:nvSpPr>
        <p:spPr>
          <a:xfrm>
            <a:off x="861700" y="787025"/>
            <a:ext cx="4148700" cy="4084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l">
                <a:solidFill>
                  <a:schemeClr val="dk1"/>
                </a:solidFill>
                <a:latin typeface="Signika Light"/>
                <a:ea typeface="Signika Light"/>
                <a:cs typeface="Signika Light"/>
                <a:sym typeface="Signika Light"/>
              </a:rPr>
              <a:t>Google is famous for its elaborate April Fool's Day pranks, which it calls ‘Google Hoaxes’ or ‘Google's April Fool's Day jokes.’ Each year, Google's teams come up with innovative and often hilarious ideas for pranks, which they release on April 1st.</a:t>
            </a:r>
            <a:endParaRPr>
              <a:solidFill>
                <a:schemeClr val="dk1"/>
              </a:solidFill>
              <a:latin typeface="Signika Light"/>
              <a:ea typeface="Signika Light"/>
              <a:cs typeface="Signika Light"/>
              <a:sym typeface="Signika Light"/>
            </a:endParaRPr>
          </a:p>
          <a:p>
            <a:pPr indent="0" lvl="0" marL="0" rtl="0" algn="l">
              <a:lnSpc>
                <a:spcPct val="150000"/>
              </a:lnSpc>
              <a:spcBef>
                <a:spcPts val="1000"/>
              </a:spcBef>
              <a:spcAft>
                <a:spcPts val="1000"/>
              </a:spcAft>
              <a:buNone/>
            </a:pPr>
            <a:r>
              <a:rPr lang="pl">
                <a:solidFill>
                  <a:schemeClr val="dk1"/>
                </a:solidFill>
                <a:latin typeface="Signika Light"/>
                <a:ea typeface="Signika Light"/>
                <a:cs typeface="Signika Light"/>
                <a:sym typeface="Signika Light"/>
              </a:rPr>
              <a:t>These pranks usually involve introducing new and outlandish products or services that are completely fake or unrealistic. They often include a lot of wit, wordplay and puns, and are meant to be humorous and entertaining. Some of the most memorable Google pranks from past years include Google Nose, Google Tulip, and Parachutes by Google Express.</a:t>
            </a:r>
            <a:endParaRPr>
              <a:solidFill>
                <a:schemeClr val="dk1"/>
              </a:solidFill>
              <a:latin typeface="Signika Light"/>
              <a:ea typeface="Signika Light"/>
              <a:cs typeface="Signika Light"/>
              <a:sym typeface="Signika Light"/>
            </a:endParaRPr>
          </a:p>
        </p:txBody>
      </p:sp>
      <p:sp>
        <p:nvSpPr>
          <p:cNvPr id="179" name="Google Shape;179;p2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80" name="Google Shape;180;p21"/>
          <p:cNvSpPr txBox="1"/>
          <p:nvPr/>
        </p:nvSpPr>
        <p:spPr>
          <a:xfrm>
            <a:off x="5193750" y="1430975"/>
            <a:ext cx="3750900" cy="2796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Have you heard about or seen these pranks before?</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What do you think the examples mentioned in the text are about?</a:t>
            </a:r>
            <a:endParaRPr sz="1500">
              <a:solidFill>
                <a:schemeClr val="dk1"/>
              </a:solidFill>
              <a:latin typeface="Signika Light"/>
              <a:ea typeface="Signika Light"/>
              <a:cs typeface="Signika Light"/>
              <a:sym typeface="Signika Light"/>
            </a:endParaRPr>
          </a:p>
          <a:p>
            <a:pPr indent="-323850" lvl="1" marL="914400" rtl="0" algn="l">
              <a:lnSpc>
                <a:spcPct val="115000"/>
              </a:lnSpc>
              <a:spcBef>
                <a:spcPts val="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Google Nose</a:t>
            </a:r>
            <a:endParaRPr sz="1500">
              <a:solidFill>
                <a:schemeClr val="dk1"/>
              </a:solidFill>
              <a:latin typeface="Signika Light"/>
              <a:ea typeface="Signika Light"/>
              <a:cs typeface="Signika Light"/>
              <a:sym typeface="Signika Light"/>
            </a:endParaRPr>
          </a:p>
          <a:p>
            <a:pPr indent="-323850" lvl="1" marL="914400" rtl="0" algn="l">
              <a:lnSpc>
                <a:spcPct val="115000"/>
              </a:lnSpc>
              <a:spcBef>
                <a:spcPts val="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Google Tulip</a:t>
            </a:r>
            <a:endParaRPr sz="1500">
              <a:solidFill>
                <a:schemeClr val="dk1"/>
              </a:solidFill>
              <a:latin typeface="Signika Light"/>
              <a:ea typeface="Signika Light"/>
              <a:cs typeface="Signika Light"/>
              <a:sym typeface="Signika Light"/>
            </a:endParaRPr>
          </a:p>
          <a:p>
            <a:pPr indent="-323850" lvl="1" marL="914400" rtl="0" algn="l">
              <a:lnSpc>
                <a:spcPct val="115000"/>
              </a:lnSpc>
              <a:spcBef>
                <a:spcPts val="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Parachutes by Google Express</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100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Why does Google invest in producing these pranks? How does it pay off?</a:t>
            </a:r>
            <a:endParaRPr sz="1500">
              <a:solidFill>
                <a:schemeClr val="dk1"/>
              </a:solidFill>
              <a:latin typeface="Signika Light"/>
              <a:ea typeface="Signika Light"/>
              <a:cs typeface="Signika Light"/>
              <a:sym typeface="Signika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86" name="Google Shape;186;p22"/>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think!</a:t>
            </a:r>
            <a:endParaRPr b="1" sz="3600">
              <a:solidFill>
                <a:schemeClr val="lt1"/>
              </a:solidFill>
              <a:latin typeface="Signika"/>
              <a:ea typeface="Signika"/>
              <a:cs typeface="Signika"/>
              <a:sym typeface="Signika"/>
            </a:endParaRPr>
          </a:p>
        </p:txBody>
      </p:sp>
      <p:pic>
        <p:nvPicPr>
          <p:cNvPr id="189" name="Google Shape;189;p22"/>
          <p:cNvPicPr preferRelativeResize="0"/>
          <p:nvPr/>
        </p:nvPicPr>
        <p:blipFill>
          <a:blip r:embed="rId3">
            <a:alphaModFix/>
          </a:blip>
          <a:stretch>
            <a:fillRect/>
          </a:stretch>
        </p:blipFill>
        <p:spPr>
          <a:xfrm>
            <a:off x="8006400" y="137775"/>
            <a:ext cx="886968" cy="8869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3"/>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95" name="Google Shape;195;p2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sz="1000"/>
          </a:p>
        </p:txBody>
      </p:sp>
      <p:sp>
        <p:nvSpPr>
          <p:cNvPr id="196" name="Google Shape;196;p23"/>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Look at the opinions below and decide which of the two you agree with more. Explain why. </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p:txBody>
      </p:sp>
      <p:sp>
        <p:nvSpPr>
          <p:cNvPr id="197" name="Google Shape;197;p23"/>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1/4</a:t>
            </a:r>
            <a:endParaRPr>
              <a:solidFill>
                <a:schemeClr val="lt1"/>
              </a:solidFill>
            </a:endParaRPr>
          </a:p>
        </p:txBody>
      </p:sp>
      <p:sp>
        <p:nvSpPr>
          <p:cNvPr id="198" name="Google Shape;198;p23"/>
          <p:cNvSpPr txBox="1"/>
          <p:nvPr/>
        </p:nvSpPr>
        <p:spPr>
          <a:xfrm>
            <a:off x="4172575" y="1969175"/>
            <a:ext cx="5079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pl" sz="1600">
                <a:latin typeface="Signika"/>
                <a:ea typeface="Signika"/>
                <a:cs typeface="Signika"/>
                <a:sym typeface="Signika"/>
              </a:rPr>
              <a:t>OR</a:t>
            </a:r>
            <a:endParaRPr sz="1600">
              <a:latin typeface="Signika Light"/>
              <a:ea typeface="Signika Light"/>
              <a:cs typeface="Signika Light"/>
              <a:sym typeface="Signika Light"/>
            </a:endParaRPr>
          </a:p>
        </p:txBody>
      </p:sp>
      <p:sp>
        <p:nvSpPr>
          <p:cNvPr id="199" name="Google Shape;199;p23"/>
          <p:cNvSpPr/>
          <p:nvPr/>
        </p:nvSpPr>
        <p:spPr>
          <a:xfrm>
            <a:off x="399475" y="1709525"/>
            <a:ext cx="3511200" cy="950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pl" sz="1600">
                <a:solidFill>
                  <a:schemeClr val="dk1"/>
                </a:solidFill>
                <a:latin typeface="Signika Light"/>
                <a:ea typeface="Signika Light"/>
                <a:cs typeface="Signika Light"/>
                <a:sym typeface="Signika Light"/>
              </a:rPr>
              <a:t>Humour is an essential element </a:t>
            </a:r>
            <a:br>
              <a:rPr lang="pl" sz="1600">
                <a:solidFill>
                  <a:schemeClr val="dk1"/>
                </a:solidFill>
                <a:latin typeface="Signika Light"/>
                <a:ea typeface="Signika Light"/>
                <a:cs typeface="Signika Light"/>
                <a:sym typeface="Signika Light"/>
              </a:rPr>
            </a:br>
            <a:r>
              <a:rPr lang="pl" sz="1600">
                <a:solidFill>
                  <a:schemeClr val="dk1"/>
                </a:solidFill>
                <a:latin typeface="Signika Light"/>
                <a:ea typeface="Signika Light"/>
                <a:cs typeface="Signika Light"/>
                <a:sym typeface="Signika Light"/>
              </a:rPr>
              <a:t>in marketing.</a:t>
            </a:r>
            <a:endParaRPr sz="1600">
              <a:solidFill>
                <a:schemeClr val="dk1"/>
              </a:solidFill>
              <a:latin typeface="Signika Light"/>
              <a:ea typeface="Signika Light"/>
              <a:cs typeface="Signika Light"/>
              <a:sym typeface="Signika Light"/>
            </a:endParaRPr>
          </a:p>
        </p:txBody>
      </p:sp>
      <p:sp>
        <p:nvSpPr>
          <p:cNvPr id="200" name="Google Shape;200;p23"/>
          <p:cNvSpPr/>
          <p:nvPr/>
        </p:nvSpPr>
        <p:spPr>
          <a:xfrm>
            <a:off x="4942375" y="1709525"/>
            <a:ext cx="3511200" cy="950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pl" sz="1600">
                <a:solidFill>
                  <a:schemeClr val="dk1"/>
                </a:solidFill>
                <a:latin typeface="Signika Light"/>
                <a:ea typeface="Signika Light"/>
                <a:cs typeface="Signika Light"/>
                <a:sym typeface="Signika Light"/>
              </a:rPr>
              <a:t>Using humour is </a:t>
            </a:r>
            <a:br>
              <a:rPr lang="pl" sz="1600">
                <a:solidFill>
                  <a:schemeClr val="dk1"/>
                </a:solidFill>
                <a:latin typeface="Signika Light"/>
                <a:ea typeface="Signika Light"/>
                <a:cs typeface="Signika Light"/>
                <a:sym typeface="Signika Light"/>
              </a:rPr>
            </a:br>
            <a:r>
              <a:rPr lang="pl" sz="1600">
                <a:solidFill>
                  <a:schemeClr val="dk1"/>
                </a:solidFill>
                <a:latin typeface="Signika Light"/>
                <a:ea typeface="Signika Light"/>
                <a:cs typeface="Signika Light"/>
                <a:sym typeface="Signika Light"/>
              </a:rPr>
              <a:t>a risky marketing strategy.</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4"/>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06" name="Google Shape;206;p2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sz="1000"/>
          </a:p>
        </p:txBody>
      </p:sp>
      <p:sp>
        <p:nvSpPr>
          <p:cNvPr id="207" name="Google Shape;207;p24"/>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Look at the opinions below and decide which of the two you agree with more. Explain why. </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p:txBody>
      </p:sp>
      <p:sp>
        <p:nvSpPr>
          <p:cNvPr id="208" name="Google Shape;208;p24"/>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2/4</a:t>
            </a:r>
            <a:endParaRPr>
              <a:solidFill>
                <a:schemeClr val="lt1"/>
              </a:solidFill>
            </a:endParaRPr>
          </a:p>
        </p:txBody>
      </p:sp>
      <p:sp>
        <p:nvSpPr>
          <p:cNvPr id="209" name="Google Shape;209;p24"/>
          <p:cNvSpPr txBox="1"/>
          <p:nvPr/>
        </p:nvSpPr>
        <p:spPr>
          <a:xfrm>
            <a:off x="4172575" y="1969175"/>
            <a:ext cx="5079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pl" sz="1600">
                <a:latin typeface="Signika"/>
                <a:ea typeface="Signika"/>
                <a:cs typeface="Signika"/>
                <a:sym typeface="Signika"/>
              </a:rPr>
              <a:t>OR</a:t>
            </a:r>
            <a:endParaRPr sz="1600">
              <a:latin typeface="Signika Light"/>
              <a:ea typeface="Signika Light"/>
              <a:cs typeface="Signika Light"/>
              <a:sym typeface="Signika Light"/>
            </a:endParaRPr>
          </a:p>
        </p:txBody>
      </p:sp>
      <p:sp>
        <p:nvSpPr>
          <p:cNvPr id="210" name="Google Shape;210;p24"/>
          <p:cNvSpPr/>
          <p:nvPr/>
        </p:nvSpPr>
        <p:spPr>
          <a:xfrm>
            <a:off x="399475" y="1709525"/>
            <a:ext cx="3511200" cy="950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pl" sz="1600">
                <a:solidFill>
                  <a:schemeClr val="dk1"/>
                </a:solidFill>
                <a:latin typeface="Signika Light"/>
                <a:ea typeface="Signika Light"/>
                <a:cs typeface="Signika Light"/>
                <a:sym typeface="Signika Light"/>
              </a:rPr>
              <a:t>Humour can be considered </a:t>
            </a:r>
            <a:br>
              <a:rPr lang="pl" sz="1600">
                <a:solidFill>
                  <a:schemeClr val="dk1"/>
                </a:solidFill>
                <a:latin typeface="Signika Light"/>
                <a:ea typeface="Signika Light"/>
                <a:cs typeface="Signika Light"/>
                <a:sym typeface="Signika Light"/>
              </a:rPr>
            </a:br>
            <a:r>
              <a:rPr lang="pl" sz="1600">
                <a:solidFill>
                  <a:schemeClr val="dk1"/>
                </a:solidFill>
                <a:latin typeface="Signika Light"/>
                <a:ea typeface="Signika Light"/>
                <a:cs typeface="Signika Light"/>
                <a:sym typeface="Signika Light"/>
              </a:rPr>
              <a:t>offensive.</a:t>
            </a:r>
            <a:endParaRPr sz="1600">
              <a:solidFill>
                <a:schemeClr val="dk1"/>
              </a:solidFill>
              <a:latin typeface="Signika Light"/>
              <a:ea typeface="Signika Light"/>
              <a:cs typeface="Signika Light"/>
              <a:sym typeface="Signika Light"/>
            </a:endParaRPr>
          </a:p>
        </p:txBody>
      </p:sp>
      <p:sp>
        <p:nvSpPr>
          <p:cNvPr id="211" name="Google Shape;211;p24"/>
          <p:cNvSpPr/>
          <p:nvPr/>
        </p:nvSpPr>
        <p:spPr>
          <a:xfrm>
            <a:off x="4942375" y="1709525"/>
            <a:ext cx="3511200" cy="950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pl" sz="1600">
                <a:solidFill>
                  <a:schemeClr val="dk1"/>
                </a:solidFill>
                <a:latin typeface="Signika Light"/>
                <a:ea typeface="Signika Light"/>
                <a:cs typeface="Signika Light"/>
                <a:sym typeface="Signika Light"/>
              </a:rPr>
              <a:t>A joke is just a joke and it shouldn’t be taken seriously.</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5"/>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17" name="Google Shape;217;p25"/>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sz="1000"/>
          </a:p>
        </p:txBody>
      </p:sp>
      <p:sp>
        <p:nvSpPr>
          <p:cNvPr id="218" name="Google Shape;218;p25"/>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Look at the opinions below and decide which of the two you agree with more. Explain why. </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p:txBody>
      </p:sp>
      <p:sp>
        <p:nvSpPr>
          <p:cNvPr id="219" name="Google Shape;219;p25"/>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3/4</a:t>
            </a:r>
            <a:endParaRPr>
              <a:solidFill>
                <a:schemeClr val="lt1"/>
              </a:solidFill>
            </a:endParaRPr>
          </a:p>
        </p:txBody>
      </p:sp>
      <p:sp>
        <p:nvSpPr>
          <p:cNvPr id="220" name="Google Shape;220;p25"/>
          <p:cNvSpPr txBox="1"/>
          <p:nvPr/>
        </p:nvSpPr>
        <p:spPr>
          <a:xfrm>
            <a:off x="4172575" y="1969175"/>
            <a:ext cx="5079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pl" sz="1600">
                <a:latin typeface="Signika"/>
                <a:ea typeface="Signika"/>
                <a:cs typeface="Signika"/>
                <a:sym typeface="Signika"/>
              </a:rPr>
              <a:t>OR</a:t>
            </a:r>
            <a:endParaRPr sz="1600">
              <a:latin typeface="Signika Light"/>
              <a:ea typeface="Signika Light"/>
              <a:cs typeface="Signika Light"/>
              <a:sym typeface="Signika Light"/>
            </a:endParaRPr>
          </a:p>
        </p:txBody>
      </p:sp>
      <p:sp>
        <p:nvSpPr>
          <p:cNvPr id="221" name="Google Shape;221;p25"/>
          <p:cNvSpPr/>
          <p:nvPr/>
        </p:nvSpPr>
        <p:spPr>
          <a:xfrm>
            <a:off x="399475" y="1709525"/>
            <a:ext cx="3511200" cy="950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pl" sz="1600">
                <a:solidFill>
                  <a:schemeClr val="dk1"/>
                </a:solidFill>
                <a:latin typeface="Signika Light"/>
                <a:ea typeface="Signika Light"/>
                <a:cs typeface="Signika Light"/>
                <a:sym typeface="Signika Light"/>
              </a:rPr>
              <a:t>Dark comedy is never appropriate.</a:t>
            </a:r>
            <a:endParaRPr sz="1600">
              <a:solidFill>
                <a:schemeClr val="dk1"/>
              </a:solidFill>
              <a:latin typeface="Signika Light"/>
              <a:ea typeface="Signika Light"/>
              <a:cs typeface="Signika Light"/>
              <a:sym typeface="Signika Light"/>
            </a:endParaRPr>
          </a:p>
        </p:txBody>
      </p:sp>
      <p:sp>
        <p:nvSpPr>
          <p:cNvPr id="222" name="Google Shape;222;p25"/>
          <p:cNvSpPr/>
          <p:nvPr/>
        </p:nvSpPr>
        <p:spPr>
          <a:xfrm>
            <a:off x="4942375" y="1709525"/>
            <a:ext cx="3511200" cy="950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pl" sz="1600">
                <a:solidFill>
                  <a:schemeClr val="dk1"/>
                </a:solidFill>
                <a:latin typeface="Signika Light"/>
                <a:ea typeface="Signika Light"/>
                <a:cs typeface="Signika Light"/>
                <a:sym typeface="Signika Light"/>
              </a:rPr>
              <a:t>Given the right context, </a:t>
            </a:r>
            <a:br>
              <a:rPr lang="pl" sz="1600">
                <a:solidFill>
                  <a:schemeClr val="dk1"/>
                </a:solidFill>
                <a:latin typeface="Signika Light"/>
                <a:ea typeface="Signika Light"/>
                <a:cs typeface="Signika Light"/>
                <a:sym typeface="Signika Light"/>
              </a:rPr>
            </a:br>
            <a:r>
              <a:rPr lang="pl" sz="1600">
                <a:solidFill>
                  <a:schemeClr val="dk1"/>
                </a:solidFill>
                <a:latin typeface="Signika Light"/>
                <a:ea typeface="Signika Light"/>
                <a:cs typeface="Signika Light"/>
                <a:sym typeface="Signika Light"/>
              </a:rPr>
              <a:t>dark humour has comic value.</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8"/>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52" name="Google Shape;52;p8"/>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get started</a:t>
            </a:r>
            <a:endParaRPr b="1" sz="3600">
              <a:solidFill>
                <a:schemeClr val="lt1"/>
              </a:solidFill>
              <a:latin typeface="Signika"/>
              <a:ea typeface="Signika"/>
              <a:cs typeface="Signika"/>
              <a:sym typeface="Signika"/>
            </a:endParaRPr>
          </a:p>
        </p:txBody>
      </p:sp>
      <p:sp>
        <p:nvSpPr>
          <p:cNvPr id="55" name="Google Shape;55;p8"/>
          <p:cNvSpPr txBox="1"/>
          <p:nvPr/>
        </p:nvSpPr>
        <p:spPr>
          <a:xfrm>
            <a:off x="138050" y="3639450"/>
            <a:ext cx="833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sz="2400">
                <a:solidFill>
                  <a:schemeClr val="lt1"/>
                </a:solidFill>
                <a:latin typeface="Signika Light"/>
                <a:ea typeface="Signika Light"/>
                <a:cs typeface="Signika Light"/>
                <a:sym typeface="Signika Light"/>
              </a:rPr>
              <a:t>with a warm-up </a:t>
            </a:r>
            <a:endParaRPr sz="2400">
              <a:solidFill>
                <a:schemeClr val="lt1"/>
              </a:solidFill>
              <a:latin typeface="Signika Light"/>
              <a:ea typeface="Signika Light"/>
              <a:cs typeface="Signika Light"/>
              <a:sym typeface="Signika Light"/>
            </a:endParaRPr>
          </a:p>
        </p:txBody>
      </p:sp>
      <p:pic>
        <p:nvPicPr>
          <p:cNvPr id="56" name="Google Shape;56;p8"/>
          <p:cNvPicPr preferRelativeResize="0"/>
          <p:nvPr/>
        </p:nvPicPr>
        <p:blipFill>
          <a:blip r:embed="rId3">
            <a:alphaModFix/>
          </a:blip>
          <a:stretch>
            <a:fillRect/>
          </a:stretch>
        </p:blipFill>
        <p:spPr>
          <a:xfrm>
            <a:off x="8006400" y="136800"/>
            <a:ext cx="781200" cy="781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6"/>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28" name="Google Shape;228;p2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sz="1000"/>
          </a:p>
        </p:txBody>
      </p:sp>
      <p:sp>
        <p:nvSpPr>
          <p:cNvPr id="229" name="Google Shape;229;p26"/>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Look at the opinions below and decide which of the two you agree with more. Explain why. </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p:txBody>
      </p:sp>
      <p:sp>
        <p:nvSpPr>
          <p:cNvPr id="230" name="Google Shape;230;p26"/>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4/4</a:t>
            </a:r>
            <a:endParaRPr>
              <a:solidFill>
                <a:schemeClr val="lt1"/>
              </a:solidFill>
            </a:endParaRPr>
          </a:p>
        </p:txBody>
      </p:sp>
      <p:sp>
        <p:nvSpPr>
          <p:cNvPr id="231" name="Google Shape;231;p26"/>
          <p:cNvSpPr txBox="1"/>
          <p:nvPr/>
        </p:nvSpPr>
        <p:spPr>
          <a:xfrm>
            <a:off x="4172575" y="1969175"/>
            <a:ext cx="5079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800"/>
              </a:spcAft>
              <a:buNone/>
            </a:pPr>
            <a:r>
              <a:rPr lang="pl" sz="1600">
                <a:latin typeface="Signika"/>
                <a:ea typeface="Signika"/>
                <a:cs typeface="Signika"/>
                <a:sym typeface="Signika"/>
              </a:rPr>
              <a:t>OR</a:t>
            </a:r>
            <a:endParaRPr sz="1600">
              <a:latin typeface="Signika Light"/>
              <a:ea typeface="Signika Light"/>
              <a:cs typeface="Signika Light"/>
              <a:sym typeface="Signika Light"/>
            </a:endParaRPr>
          </a:p>
        </p:txBody>
      </p:sp>
      <p:sp>
        <p:nvSpPr>
          <p:cNvPr id="232" name="Google Shape;232;p26"/>
          <p:cNvSpPr/>
          <p:nvPr/>
        </p:nvSpPr>
        <p:spPr>
          <a:xfrm>
            <a:off x="399475" y="1709525"/>
            <a:ext cx="3511200" cy="950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pl" sz="1600">
                <a:solidFill>
                  <a:schemeClr val="dk1"/>
                </a:solidFill>
                <a:latin typeface="Signika Light"/>
                <a:ea typeface="Signika Light"/>
                <a:cs typeface="Signika Light"/>
                <a:sym typeface="Signika Light"/>
              </a:rPr>
              <a:t>Humour can diffuse a tense situation.</a:t>
            </a:r>
            <a:endParaRPr sz="1600">
              <a:solidFill>
                <a:schemeClr val="dk1"/>
              </a:solidFill>
              <a:latin typeface="Signika Light"/>
              <a:ea typeface="Signika Light"/>
              <a:cs typeface="Signika Light"/>
              <a:sym typeface="Signika Light"/>
            </a:endParaRPr>
          </a:p>
        </p:txBody>
      </p:sp>
      <p:sp>
        <p:nvSpPr>
          <p:cNvPr id="233" name="Google Shape;233;p26"/>
          <p:cNvSpPr/>
          <p:nvPr/>
        </p:nvSpPr>
        <p:spPr>
          <a:xfrm>
            <a:off x="4942375" y="1709525"/>
            <a:ext cx="3511200" cy="950400"/>
          </a:xfrm>
          <a:prstGeom prst="roundRect">
            <a:avLst>
              <a:gd fmla="val 6627" name="adj"/>
            </a:avLst>
          </a:prstGeom>
          <a:noFill/>
          <a:ln cap="flat" cmpd="sng" w="19050">
            <a:solidFill>
              <a:srgbClr val="AAAAA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pl" sz="1600">
                <a:solidFill>
                  <a:schemeClr val="dk1"/>
                </a:solidFill>
                <a:latin typeface="Signika Light"/>
                <a:ea typeface="Signika Light"/>
                <a:cs typeface="Signika Light"/>
                <a:sym typeface="Signika Light"/>
              </a:rPr>
              <a:t>Humour might lead to a conflict.</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7"/>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39" name="Google Shape;239;p27"/>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7"/>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7"/>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make some jokes!</a:t>
            </a:r>
            <a:endParaRPr b="1" sz="3600">
              <a:solidFill>
                <a:schemeClr val="lt1"/>
              </a:solidFill>
              <a:latin typeface="Signika"/>
              <a:ea typeface="Signika"/>
              <a:cs typeface="Signika"/>
              <a:sym typeface="Signika"/>
            </a:endParaRPr>
          </a:p>
        </p:txBody>
      </p:sp>
      <p:pic>
        <p:nvPicPr>
          <p:cNvPr id="242" name="Google Shape;242;p27"/>
          <p:cNvPicPr preferRelativeResize="0"/>
          <p:nvPr/>
        </p:nvPicPr>
        <p:blipFill>
          <a:blip r:embed="rId3">
            <a:alphaModFix/>
          </a:blip>
          <a:stretch>
            <a:fillRect/>
          </a:stretch>
        </p:blipFill>
        <p:spPr>
          <a:xfrm>
            <a:off x="8006400" y="137775"/>
            <a:ext cx="886968" cy="88696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248" name="Google Shape;248;p28"/>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pl" sz="1800">
                <a:solidFill>
                  <a:schemeClr val="dk1"/>
                </a:solidFill>
                <a:latin typeface="Signika"/>
                <a:ea typeface="Signika"/>
                <a:cs typeface="Signika"/>
                <a:sym typeface="Signika"/>
              </a:rPr>
              <a:t>Look at the beginnings of some jokes and think of a punch line for each of them. </a:t>
            </a:r>
            <a:endParaRPr b="1" sz="1800">
              <a:solidFill>
                <a:schemeClr val="dk1"/>
              </a:solidFill>
              <a:latin typeface="Signika"/>
              <a:ea typeface="Signika"/>
              <a:cs typeface="Signika"/>
              <a:sym typeface="Signika"/>
            </a:endParaRPr>
          </a:p>
        </p:txBody>
      </p:sp>
      <p:sp>
        <p:nvSpPr>
          <p:cNvPr id="249" name="Google Shape;249;p28"/>
          <p:cNvSpPr txBox="1"/>
          <p:nvPr/>
        </p:nvSpPr>
        <p:spPr>
          <a:xfrm>
            <a:off x="1176875" y="1017000"/>
            <a:ext cx="5397300" cy="197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I wasn’t originally going to get a brain transplant, but…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Why are ghosts bad liars?...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To whoever stole my copy of Microsoft Office, I will find you. You have…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200"/>
              </a:spcBef>
              <a:spcAft>
                <a:spcPts val="100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I bought a boat because…</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9"/>
          <p:cNvSpPr txBox="1"/>
          <p:nvPr/>
        </p:nvSpPr>
        <p:spPr>
          <a:xfrm>
            <a:off x="1176875" y="1017000"/>
            <a:ext cx="5397300" cy="197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I wasn’t originally going to get a brain transplant, but…</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Why are ghosts bad liars?...</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To whoever stole my copy of Microsoft Office, I will find you. You have…</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200"/>
              </a:spcBef>
              <a:spcAft>
                <a:spcPts val="1000"/>
              </a:spcAft>
              <a:buClr>
                <a:schemeClr val="dk1"/>
              </a:buClr>
              <a:buSzPts val="1600"/>
              <a:buFont typeface="Signika Light"/>
              <a:buAutoNum type="alphaUcPeriod"/>
            </a:pPr>
            <a:r>
              <a:rPr lang="pl" sz="1600">
                <a:solidFill>
                  <a:schemeClr val="dk1"/>
                </a:solidFill>
                <a:latin typeface="Signika Light"/>
                <a:ea typeface="Signika Light"/>
                <a:cs typeface="Signika Light"/>
                <a:sym typeface="Signika Light"/>
              </a:rPr>
              <a:t>I bought a boat because…</a:t>
            </a:r>
            <a:endParaRPr sz="1600">
              <a:solidFill>
                <a:schemeClr val="dk1"/>
              </a:solidFill>
              <a:latin typeface="Signika Light"/>
              <a:ea typeface="Signika Light"/>
              <a:cs typeface="Signika Light"/>
              <a:sym typeface="Signika Light"/>
            </a:endParaRPr>
          </a:p>
        </p:txBody>
      </p:sp>
      <p:sp>
        <p:nvSpPr>
          <p:cNvPr id="255" name="Google Shape;255;p2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256" name="Google Shape;256;p29"/>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pl" sz="1800">
                <a:solidFill>
                  <a:schemeClr val="dk1"/>
                </a:solidFill>
                <a:latin typeface="Signika"/>
                <a:ea typeface="Signika"/>
                <a:cs typeface="Signika"/>
                <a:sym typeface="Signika"/>
              </a:rPr>
              <a:t>Let’s see some possible answers.</a:t>
            </a:r>
            <a:endParaRPr b="1" sz="1800">
              <a:solidFill>
                <a:schemeClr val="dk1"/>
              </a:solidFill>
              <a:latin typeface="Signika"/>
              <a:ea typeface="Signika"/>
              <a:cs typeface="Signika"/>
              <a:sym typeface="Signika"/>
            </a:endParaRPr>
          </a:p>
        </p:txBody>
      </p:sp>
      <p:sp>
        <p:nvSpPr>
          <p:cNvPr id="257" name="Google Shape;257;p29"/>
          <p:cNvSpPr/>
          <p:nvPr/>
        </p:nvSpPr>
        <p:spPr>
          <a:xfrm>
            <a:off x="6455825" y="1093175"/>
            <a:ext cx="2324100" cy="213900"/>
          </a:xfrm>
          <a:prstGeom prst="rect">
            <a:avLst/>
          </a:prstGeom>
          <a:solidFill>
            <a:srgbClr val="FCD56A"/>
          </a:solidFill>
          <a:ln cap="flat" cmpd="sng" w="9525">
            <a:solidFill>
              <a:srgbClr val="FCD5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sz="1600">
                <a:solidFill>
                  <a:srgbClr val="000032"/>
                </a:solidFill>
                <a:latin typeface="Signika"/>
                <a:ea typeface="Signika"/>
                <a:cs typeface="Signika"/>
                <a:sym typeface="Signika"/>
              </a:rPr>
              <a:t>then I changed my mind.</a:t>
            </a:r>
            <a:endParaRPr sz="1600">
              <a:solidFill>
                <a:srgbClr val="000032"/>
              </a:solidFill>
            </a:endParaRPr>
          </a:p>
        </p:txBody>
      </p:sp>
      <p:sp>
        <p:nvSpPr>
          <p:cNvPr id="258" name="Google Shape;258;p29"/>
          <p:cNvSpPr/>
          <p:nvPr/>
        </p:nvSpPr>
        <p:spPr>
          <a:xfrm>
            <a:off x="5289725" y="1522525"/>
            <a:ext cx="3490200" cy="213900"/>
          </a:xfrm>
          <a:prstGeom prst="rect">
            <a:avLst/>
          </a:prstGeom>
          <a:solidFill>
            <a:srgbClr val="FCD56A"/>
          </a:solidFill>
          <a:ln cap="flat" cmpd="sng" w="9525">
            <a:solidFill>
              <a:srgbClr val="FCD5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sz="1600">
                <a:solidFill>
                  <a:srgbClr val="000032"/>
                </a:solidFill>
                <a:latin typeface="Signika"/>
                <a:ea typeface="Signika"/>
                <a:cs typeface="Signika"/>
                <a:sym typeface="Signika"/>
              </a:rPr>
              <a:t>You can see right through them.</a:t>
            </a:r>
            <a:endParaRPr sz="1600">
              <a:solidFill>
                <a:srgbClr val="000032"/>
              </a:solidFill>
            </a:endParaRPr>
          </a:p>
        </p:txBody>
      </p:sp>
      <p:sp>
        <p:nvSpPr>
          <p:cNvPr id="259" name="Google Shape;259;p29"/>
          <p:cNvSpPr/>
          <p:nvPr/>
        </p:nvSpPr>
        <p:spPr>
          <a:xfrm>
            <a:off x="6974825" y="2159675"/>
            <a:ext cx="1286100" cy="213900"/>
          </a:xfrm>
          <a:prstGeom prst="rect">
            <a:avLst/>
          </a:prstGeom>
          <a:solidFill>
            <a:srgbClr val="FCD56A"/>
          </a:solidFill>
          <a:ln cap="flat" cmpd="sng" w="9525">
            <a:solidFill>
              <a:srgbClr val="FCD5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sz="1600">
                <a:solidFill>
                  <a:srgbClr val="000032"/>
                </a:solidFill>
                <a:latin typeface="Signika"/>
                <a:ea typeface="Signika"/>
                <a:cs typeface="Signika"/>
                <a:sym typeface="Signika"/>
              </a:rPr>
              <a:t>my Word!</a:t>
            </a:r>
            <a:endParaRPr sz="1600">
              <a:solidFill>
                <a:srgbClr val="000032"/>
              </a:solidFill>
            </a:endParaRPr>
          </a:p>
        </p:txBody>
      </p:sp>
      <p:sp>
        <p:nvSpPr>
          <p:cNvPr id="260" name="Google Shape;260;p29"/>
          <p:cNvSpPr/>
          <p:nvPr/>
        </p:nvSpPr>
        <p:spPr>
          <a:xfrm>
            <a:off x="6877775" y="2623075"/>
            <a:ext cx="1480200" cy="213900"/>
          </a:xfrm>
          <a:prstGeom prst="rect">
            <a:avLst/>
          </a:prstGeom>
          <a:solidFill>
            <a:srgbClr val="FCD56A"/>
          </a:solidFill>
          <a:ln cap="flat" cmpd="sng" w="9525">
            <a:solidFill>
              <a:srgbClr val="FCD5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pl" sz="1600">
                <a:solidFill>
                  <a:srgbClr val="000032"/>
                </a:solidFill>
                <a:latin typeface="Signika"/>
                <a:ea typeface="Signika"/>
                <a:cs typeface="Signika"/>
                <a:sym typeface="Signika"/>
              </a:rPr>
              <a:t>it was for sail.</a:t>
            </a:r>
            <a:endParaRPr sz="1600">
              <a:solidFill>
                <a:srgbClr val="0000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4" name="Shape 264"/>
        <p:cNvGrpSpPr/>
        <p:nvPr/>
      </p:nvGrpSpPr>
      <p:grpSpPr>
        <a:xfrm>
          <a:off x="0" y="0"/>
          <a:ext cx="0" cy="0"/>
          <a:chOff x="0" y="0"/>
          <a:chExt cx="0" cy="0"/>
        </a:xfrm>
      </p:grpSpPr>
      <p:sp>
        <p:nvSpPr>
          <p:cNvPr id="265" name="Google Shape;265;p30"/>
          <p:cNvSpPr txBox="1"/>
          <p:nvPr/>
        </p:nvSpPr>
        <p:spPr>
          <a:xfrm>
            <a:off x="222175" y="277200"/>
            <a:ext cx="8250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1800">
                <a:solidFill>
                  <a:schemeClr val="dk1"/>
                </a:solidFill>
                <a:latin typeface="Signika"/>
                <a:ea typeface="Signika"/>
                <a:cs typeface="Signika"/>
                <a:sym typeface="Signika"/>
              </a:rPr>
              <a:t>Read the question to your partner, wait for the partner to ask ‘What?’ or ‘Why?’ and then reveal the punch line. If your partner laughs, you get a point. If the partner doesn’t laugh, they get a point. </a:t>
            </a:r>
            <a:endParaRPr b="1" sz="1800">
              <a:solidFill>
                <a:srgbClr val="000032"/>
              </a:solidFill>
              <a:latin typeface="Signika"/>
              <a:ea typeface="Signika"/>
              <a:cs typeface="Signika"/>
              <a:sym typeface="Signika"/>
            </a:endParaRPr>
          </a:p>
        </p:txBody>
      </p:sp>
      <p:sp>
        <p:nvSpPr>
          <p:cNvPr id="266" name="Google Shape;266;p3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267" name="Google Shape;267;p30">
            <a:hlinkClick r:id="rId3"/>
          </p:cNvPr>
          <p:cNvSpPr/>
          <p:nvPr/>
        </p:nvSpPr>
        <p:spPr>
          <a:xfrm>
            <a:off x="2447338" y="2004900"/>
            <a:ext cx="1918200" cy="1032300"/>
          </a:xfrm>
          <a:prstGeom prst="roundRect">
            <a:avLst>
              <a:gd fmla="val 16667" name="adj"/>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pl" sz="1800">
                <a:solidFill>
                  <a:schemeClr val="lt1"/>
                </a:solidFill>
                <a:uFill>
                  <a:noFill/>
                </a:uFill>
                <a:latin typeface="Signika SemiBold"/>
                <a:ea typeface="Signika SemiBold"/>
                <a:cs typeface="Signika SemiBold"/>
                <a:sym typeface="Signika SemiBold"/>
                <a:hlinkClick r:id="rId4">
                  <a:extLst>
                    <a:ext uri="{A12FA001-AC4F-418D-AE19-62706E023703}">
                      <ahyp:hlinkClr val="tx"/>
                    </a:ext>
                  </a:extLst>
                </a:hlinkClick>
              </a:rPr>
              <a:t>Student A</a:t>
            </a:r>
            <a:endParaRPr sz="1800">
              <a:solidFill>
                <a:schemeClr val="lt1"/>
              </a:solidFill>
              <a:latin typeface="Signika SemiBold"/>
              <a:ea typeface="Signika SemiBold"/>
              <a:cs typeface="Signika SemiBold"/>
              <a:sym typeface="Signika SemiBold"/>
            </a:endParaRPr>
          </a:p>
        </p:txBody>
      </p:sp>
      <p:sp>
        <p:nvSpPr>
          <p:cNvPr id="268" name="Google Shape;268;p30">
            <a:hlinkClick r:id="rId5"/>
          </p:cNvPr>
          <p:cNvSpPr/>
          <p:nvPr/>
        </p:nvSpPr>
        <p:spPr>
          <a:xfrm>
            <a:off x="4778438" y="2018000"/>
            <a:ext cx="1918200" cy="1032300"/>
          </a:xfrm>
          <a:prstGeom prst="roundRect">
            <a:avLst>
              <a:gd fmla="val 16667" name="adj"/>
            </a:avLst>
          </a:prstGeom>
          <a:solidFill>
            <a:srgbClr val="60AE9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pl" sz="1800">
                <a:solidFill>
                  <a:schemeClr val="lt1"/>
                </a:solidFill>
                <a:uFill>
                  <a:noFill/>
                </a:uFill>
                <a:latin typeface="Signika SemiBold"/>
                <a:ea typeface="Signika SemiBold"/>
                <a:cs typeface="Signika SemiBold"/>
                <a:sym typeface="Signika SemiBold"/>
                <a:hlinkClick r:id="rId6">
                  <a:extLst>
                    <a:ext uri="{A12FA001-AC4F-418D-AE19-62706E023703}">
                      <ahyp:hlinkClr val="tx"/>
                    </a:ext>
                  </a:extLst>
                </a:hlinkClick>
              </a:rPr>
              <a:t>Student B</a:t>
            </a:r>
            <a:endParaRPr sz="1800">
              <a:solidFill>
                <a:schemeClr val="lt1"/>
              </a:solidFill>
              <a:latin typeface="Signika SemiBold"/>
              <a:ea typeface="Signika SemiBold"/>
              <a:cs typeface="Signika SemiBold"/>
              <a:sym typeface="Signika SemiBo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1"/>
          <p:cNvSpPr/>
          <p:nvPr/>
        </p:nvSpPr>
        <p:spPr>
          <a:xfrm>
            <a:off x="0" y="0"/>
            <a:ext cx="91440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1"/>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75" name="Google Shape;275;p31"/>
          <p:cNvSpPr txBox="1"/>
          <p:nvPr/>
        </p:nvSpPr>
        <p:spPr>
          <a:xfrm>
            <a:off x="138050" y="3489825"/>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THANKS!</a:t>
            </a:r>
            <a:endParaRPr b="1" sz="3600">
              <a:solidFill>
                <a:schemeClr val="lt1"/>
              </a:solidFill>
              <a:latin typeface="Signika"/>
              <a:ea typeface="Signika"/>
              <a:cs typeface="Signika"/>
              <a:sym typeface="Signika"/>
            </a:endParaRPr>
          </a:p>
        </p:txBody>
      </p:sp>
      <p:sp>
        <p:nvSpPr>
          <p:cNvPr id="276" name="Google Shape;276;p31"/>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62" name="Google Shape;62;p9"/>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What is the difference between the things in the boxes? </a:t>
            </a:r>
            <a:endParaRPr b="1" sz="1800">
              <a:solidFill>
                <a:schemeClr val="dk1"/>
              </a:solidFill>
              <a:latin typeface="Signika"/>
              <a:ea typeface="Signika"/>
              <a:cs typeface="Signika"/>
              <a:sym typeface="Signika"/>
            </a:endParaRPr>
          </a:p>
        </p:txBody>
      </p:sp>
      <p:sp>
        <p:nvSpPr>
          <p:cNvPr id="63" name="Google Shape;63;p9"/>
          <p:cNvSpPr/>
          <p:nvPr/>
        </p:nvSpPr>
        <p:spPr>
          <a:xfrm>
            <a:off x="2553663" y="12267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prank</a:t>
            </a:r>
            <a:endParaRPr b="1" sz="1800">
              <a:solidFill>
                <a:srgbClr val="FFFFFF"/>
              </a:solidFill>
            </a:endParaRPr>
          </a:p>
        </p:txBody>
      </p:sp>
      <p:sp>
        <p:nvSpPr>
          <p:cNvPr id="64" name="Google Shape;64;p9"/>
          <p:cNvSpPr/>
          <p:nvPr/>
        </p:nvSpPr>
        <p:spPr>
          <a:xfrm>
            <a:off x="5362741" y="12267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pun</a:t>
            </a:r>
            <a:endParaRPr b="1" sz="1800">
              <a:solidFill>
                <a:srgbClr val="FFFFFF"/>
              </a:solidFill>
            </a:endParaRPr>
          </a:p>
        </p:txBody>
      </p:sp>
      <p:sp>
        <p:nvSpPr>
          <p:cNvPr id="65" name="Google Shape;65;p9"/>
          <p:cNvSpPr/>
          <p:nvPr/>
        </p:nvSpPr>
        <p:spPr>
          <a:xfrm>
            <a:off x="3975661" y="12267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dad joke</a:t>
            </a:r>
            <a:endParaRPr b="1"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0"/>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71" name="Google Shape;71;p10"/>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chemeClr val="dk1"/>
              </a:solidFill>
              <a:latin typeface="Signika"/>
              <a:ea typeface="Signika"/>
              <a:cs typeface="Signika"/>
              <a:sym typeface="Signika"/>
            </a:endParaRPr>
          </a:p>
        </p:txBody>
      </p:sp>
      <p:sp>
        <p:nvSpPr>
          <p:cNvPr id="72" name="Google Shape;72;p10"/>
          <p:cNvSpPr txBox="1"/>
          <p:nvPr/>
        </p:nvSpPr>
        <p:spPr>
          <a:xfrm>
            <a:off x="1430325" y="1812025"/>
            <a:ext cx="6489900" cy="210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pl" sz="1600">
                <a:solidFill>
                  <a:schemeClr val="dk1"/>
                </a:solidFill>
                <a:highlight>
                  <a:schemeClr val="accent6"/>
                </a:highlight>
                <a:latin typeface="Signika Light"/>
                <a:ea typeface="Signika Light"/>
                <a:cs typeface="Signika Light"/>
                <a:sym typeface="Signika Light"/>
              </a:rPr>
              <a:t>A </a:t>
            </a:r>
            <a:r>
              <a:rPr b="1" lang="pl" sz="1600">
                <a:solidFill>
                  <a:schemeClr val="dk1"/>
                </a:solidFill>
                <a:highlight>
                  <a:schemeClr val="accent6"/>
                </a:highlight>
                <a:latin typeface="Signika"/>
                <a:ea typeface="Signika"/>
                <a:cs typeface="Signika"/>
                <a:sym typeface="Signika"/>
              </a:rPr>
              <a:t>prank</a:t>
            </a:r>
            <a:r>
              <a:rPr lang="pl" sz="1600">
                <a:solidFill>
                  <a:schemeClr val="dk1"/>
                </a:solidFill>
                <a:highlight>
                  <a:schemeClr val="accent6"/>
                </a:highlight>
                <a:latin typeface="Signika Light"/>
                <a:ea typeface="Signika Light"/>
                <a:cs typeface="Signika Light"/>
                <a:sym typeface="Signika Light"/>
              </a:rPr>
              <a:t> is a playful and often mischievous trick or practical joke played on someone.</a:t>
            </a:r>
            <a:endParaRPr sz="1600">
              <a:solidFill>
                <a:schemeClr val="dk1"/>
              </a:solidFill>
              <a:highlight>
                <a:schemeClr val="accent6"/>
              </a:highlight>
              <a:latin typeface="Signika Light"/>
              <a:ea typeface="Signika Light"/>
              <a:cs typeface="Signika Light"/>
              <a:sym typeface="Signika Light"/>
            </a:endParaRPr>
          </a:p>
          <a:p>
            <a:pPr indent="0" lvl="0" marL="0" rtl="0" algn="l">
              <a:lnSpc>
                <a:spcPct val="115000"/>
              </a:lnSpc>
              <a:spcBef>
                <a:spcPts val="1000"/>
              </a:spcBef>
              <a:spcAft>
                <a:spcPts val="0"/>
              </a:spcAft>
              <a:buNone/>
            </a:pPr>
            <a:r>
              <a:rPr lang="pl" sz="1600">
                <a:solidFill>
                  <a:schemeClr val="dk1"/>
                </a:solidFill>
                <a:highlight>
                  <a:schemeClr val="accent6"/>
                </a:highlight>
                <a:latin typeface="Signika Light"/>
                <a:ea typeface="Signika Light"/>
                <a:cs typeface="Signika Light"/>
                <a:sym typeface="Signika Light"/>
              </a:rPr>
              <a:t>A </a:t>
            </a:r>
            <a:r>
              <a:rPr b="1" lang="pl" sz="1600">
                <a:solidFill>
                  <a:schemeClr val="dk1"/>
                </a:solidFill>
                <a:highlight>
                  <a:schemeClr val="accent6"/>
                </a:highlight>
                <a:latin typeface="Signika"/>
                <a:ea typeface="Signika"/>
                <a:cs typeface="Signika"/>
                <a:sym typeface="Signika"/>
              </a:rPr>
              <a:t>dad joke</a:t>
            </a:r>
            <a:r>
              <a:rPr lang="pl" sz="1600">
                <a:solidFill>
                  <a:schemeClr val="dk1"/>
                </a:solidFill>
                <a:highlight>
                  <a:schemeClr val="accent6"/>
                </a:highlight>
                <a:latin typeface="Signika Light"/>
                <a:ea typeface="Signika Light"/>
                <a:cs typeface="Signika Light"/>
                <a:sym typeface="Signika Light"/>
              </a:rPr>
              <a:t> is a type of joke that is usually corny or cheesy in nature and often relies on puns or wordplay.</a:t>
            </a:r>
            <a:endParaRPr sz="1600">
              <a:solidFill>
                <a:schemeClr val="dk1"/>
              </a:solidFill>
              <a:highlight>
                <a:schemeClr val="accent6"/>
              </a:highlight>
              <a:latin typeface="Signika Light"/>
              <a:ea typeface="Signika Light"/>
              <a:cs typeface="Signika Light"/>
              <a:sym typeface="Signika Light"/>
            </a:endParaRPr>
          </a:p>
          <a:p>
            <a:pPr indent="0" lvl="0" marL="0" rtl="0" algn="l">
              <a:lnSpc>
                <a:spcPct val="115000"/>
              </a:lnSpc>
              <a:spcBef>
                <a:spcPts val="1000"/>
              </a:spcBef>
              <a:spcAft>
                <a:spcPts val="1000"/>
              </a:spcAft>
              <a:buNone/>
            </a:pPr>
            <a:r>
              <a:rPr lang="pl" sz="1600">
                <a:solidFill>
                  <a:schemeClr val="dk1"/>
                </a:solidFill>
                <a:highlight>
                  <a:schemeClr val="accent6"/>
                </a:highlight>
                <a:latin typeface="Signika Light"/>
                <a:ea typeface="Signika Light"/>
                <a:cs typeface="Signika Light"/>
                <a:sym typeface="Signika Light"/>
              </a:rPr>
              <a:t>A </a:t>
            </a:r>
            <a:r>
              <a:rPr b="1" lang="pl" sz="1600">
                <a:solidFill>
                  <a:schemeClr val="dk1"/>
                </a:solidFill>
                <a:highlight>
                  <a:schemeClr val="accent6"/>
                </a:highlight>
                <a:latin typeface="Signika"/>
                <a:ea typeface="Signika"/>
                <a:cs typeface="Signika"/>
                <a:sym typeface="Signika"/>
              </a:rPr>
              <a:t>pun</a:t>
            </a:r>
            <a:r>
              <a:rPr lang="pl" sz="1600">
                <a:solidFill>
                  <a:schemeClr val="dk1"/>
                </a:solidFill>
                <a:highlight>
                  <a:schemeClr val="accent6"/>
                </a:highlight>
                <a:latin typeface="Signika Light"/>
                <a:ea typeface="Signika Light"/>
                <a:cs typeface="Signika Light"/>
                <a:sym typeface="Signika Light"/>
              </a:rPr>
              <a:t> is a humorous play on words that exploits multiple meanings or similar-sounding words.</a:t>
            </a:r>
            <a:endParaRPr sz="1600">
              <a:solidFill>
                <a:schemeClr val="dk1"/>
              </a:solidFill>
              <a:highlight>
                <a:schemeClr val="accent6"/>
              </a:highlight>
              <a:latin typeface="Signika Light"/>
              <a:ea typeface="Signika Light"/>
              <a:cs typeface="Signika Light"/>
              <a:sym typeface="Signika Light"/>
            </a:endParaRPr>
          </a:p>
        </p:txBody>
      </p:sp>
      <p:sp>
        <p:nvSpPr>
          <p:cNvPr id="73" name="Google Shape;73;p10"/>
          <p:cNvSpPr/>
          <p:nvPr/>
        </p:nvSpPr>
        <p:spPr>
          <a:xfrm>
            <a:off x="2553663" y="12267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prank</a:t>
            </a:r>
            <a:endParaRPr b="1" sz="1800">
              <a:solidFill>
                <a:srgbClr val="FFFFFF"/>
              </a:solidFill>
            </a:endParaRPr>
          </a:p>
        </p:txBody>
      </p:sp>
      <p:sp>
        <p:nvSpPr>
          <p:cNvPr id="74" name="Google Shape;74;p10"/>
          <p:cNvSpPr/>
          <p:nvPr/>
        </p:nvSpPr>
        <p:spPr>
          <a:xfrm>
            <a:off x="5362741" y="12267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pun</a:t>
            </a:r>
            <a:endParaRPr b="1" sz="1800">
              <a:solidFill>
                <a:srgbClr val="FFFFFF"/>
              </a:solidFill>
            </a:endParaRPr>
          </a:p>
        </p:txBody>
      </p:sp>
      <p:sp>
        <p:nvSpPr>
          <p:cNvPr id="75" name="Google Shape;75;p10"/>
          <p:cNvSpPr/>
          <p:nvPr/>
        </p:nvSpPr>
        <p:spPr>
          <a:xfrm>
            <a:off x="3975661" y="12267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dad joke</a:t>
            </a:r>
            <a:endParaRPr b="1"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0" st="0"/>
                                            </p:txEl>
                                          </p:spTgt>
                                        </p:tgtEl>
                                        <p:attrNameLst>
                                          <p:attrName>style.visibility</p:attrName>
                                        </p:attrNameLst>
                                      </p:cBhvr>
                                      <p:to>
                                        <p:strVal val="visible"/>
                                      </p:to>
                                    </p:set>
                                    <p:animEffect filter="fade" transition="in">
                                      <p:cBhvr>
                                        <p:cTn dur="1000"/>
                                        <p:tgtEl>
                                          <p:spTgt spid="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1" st="1"/>
                                            </p:txEl>
                                          </p:spTgt>
                                        </p:tgtEl>
                                        <p:attrNameLst>
                                          <p:attrName>style.visibility</p:attrName>
                                        </p:attrNameLst>
                                      </p:cBhvr>
                                      <p:to>
                                        <p:strVal val="visible"/>
                                      </p:to>
                                    </p:set>
                                    <p:animEffect filter="fade" transition="in">
                                      <p:cBhvr>
                                        <p:cTn dur="1000"/>
                                        <p:tgtEl>
                                          <p:spTgt spid="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xEl>
                                              <p:pRg end="2" st="2"/>
                                            </p:txEl>
                                          </p:spTgt>
                                        </p:tgtEl>
                                        <p:attrNameLst>
                                          <p:attrName>style.visibility</p:attrName>
                                        </p:attrNameLst>
                                      </p:cBhvr>
                                      <p:to>
                                        <p:strVal val="visible"/>
                                      </p:to>
                                    </p:set>
                                    <p:animEffect filter="fade" transition="in">
                                      <p:cBhvr>
                                        <p:cTn dur="1000"/>
                                        <p:tgtEl>
                                          <p:spTgt spid="7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81" name="Google Shape;81;p11"/>
          <p:cNvSpPr txBox="1"/>
          <p:nvPr/>
        </p:nvSpPr>
        <p:spPr>
          <a:xfrm>
            <a:off x="222175" y="277200"/>
            <a:ext cx="8250300" cy="738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Match the things in the boxes to the examples of the jokes below.</a:t>
            </a:r>
            <a:endParaRPr b="1" sz="1800">
              <a:solidFill>
                <a:schemeClr val="dk1"/>
              </a:solidFill>
              <a:latin typeface="Signika"/>
              <a:ea typeface="Signika"/>
              <a:cs typeface="Signika"/>
              <a:sym typeface="Signika"/>
            </a:endParaRPr>
          </a:p>
          <a:p>
            <a:pPr indent="0" lvl="0" marL="0" rtl="0" algn="l">
              <a:lnSpc>
                <a:spcPct val="100000"/>
              </a:lnSpc>
              <a:spcBef>
                <a:spcPts val="0"/>
              </a:spcBef>
              <a:spcAft>
                <a:spcPts val="0"/>
              </a:spcAft>
              <a:buNone/>
            </a:pPr>
            <a:r>
              <a:t/>
            </a:r>
            <a:endParaRPr b="1" sz="1800">
              <a:solidFill>
                <a:schemeClr val="dk1"/>
              </a:solidFill>
              <a:latin typeface="Signika"/>
              <a:ea typeface="Signika"/>
              <a:cs typeface="Signika"/>
              <a:sym typeface="Signika"/>
            </a:endParaRPr>
          </a:p>
        </p:txBody>
      </p:sp>
      <p:sp>
        <p:nvSpPr>
          <p:cNvPr id="82" name="Google Shape;82;p11"/>
          <p:cNvSpPr txBox="1"/>
          <p:nvPr/>
        </p:nvSpPr>
        <p:spPr>
          <a:xfrm>
            <a:off x="1176875" y="1626600"/>
            <a:ext cx="6066900" cy="31812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How do you organize a space party? You planet. </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Let’s switch the numbers in his phone!</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I told my wife she was drawing her eyebrows too high. She looked surprised. </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I don’t trust stairs because they’re always up to something. </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I’m going to put a small piece of clear tape over the sensor on the bottom of her computer mouse. The mouse will still move around, but the cursor won't move on the screen.</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100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A: ‘I'm really cold.' B: 'Go stand in the corner. It's 90 degrees!’</a:t>
            </a:r>
            <a:endParaRPr sz="1500">
              <a:solidFill>
                <a:schemeClr val="dk1"/>
              </a:solidFill>
              <a:latin typeface="Signika Light"/>
              <a:ea typeface="Signika Light"/>
              <a:cs typeface="Signika Light"/>
              <a:sym typeface="Signika Light"/>
            </a:endParaRPr>
          </a:p>
        </p:txBody>
      </p:sp>
      <p:sp>
        <p:nvSpPr>
          <p:cNvPr id="83" name="Google Shape;83;p11"/>
          <p:cNvSpPr/>
          <p:nvPr/>
        </p:nvSpPr>
        <p:spPr>
          <a:xfrm>
            <a:off x="2553650" y="8694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prank</a:t>
            </a:r>
            <a:endParaRPr b="1" sz="1800">
              <a:solidFill>
                <a:srgbClr val="FFFFFF"/>
              </a:solidFill>
            </a:endParaRPr>
          </a:p>
        </p:txBody>
      </p:sp>
      <p:sp>
        <p:nvSpPr>
          <p:cNvPr id="84" name="Google Shape;84;p11"/>
          <p:cNvSpPr/>
          <p:nvPr/>
        </p:nvSpPr>
        <p:spPr>
          <a:xfrm>
            <a:off x="5362728" y="8694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pun</a:t>
            </a:r>
            <a:endParaRPr b="1" sz="1800">
              <a:solidFill>
                <a:srgbClr val="FFFFFF"/>
              </a:solidFill>
            </a:endParaRPr>
          </a:p>
        </p:txBody>
      </p:sp>
      <p:sp>
        <p:nvSpPr>
          <p:cNvPr id="85" name="Google Shape;85;p11"/>
          <p:cNvSpPr/>
          <p:nvPr/>
        </p:nvSpPr>
        <p:spPr>
          <a:xfrm>
            <a:off x="3975649" y="8694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dad joke</a:t>
            </a:r>
            <a:endParaRPr b="1" sz="1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91" name="Google Shape;91;p12"/>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pl" sz="1800">
                <a:solidFill>
                  <a:schemeClr val="dk1"/>
                </a:solidFill>
                <a:latin typeface="Signika"/>
                <a:ea typeface="Signika"/>
                <a:cs typeface="Signika"/>
                <a:sym typeface="Signika"/>
              </a:rPr>
              <a:t>Let’s check the answers.</a:t>
            </a:r>
            <a:endParaRPr b="1" sz="1800">
              <a:solidFill>
                <a:schemeClr val="dk1"/>
              </a:solidFill>
              <a:latin typeface="Signika"/>
              <a:ea typeface="Signika"/>
              <a:cs typeface="Signika"/>
              <a:sym typeface="Signika"/>
            </a:endParaRPr>
          </a:p>
        </p:txBody>
      </p:sp>
      <p:sp>
        <p:nvSpPr>
          <p:cNvPr id="92" name="Google Shape;92;p12"/>
          <p:cNvSpPr txBox="1"/>
          <p:nvPr/>
        </p:nvSpPr>
        <p:spPr>
          <a:xfrm>
            <a:off x="1176875" y="1626600"/>
            <a:ext cx="6066900" cy="31812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How do you organize a space party? You planet. </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Let’s switch the numbers in his phone!</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I told my wife she was drawing her eyebrows too high. She looked surprised. </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I don’t trust stairs because they’re always up to something. </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I’m going to put a small piece of clear tape over the sensor on the bottom of her computer mouse. The mouse will still move around, but the cursor won't move on the screen.</a:t>
            </a:r>
            <a:endParaRPr sz="1500">
              <a:solidFill>
                <a:schemeClr val="dk1"/>
              </a:solidFill>
              <a:latin typeface="Signika Light"/>
              <a:ea typeface="Signika Light"/>
              <a:cs typeface="Signika Light"/>
              <a:sym typeface="Signika Light"/>
            </a:endParaRPr>
          </a:p>
          <a:p>
            <a:pPr indent="-323850" lvl="0" marL="457200" rtl="0" algn="l">
              <a:lnSpc>
                <a:spcPct val="115000"/>
              </a:lnSpc>
              <a:spcBef>
                <a:spcPts val="1000"/>
              </a:spcBef>
              <a:spcAft>
                <a:spcPts val="1000"/>
              </a:spcAft>
              <a:buClr>
                <a:schemeClr val="dk1"/>
              </a:buClr>
              <a:buSzPts val="1500"/>
              <a:buFont typeface="Signika Light"/>
              <a:buAutoNum type="alphaUcPeriod"/>
            </a:pPr>
            <a:r>
              <a:rPr lang="pl" sz="1500">
                <a:solidFill>
                  <a:schemeClr val="dk1"/>
                </a:solidFill>
                <a:latin typeface="Signika Light"/>
                <a:ea typeface="Signika Light"/>
                <a:cs typeface="Signika Light"/>
                <a:sym typeface="Signika Light"/>
              </a:rPr>
              <a:t>A: ‘I'm really cold.' B: 'Go stand in the corner. It's 90 degrees!’</a:t>
            </a:r>
            <a:endParaRPr sz="1500">
              <a:solidFill>
                <a:schemeClr val="dk1"/>
              </a:solidFill>
              <a:latin typeface="Signika Light"/>
              <a:ea typeface="Signika Light"/>
              <a:cs typeface="Signika Light"/>
              <a:sym typeface="Signika Light"/>
            </a:endParaRPr>
          </a:p>
        </p:txBody>
      </p:sp>
      <p:sp>
        <p:nvSpPr>
          <p:cNvPr id="93" name="Google Shape;93;p12"/>
          <p:cNvSpPr/>
          <p:nvPr/>
        </p:nvSpPr>
        <p:spPr>
          <a:xfrm>
            <a:off x="6647400" y="1731825"/>
            <a:ext cx="1103700" cy="24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500">
                <a:solidFill>
                  <a:srgbClr val="FFFFFF"/>
                </a:solidFill>
                <a:latin typeface="Signika"/>
                <a:ea typeface="Signika"/>
                <a:cs typeface="Signika"/>
                <a:sym typeface="Signika"/>
              </a:rPr>
              <a:t>pun</a:t>
            </a:r>
            <a:endParaRPr b="1" sz="1500">
              <a:solidFill>
                <a:srgbClr val="FFFFFF"/>
              </a:solidFill>
            </a:endParaRPr>
          </a:p>
        </p:txBody>
      </p:sp>
      <p:sp>
        <p:nvSpPr>
          <p:cNvPr id="94" name="Google Shape;94;p12"/>
          <p:cNvSpPr/>
          <p:nvPr/>
        </p:nvSpPr>
        <p:spPr>
          <a:xfrm>
            <a:off x="7830680" y="1731825"/>
            <a:ext cx="1103700" cy="24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500">
                <a:solidFill>
                  <a:srgbClr val="FFFFFF"/>
                </a:solidFill>
                <a:latin typeface="Signika"/>
                <a:ea typeface="Signika"/>
                <a:cs typeface="Signika"/>
                <a:sym typeface="Signika"/>
              </a:rPr>
              <a:t>dad joke</a:t>
            </a:r>
            <a:endParaRPr b="1" sz="1500">
              <a:solidFill>
                <a:srgbClr val="FFFFFF"/>
              </a:solidFill>
            </a:endParaRPr>
          </a:p>
        </p:txBody>
      </p:sp>
      <p:sp>
        <p:nvSpPr>
          <p:cNvPr id="95" name="Google Shape;95;p12"/>
          <p:cNvSpPr/>
          <p:nvPr/>
        </p:nvSpPr>
        <p:spPr>
          <a:xfrm>
            <a:off x="7830680" y="2113298"/>
            <a:ext cx="1103700" cy="24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500">
                <a:solidFill>
                  <a:srgbClr val="FFFFFF"/>
                </a:solidFill>
                <a:latin typeface="Signika"/>
                <a:ea typeface="Signika"/>
                <a:cs typeface="Signika"/>
                <a:sym typeface="Signika"/>
              </a:rPr>
              <a:t>prank</a:t>
            </a:r>
            <a:endParaRPr b="1" sz="1500">
              <a:solidFill>
                <a:srgbClr val="FFFFFF"/>
              </a:solidFill>
            </a:endParaRPr>
          </a:p>
        </p:txBody>
      </p:sp>
      <p:sp>
        <p:nvSpPr>
          <p:cNvPr id="96" name="Google Shape;96;p12"/>
          <p:cNvSpPr/>
          <p:nvPr/>
        </p:nvSpPr>
        <p:spPr>
          <a:xfrm>
            <a:off x="7830680" y="2494766"/>
            <a:ext cx="1103700" cy="24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500">
                <a:solidFill>
                  <a:srgbClr val="FFFFFF"/>
                </a:solidFill>
                <a:latin typeface="Signika"/>
                <a:ea typeface="Signika"/>
                <a:cs typeface="Signika"/>
                <a:sym typeface="Signika"/>
              </a:rPr>
              <a:t>dad joke</a:t>
            </a:r>
            <a:endParaRPr b="1" sz="1500">
              <a:solidFill>
                <a:srgbClr val="FFFFFF"/>
              </a:solidFill>
            </a:endParaRPr>
          </a:p>
        </p:txBody>
      </p:sp>
      <p:sp>
        <p:nvSpPr>
          <p:cNvPr id="97" name="Google Shape;97;p12"/>
          <p:cNvSpPr/>
          <p:nvPr/>
        </p:nvSpPr>
        <p:spPr>
          <a:xfrm>
            <a:off x="7830680" y="3095851"/>
            <a:ext cx="1103700" cy="24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500">
                <a:solidFill>
                  <a:srgbClr val="FFFFFF"/>
                </a:solidFill>
                <a:latin typeface="Signika"/>
                <a:ea typeface="Signika"/>
                <a:cs typeface="Signika"/>
                <a:sym typeface="Signika"/>
              </a:rPr>
              <a:t>pun</a:t>
            </a:r>
            <a:endParaRPr b="1" sz="1500">
              <a:solidFill>
                <a:srgbClr val="FFFFFF"/>
              </a:solidFill>
            </a:endParaRPr>
          </a:p>
        </p:txBody>
      </p:sp>
      <p:sp>
        <p:nvSpPr>
          <p:cNvPr id="98" name="Google Shape;98;p12"/>
          <p:cNvSpPr/>
          <p:nvPr/>
        </p:nvSpPr>
        <p:spPr>
          <a:xfrm>
            <a:off x="7830680" y="3543571"/>
            <a:ext cx="1103700" cy="24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500">
                <a:solidFill>
                  <a:srgbClr val="FFFFFF"/>
                </a:solidFill>
                <a:latin typeface="Signika"/>
                <a:ea typeface="Signika"/>
                <a:cs typeface="Signika"/>
                <a:sym typeface="Signika"/>
              </a:rPr>
              <a:t>prank</a:t>
            </a:r>
            <a:endParaRPr b="1" sz="1500">
              <a:solidFill>
                <a:srgbClr val="FFFFFF"/>
              </a:solidFill>
            </a:endParaRPr>
          </a:p>
        </p:txBody>
      </p:sp>
      <p:sp>
        <p:nvSpPr>
          <p:cNvPr id="99" name="Google Shape;99;p12"/>
          <p:cNvSpPr/>
          <p:nvPr/>
        </p:nvSpPr>
        <p:spPr>
          <a:xfrm>
            <a:off x="7830680" y="4493346"/>
            <a:ext cx="1103700" cy="242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500">
                <a:solidFill>
                  <a:srgbClr val="FFFFFF"/>
                </a:solidFill>
                <a:latin typeface="Signika"/>
                <a:ea typeface="Signika"/>
                <a:cs typeface="Signika"/>
                <a:sym typeface="Signika"/>
              </a:rPr>
              <a:t>dad joke</a:t>
            </a:r>
            <a:endParaRPr b="1" sz="1500">
              <a:solidFill>
                <a:srgbClr val="FFFFFF"/>
              </a:solidFill>
            </a:endParaRPr>
          </a:p>
        </p:txBody>
      </p:sp>
      <p:sp>
        <p:nvSpPr>
          <p:cNvPr id="100" name="Google Shape;100;p12"/>
          <p:cNvSpPr/>
          <p:nvPr/>
        </p:nvSpPr>
        <p:spPr>
          <a:xfrm>
            <a:off x="2553650" y="8694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prank</a:t>
            </a:r>
            <a:endParaRPr b="1" sz="1800">
              <a:solidFill>
                <a:srgbClr val="FFFFFF"/>
              </a:solidFill>
            </a:endParaRPr>
          </a:p>
        </p:txBody>
      </p:sp>
      <p:sp>
        <p:nvSpPr>
          <p:cNvPr id="101" name="Google Shape;101;p12"/>
          <p:cNvSpPr/>
          <p:nvPr/>
        </p:nvSpPr>
        <p:spPr>
          <a:xfrm>
            <a:off x="5362728" y="8694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pun</a:t>
            </a:r>
            <a:endParaRPr b="1" sz="1800">
              <a:solidFill>
                <a:srgbClr val="FFFFFF"/>
              </a:solidFill>
            </a:endParaRPr>
          </a:p>
        </p:txBody>
      </p:sp>
      <p:sp>
        <p:nvSpPr>
          <p:cNvPr id="102" name="Google Shape;102;p12"/>
          <p:cNvSpPr/>
          <p:nvPr/>
        </p:nvSpPr>
        <p:spPr>
          <a:xfrm>
            <a:off x="3975649" y="869475"/>
            <a:ext cx="1227600" cy="461700"/>
          </a:xfrm>
          <a:prstGeom prst="rect">
            <a:avLst/>
          </a:prstGeom>
          <a:solidFill>
            <a:srgbClr val="60AE92"/>
          </a:solidFill>
          <a:ln cap="flat" cmpd="sng" w="9525">
            <a:solidFill>
              <a:srgbClr val="60AE9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l" sz="1800">
                <a:solidFill>
                  <a:srgbClr val="FFFFFF"/>
                </a:solidFill>
                <a:latin typeface="Signika"/>
                <a:ea typeface="Signika"/>
                <a:cs typeface="Signika"/>
                <a:sym typeface="Signika"/>
              </a:rPr>
              <a:t>dad joke</a:t>
            </a:r>
            <a:endParaRPr b="1"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3"/>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08" name="Google Shape;108;p13"/>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600">
                <a:solidFill>
                  <a:schemeClr val="lt1"/>
                </a:solidFill>
                <a:latin typeface="Signika"/>
                <a:ea typeface="Signika"/>
                <a:cs typeface="Signika"/>
                <a:sym typeface="Signika"/>
              </a:rPr>
              <a:t>Let’s talk!</a:t>
            </a:r>
            <a:endParaRPr b="1" sz="3600">
              <a:solidFill>
                <a:schemeClr val="lt1"/>
              </a:solidFill>
              <a:latin typeface="Signika"/>
              <a:ea typeface="Signika"/>
              <a:cs typeface="Signika"/>
              <a:sym typeface="Signika"/>
            </a:endParaRPr>
          </a:p>
        </p:txBody>
      </p:sp>
      <p:pic>
        <p:nvPicPr>
          <p:cNvPr id="111" name="Google Shape;111;p13"/>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4"/>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17" name="Google Shape;117;p1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18" name="Google Shape;118;p14"/>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19" name="Google Shape;119;p14"/>
          <p:cNvSpPr txBox="1"/>
          <p:nvPr/>
        </p:nvSpPr>
        <p:spPr>
          <a:xfrm>
            <a:off x="1216800" y="918000"/>
            <a:ext cx="6533400" cy="3592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Which of the things below do you think are funny?</a:t>
            </a:r>
            <a:endParaRPr sz="1600">
              <a:solidFill>
                <a:schemeClr val="dk1"/>
              </a:solidFill>
              <a:latin typeface="Signika Light"/>
              <a:ea typeface="Signika Light"/>
              <a:cs typeface="Signika Light"/>
              <a:sym typeface="Signika Light"/>
            </a:endParaRPr>
          </a:p>
          <a:p>
            <a:pPr indent="-323850" lvl="1" marL="914400" rtl="0" algn="l">
              <a:lnSpc>
                <a:spcPct val="115000"/>
              </a:lnSpc>
              <a:spcBef>
                <a:spcPts val="100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How do you organize a space party? You planet. </a:t>
            </a:r>
            <a:endParaRPr sz="1500">
              <a:solidFill>
                <a:schemeClr val="dk1"/>
              </a:solidFill>
              <a:latin typeface="Signika Light"/>
              <a:ea typeface="Signika Light"/>
              <a:cs typeface="Signika Light"/>
              <a:sym typeface="Signika Light"/>
            </a:endParaRPr>
          </a:p>
          <a:p>
            <a:pPr indent="-323850" lvl="1" marL="914400" rtl="0" algn="l">
              <a:lnSpc>
                <a:spcPct val="115000"/>
              </a:lnSpc>
              <a:spcBef>
                <a:spcPts val="100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Let’s switch the numbers in his phone!</a:t>
            </a:r>
            <a:endParaRPr sz="1500">
              <a:solidFill>
                <a:schemeClr val="dk1"/>
              </a:solidFill>
              <a:latin typeface="Signika Light"/>
              <a:ea typeface="Signika Light"/>
              <a:cs typeface="Signika Light"/>
              <a:sym typeface="Signika Light"/>
            </a:endParaRPr>
          </a:p>
          <a:p>
            <a:pPr indent="-323850" lvl="1" marL="914400" rtl="0" algn="l">
              <a:lnSpc>
                <a:spcPct val="115000"/>
              </a:lnSpc>
              <a:spcBef>
                <a:spcPts val="100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I told my wife she was drawing her eyebrows too high. She looked surprised. </a:t>
            </a:r>
            <a:endParaRPr sz="1500">
              <a:solidFill>
                <a:schemeClr val="dk1"/>
              </a:solidFill>
              <a:latin typeface="Signika Light"/>
              <a:ea typeface="Signika Light"/>
              <a:cs typeface="Signika Light"/>
              <a:sym typeface="Signika Light"/>
            </a:endParaRPr>
          </a:p>
          <a:p>
            <a:pPr indent="-323850" lvl="1" marL="914400" rtl="0" algn="l">
              <a:lnSpc>
                <a:spcPct val="115000"/>
              </a:lnSpc>
              <a:spcBef>
                <a:spcPts val="100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I don’t trust stairs because they’re always up to something. </a:t>
            </a:r>
            <a:endParaRPr sz="1500">
              <a:solidFill>
                <a:schemeClr val="dk1"/>
              </a:solidFill>
              <a:latin typeface="Signika Light"/>
              <a:ea typeface="Signika Light"/>
              <a:cs typeface="Signika Light"/>
              <a:sym typeface="Signika Light"/>
            </a:endParaRPr>
          </a:p>
          <a:p>
            <a:pPr indent="-323850" lvl="1" marL="914400" rtl="0" algn="l">
              <a:lnSpc>
                <a:spcPct val="115000"/>
              </a:lnSpc>
              <a:spcBef>
                <a:spcPts val="1000"/>
              </a:spcBef>
              <a:spcAft>
                <a:spcPts val="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I’m going to put a small piece of clear tape over the sensor on the bottom of her computer mouse. The mouse will still move around, but the cursor won't move on the screen.</a:t>
            </a:r>
            <a:endParaRPr sz="1500">
              <a:solidFill>
                <a:schemeClr val="dk1"/>
              </a:solidFill>
              <a:latin typeface="Signika Light"/>
              <a:ea typeface="Signika Light"/>
              <a:cs typeface="Signika Light"/>
              <a:sym typeface="Signika Light"/>
            </a:endParaRPr>
          </a:p>
          <a:p>
            <a:pPr indent="-323850" lvl="1" marL="914400" rtl="0" algn="l">
              <a:lnSpc>
                <a:spcPct val="115000"/>
              </a:lnSpc>
              <a:spcBef>
                <a:spcPts val="1000"/>
              </a:spcBef>
              <a:spcAft>
                <a:spcPts val="1000"/>
              </a:spcAft>
              <a:buClr>
                <a:schemeClr val="dk1"/>
              </a:buClr>
              <a:buSzPts val="1500"/>
              <a:buFont typeface="Signika Light"/>
              <a:buChar char="○"/>
            </a:pPr>
            <a:r>
              <a:rPr lang="pl" sz="1500">
                <a:solidFill>
                  <a:schemeClr val="dk1"/>
                </a:solidFill>
                <a:latin typeface="Signika Light"/>
                <a:ea typeface="Signika Light"/>
                <a:cs typeface="Signika Light"/>
                <a:sym typeface="Signika Light"/>
              </a:rPr>
              <a:t>A: ‘I'm really cold.' B: 'Go stand in the corner. It's 90 degrees!’</a:t>
            </a:r>
            <a:endParaRPr sz="1600">
              <a:solidFill>
                <a:schemeClr val="dk1"/>
              </a:solidFill>
              <a:latin typeface="Signika Light"/>
              <a:ea typeface="Signika Light"/>
              <a:cs typeface="Signika Light"/>
              <a:sym typeface="Signika Light"/>
            </a:endParaRPr>
          </a:p>
        </p:txBody>
      </p:sp>
      <p:sp>
        <p:nvSpPr>
          <p:cNvPr id="120" name="Google Shape;120;p14"/>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1/2</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5"/>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26" name="Google Shape;126;p15"/>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l"/>
              <a:t>‹#›</a:t>
            </a:fld>
            <a:endParaRPr/>
          </a:p>
        </p:txBody>
      </p:sp>
      <p:sp>
        <p:nvSpPr>
          <p:cNvPr id="127" name="Google Shape;127;p15"/>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rgbClr val="000032"/>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28" name="Google Shape;128;p15"/>
          <p:cNvSpPr txBox="1"/>
          <p:nvPr/>
        </p:nvSpPr>
        <p:spPr>
          <a:xfrm>
            <a:off x="1216800" y="918000"/>
            <a:ext cx="6476700" cy="18204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What is a foolproof way to make you laugh?</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Can you give an example of a show that you find hilarious? What makes it funny?</a:t>
            </a:r>
            <a:endParaRPr sz="1600">
              <a:solidFill>
                <a:schemeClr val="dk1"/>
              </a:solidFill>
              <a:latin typeface="Signika Light"/>
              <a:ea typeface="Signika Light"/>
              <a:cs typeface="Signika Light"/>
              <a:sym typeface="Signika Light"/>
            </a:endParaRPr>
          </a:p>
          <a:p>
            <a:pPr indent="-330200" lvl="0" marL="457200" rtl="0" algn="l">
              <a:lnSpc>
                <a:spcPct val="115000"/>
              </a:lnSpc>
              <a:spcBef>
                <a:spcPts val="1000"/>
              </a:spcBef>
              <a:spcAft>
                <a:spcPts val="1000"/>
              </a:spcAft>
              <a:buClr>
                <a:schemeClr val="dk1"/>
              </a:buClr>
              <a:buSzPts val="1600"/>
              <a:buFont typeface="Signika Light"/>
              <a:buChar char="●"/>
            </a:pPr>
            <a:r>
              <a:rPr lang="pl" sz="1600">
                <a:solidFill>
                  <a:schemeClr val="dk1"/>
                </a:solidFill>
                <a:latin typeface="Signika Light"/>
                <a:ea typeface="Signika Light"/>
                <a:cs typeface="Signika Light"/>
                <a:sym typeface="Signika Light"/>
              </a:rPr>
              <a:t>Who do you consider to be witty? How important is it to be quick-witted to have a good sense of humour? </a:t>
            </a:r>
            <a:endParaRPr sz="2100">
              <a:solidFill>
                <a:schemeClr val="dk1"/>
              </a:solidFill>
              <a:latin typeface="Signika Light"/>
              <a:ea typeface="Signika Light"/>
              <a:cs typeface="Signika Light"/>
              <a:sym typeface="Signika Light"/>
            </a:endParaRPr>
          </a:p>
        </p:txBody>
      </p:sp>
      <p:sp>
        <p:nvSpPr>
          <p:cNvPr id="129" name="Google Shape;129;p15"/>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l">
                <a:solidFill>
                  <a:schemeClr val="lt1"/>
                </a:solidFill>
                <a:latin typeface="Signika"/>
                <a:ea typeface="Signika"/>
                <a:cs typeface="Signika"/>
                <a:sym typeface="Signika"/>
              </a:rPr>
              <a:t>part 2/2</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ESL Brains E-Lesson Plan 2.0.3">
  <a:themeElements>
    <a:clrScheme name="Simple Light">
      <a:dk1>
        <a:srgbClr val="000032"/>
      </a:dk1>
      <a:lt1>
        <a:srgbClr val="FFFFFF"/>
      </a:lt1>
      <a:dk2>
        <a:srgbClr val="595959"/>
      </a:dk2>
      <a:lt2>
        <a:srgbClr val="EEEEEE"/>
      </a:lt2>
      <a:accent1>
        <a:srgbClr val="FF5C5C"/>
      </a:accent1>
      <a:accent2>
        <a:srgbClr val="000032"/>
      </a:accent2>
      <a:accent3>
        <a:srgbClr val="F59A23"/>
      </a:accent3>
      <a:accent4>
        <a:srgbClr val="60AE92"/>
      </a:accent4>
      <a:accent5>
        <a:srgbClr val="AAAAAA"/>
      </a:accent5>
      <a:accent6>
        <a:srgbClr val="FCD56A"/>
      </a:accent6>
      <a:hlink>
        <a:srgbClr val="60AE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