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09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1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83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0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53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6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4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1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0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5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3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9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5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5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4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2750CD-9AAA-4252-A72A-3CB3B124AA90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CDFBF9-9A24-4160-8148-9D65F974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1077"/>
            <a:ext cx="9601196" cy="1303867"/>
          </a:xfrm>
        </p:spPr>
        <p:txBody>
          <a:bodyPr/>
          <a:lstStyle/>
          <a:p>
            <a:r>
              <a:rPr lang="en-US" dirty="0"/>
              <a:t>oy </a:t>
            </a:r>
            <a:r>
              <a:rPr lang="en-US" dirty="0" err="1" smtClean="0"/>
              <a:t>fazalari</a:t>
            </a:r>
            <a:r>
              <a:rPr lang="en-US" dirty="0" smtClean="0"/>
              <a:t> 2-qism</a:t>
            </a:r>
            <a:endParaRPr lang="ru-RU" dirty="0"/>
          </a:p>
        </p:txBody>
      </p:sp>
      <p:pic>
        <p:nvPicPr>
          <p:cNvPr id="1028" name="Picture 4" descr="Фазы Луны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814944"/>
            <a:ext cx="9601196" cy="45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3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82" y="575731"/>
            <a:ext cx="5465618" cy="56865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Oy </a:t>
            </a:r>
            <a:r>
              <a:rPr lang="en-US" dirty="0" err="1"/>
              <a:t>o‘zidan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chiqarmaydi</a:t>
            </a:r>
            <a:r>
              <a:rPr lang="en-US" dirty="0"/>
              <a:t>.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quyosh</a:t>
            </a:r>
            <a:r>
              <a:rPr lang="en-US" dirty="0"/>
              <a:t> </a:t>
            </a:r>
            <a:r>
              <a:rPr lang="en-US" dirty="0" err="1"/>
              <a:t>nurlarini</a:t>
            </a:r>
            <a:r>
              <a:rPr lang="en-US" dirty="0"/>
              <a:t> </a:t>
            </a:r>
            <a:r>
              <a:rPr lang="en-US" dirty="0" err="1"/>
              <a:t>qaytargani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ko‘rasiz</a:t>
            </a:r>
            <a:r>
              <a:rPr lang="en-US" dirty="0"/>
              <a:t>.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 smtClean="0"/>
              <a:t>Quyoshga</a:t>
            </a:r>
            <a:r>
              <a:rPr lang="en-US" dirty="0"/>
              <a:t> </a:t>
            </a:r>
            <a:r>
              <a:rPr lang="en-US" dirty="0" err="1" smtClean="0"/>
              <a:t>qaragan</a:t>
            </a:r>
            <a:r>
              <a:rPr lang="en-US" dirty="0" smtClean="0"/>
              <a:t> </a:t>
            </a:r>
            <a:r>
              <a:rPr lang="en-US" dirty="0" err="1"/>
              <a:t>tomoniga</a:t>
            </a:r>
            <a:r>
              <a:rPr lang="en-US" dirty="0"/>
              <a:t> </a:t>
            </a:r>
            <a:r>
              <a:rPr lang="en-US" dirty="0" err="1"/>
              <a:t>quyosh</a:t>
            </a:r>
            <a:r>
              <a:rPr lang="en-US" dirty="0"/>
              <a:t> </a:t>
            </a:r>
            <a:r>
              <a:rPr lang="en-US" dirty="0" err="1"/>
              <a:t>nurlari</a:t>
            </a:r>
            <a:r>
              <a:rPr lang="en-US" dirty="0"/>
              <a:t> </a:t>
            </a:r>
            <a:r>
              <a:rPr lang="en-US" dirty="0" err="1"/>
              <a:t>tushadi</a:t>
            </a:r>
            <a:r>
              <a:rPr lang="en-US" dirty="0"/>
              <a:t>. </a:t>
            </a:r>
            <a:r>
              <a:rPr lang="en-US" dirty="0" err="1"/>
              <a:t>Quyoshga</a:t>
            </a:r>
            <a:r>
              <a:rPr lang="en-US" dirty="0"/>
              <a:t> </a:t>
            </a:r>
            <a:r>
              <a:rPr lang="en-US" dirty="0" err="1"/>
              <a:t>qaramagan</a:t>
            </a:r>
            <a:r>
              <a:rPr lang="en-US" dirty="0"/>
              <a:t> </a:t>
            </a:r>
            <a:r>
              <a:rPr lang="en-US" dirty="0" err="1"/>
              <a:t>tomoni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 smtClean="0"/>
              <a:t>qorong‘iligicha</a:t>
            </a:r>
            <a:r>
              <a:rPr lang="en-US" dirty="0"/>
              <a:t> </a:t>
            </a:r>
            <a:r>
              <a:rPr lang="en-US" dirty="0" err="1" smtClean="0"/>
              <a:t>qoladi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yoritilgan</a:t>
            </a:r>
            <a:r>
              <a:rPr lang="en-US" dirty="0"/>
              <a:t> </a:t>
            </a:r>
            <a:r>
              <a:rPr lang="en-US" dirty="0" err="1"/>
              <a:t>tomonini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</a:t>
            </a:r>
            <a:r>
              <a:rPr lang="en-US" dirty="0" err="1" smtClean="0"/>
              <a:t>olasiz</a:t>
            </a:r>
            <a:r>
              <a:rPr lang="en-US" dirty="0" smtClean="0"/>
              <a:t>. </a:t>
            </a:r>
            <a:r>
              <a:rPr lang="en-US" dirty="0" err="1" smtClean="0"/>
              <a:t>O‘tmishda</a:t>
            </a:r>
            <a:r>
              <a:rPr lang="en-US" dirty="0" smtClean="0"/>
              <a:t> </a:t>
            </a:r>
            <a:r>
              <a:rPr lang="en-US" dirty="0" err="1"/>
              <a:t>odamlar</a:t>
            </a:r>
            <a:r>
              <a:rPr lang="en-US" dirty="0"/>
              <a:t> </a:t>
            </a:r>
            <a:r>
              <a:rPr lang="en-US" dirty="0" err="1"/>
              <a:t>Oyni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uskunalarsiz</a:t>
            </a:r>
            <a:r>
              <a:rPr lang="en-US" dirty="0"/>
              <a:t> </a:t>
            </a:r>
            <a:r>
              <a:rPr lang="en-US" dirty="0" err="1"/>
              <a:t>kuzatib</a:t>
            </a:r>
            <a:r>
              <a:rPr lang="en-US" dirty="0"/>
              <a:t>, </a:t>
            </a:r>
            <a:r>
              <a:rPr lang="en-US" dirty="0" err="1"/>
              <a:t>unda</a:t>
            </a:r>
            <a:r>
              <a:rPr lang="en-US" dirty="0"/>
              <a:t> </a:t>
            </a:r>
            <a:r>
              <a:rPr lang="en-US" dirty="0" err="1"/>
              <a:t>kulrang</a:t>
            </a:r>
            <a:r>
              <a:rPr lang="en-US" dirty="0"/>
              <a:t> </a:t>
            </a:r>
            <a:r>
              <a:rPr lang="en-US" dirty="0" err="1"/>
              <a:t>dog‘larni</a:t>
            </a:r>
            <a:r>
              <a:rPr lang="en-US" dirty="0"/>
              <a:t> </a:t>
            </a:r>
            <a:r>
              <a:rPr lang="en-US" dirty="0" err="1"/>
              <a:t>ko‘rishgan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en-US" dirty="0"/>
              <a:t>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/>
              <a:t>dengizlar</a:t>
            </a:r>
            <a:r>
              <a:rPr lang="en-US" dirty="0"/>
              <a:t> deb </a:t>
            </a:r>
            <a:r>
              <a:rPr lang="en-US" dirty="0" err="1"/>
              <a:t>o‘ylashgan</a:t>
            </a:r>
            <a:r>
              <a:rPr lang="en-US" dirty="0"/>
              <a:t>. </a:t>
            </a:r>
            <a:r>
              <a:rPr lang="en-US" dirty="0" err="1"/>
              <a:t>Aslida</a:t>
            </a:r>
            <a:r>
              <a:rPr lang="en-US" dirty="0"/>
              <a:t> </a:t>
            </a:r>
            <a:r>
              <a:rPr lang="en-US" dirty="0" err="1"/>
              <a:t>Oyda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tomchi</a:t>
            </a:r>
            <a:r>
              <a:rPr lang="en-US" dirty="0"/>
              <a:t> ham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yo‘q</a:t>
            </a:r>
            <a:r>
              <a:rPr lang="en-US" dirty="0"/>
              <a:t>. </a:t>
            </a:r>
            <a:r>
              <a:rPr lang="en-US" dirty="0" err="1"/>
              <a:t>Oydagi</a:t>
            </a:r>
            <a:r>
              <a:rPr lang="en-US" dirty="0"/>
              <a:t> “</a:t>
            </a:r>
            <a:r>
              <a:rPr lang="en-US" dirty="0" err="1"/>
              <a:t>dengizlar</a:t>
            </a:r>
            <a:r>
              <a:rPr lang="en-US" dirty="0"/>
              <a:t>” </a:t>
            </a:r>
            <a:r>
              <a:rPr lang="en-US" dirty="0" err="1" smtClean="0"/>
              <a:t>keng</a:t>
            </a:r>
            <a:r>
              <a:rPr lang="en-US" dirty="0"/>
              <a:t> </a:t>
            </a:r>
            <a:r>
              <a:rPr lang="en-US" dirty="0" err="1" smtClean="0"/>
              <a:t>doirasimon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mutlaqo</a:t>
            </a:r>
            <a:r>
              <a:rPr lang="en-US" dirty="0"/>
              <a:t> </a:t>
            </a:r>
            <a:r>
              <a:rPr lang="en-US" dirty="0" err="1"/>
              <a:t>quruq</a:t>
            </a:r>
            <a:r>
              <a:rPr lang="en-US" dirty="0"/>
              <a:t> </a:t>
            </a:r>
            <a:r>
              <a:rPr lang="en-US" dirty="0" err="1"/>
              <a:t>pasttekisliklardir</a:t>
            </a:r>
            <a:r>
              <a:rPr lang="en-US" dirty="0"/>
              <a:t>. </a:t>
            </a:r>
            <a:r>
              <a:rPr lang="en-US" dirty="0" err="1"/>
              <a:t>Ularga</a:t>
            </a:r>
            <a:r>
              <a:rPr lang="en-US" dirty="0"/>
              <a:t> </a:t>
            </a:r>
            <a:r>
              <a:rPr lang="en-US" dirty="0" err="1"/>
              <a:t>Inqirozlar</a:t>
            </a:r>
            <a:r>
              <a:rPr lang="en-US" dirty="0"/>
              <a:t> </a:t>
            </a:r>
            <a:r>
              <a:rPr lang="en-US" dirty="0" err="1"/>
              <a:t>dengizi</a:t>
            </a:r>
            <a:r>
              <a:rPr lang="en-US" dirty="0"/>
              <a:t>, </a:t>
            </a:r>
            <a:r>
              <a:rPr lang="en-US" dirty="0" err="1"/>
              <a:t>Yomg‘irlar</a:t>
            </a:r>
            <a:r>
              <a:rPr lang="en-US" dirty="0"/>
              <a:t> </a:t>
            </a:r>
            <a:r>
              <a:rPr lang="en-US" dirty="0" err="1" smtClean="0"/>
              <a:t>dengizi</a:t>
            </a:r>
            <a:r>
              <a:rPr lang="en-US" dirty="0" smtClean="0"/>
              <a:t>, </a:t>
            </a:r>
            <a:r>
              <a:rPr lang="en-US" dirty="0" err="1" smtClean="0"/>
              <a:t>Ravshanlik</a:t>
            </a:r>
            <a:r>
              <a:rPr lang="en-US" dirty="0" smtClean="0"/>
              <a:t> </a:t>
            </a:r>
            <a:r>
              <a:rPr lang="en-US" dirty="0" err="1"/>
              <a:t>dengizi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shartli</a:t>
            </a:r>
            <a:r>
              <a:rPr lang="en-US" dirty="0"/>
              <a:t> </a:t>
            </a:r>
            <a:r>
              <a:rPr lang="en-US" dirty="0" err="1"/>
              <a:t>nomlar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.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/>
              <a:t>ko‘rinadigan</a:t>
            </a:r>
            <a:r>
              <a:rPr lang="en-US" dirty="0"/>
              <a:t> </a:t>
            </a:r>
            <a:r>
              <a:rPr lang="en-US" dirty="0" err="1"/>
              <a:t>tomonidagi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 smtClean="0"/>
              <a:t>katta</a:t>
            </a:r>
            <a:r>
              <a:rPr lang="en-US" dirty="0" smtClean="0"/>
              <a:t> </a:t>
            </a:r>
            <a:r>
              <a:rPr lang="en-US" dirty="0" err="1" smtClean="0"/>
              <a:t>pasttekislik</a:t>
            </a:r>
            <a:r>
              <a:rPr lang="en-US" dirty="0" smtClean="0"/>
              <a:t> </a:t>
            </a:r>
            <a:r>
              <a:rPr lang="en-US" dirty="0" err="1"/>
              <a:t>hatto</a:t>
            </a:r>
            <a:r>
              <a:rPr lang="en-US" dirty="0"/>
              <a:t> </a:t>
            </a:r>
            <a:r>
              <a:rPr lang="en-US" dirty="0" err="1"/>
              <a:t>Bo‘ronlar</a:t>
            </a:r>
            <a:r>
              <a:rPr lang="en-US" dirty="0"/>
              <a:t> </a:t>
            </a:r>
            <a:r>
              <a:rPr lang="en-US" dirty="0" err="1"/>
              <a:t>okeani</a:t>
            </a:r>
            <a:r>
              <a:rPr lang="en-US" dirty="0"/>
              <a:t> deb </a:t>
            </a:r>
            <a:r>
              <a:rPr lang="en-US" dirty="0" err="1"/>
              <a:t>nomlangan</a:t>
            </a:r>
            <a:r>
              <a:rPr lang="en-US" dirty="0"/>
              <a:t>. U 200 km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cho‘zilgan</a:t>
            </a:r>
            <a:r>
              <a:rPr lang="en-US" dirty="0"/>
              <a:t>.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 smtClean="0"/>
              <a:t>Yerdan</a:t>
            </a:r>
            <a:r>
              <a:rPr lang="en-US" dirty="0"/>
              <a:t> </a:t>
            </a:r>
            <a:r>
              <a:rPr lang="en-US" dirty="0" err="1" smtClean="0"/>
              <a:t>ko‘rinmaydigan</a:t>
            </a:r>
            <a:r>
              <a:rPr lang="en-US" dirty="0" smtClean="0"/>
              <a:t> </a:t>
            </a:r>
            <a:r>
              <a:rPr lang="en-US" dirty="0" err="1"/>
              <a:t>orqa</a:t>
            </a:r>
            <a:r>
              <a:rPr lang="en-US" dirty="0"/>
              <a:t> </a:t>
            </a:r>
            <a:r>
              <a:rPr lang="en-US" dirty="0" err="1"/>
              <a:t>tomoni</a:t>
            </a:r>
            <a:r>
              <a:rPr lang="en-US" dirty="0"/>
              <a:t> tog‘ </a:t>
            </a:r>
            <a:r>
              <a:rPr lang="en-US" dirty="0" err="1"/>
              <a:t>tizmalari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qoplangan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 descr="Фазы луны картинки - 7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5730"/>
            <a:ext cx="4882220" cy="56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1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5" y="575732"/>
            <a:ext cx="4745180" cy="5728086"/>
          </a:xfrm>
        </p:spPr>
        <p:txBody>
          <a:bodyPr>
            <a:normAutofit/>
          </a:bodyPr>
          <a:lstStyle/>
          <a:p>
            <a:r>
              <a:rPr lang="en-US" dirty="0"/>
              <a:t>Oy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atrofida</a:t>
            </a:r>
            <a:r>
              <a:rPr lang="en-US" dirty="0"/>
              <a:t> </a:t>
            </a:r>
            <a:r>
              <a:rPr lang="en-US" dirty="0" err="1"/>
              <a:t>aylanar</a:t>
            </a:r>
            <a:r>
              <a:rPr lang="en-US" dirty="0"/>
              <a:t> </a:t>
            </a:r>
            <a:r>
              <a:rPr lang="en-US" dirty="0" err="1"/>
              <a:t>ekan</a:t>
            </a:r>
            <a:r>
              <a:rPr lang="en-US" dirty="0"/>
              <a:t>, </a:t>
            </a:r>
            <a:r>
              <a:rPr lang="en-US" dirty="0" err="1"/>
              <a:t>Quyosh</a:t>
            </a:r>
            <a:r>
              <a:rPr lang="en-US" dirty="0"/>
              <a:t>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qismlarini</a:t>
            </a:r>
            <a:r>
              <a:rPr lang="en-US" dirty="0"/>
              <a:t> </a:t>
            </a:r>
            <a:r>
              <a:rPr lang="en-US" dirty="0" err="1"/>
              <a:t>yoritadi</a:t>
            </a:r>
            <a:r>
              <a:rPr lang="en-US" dirty="0"/>
              <a:t>. </a:t>
            </a:r>
            <a:r>
              <a:rPr lang="en-US" dirty="0" err="1"/>
              <a:t>Ba’zan</a:t>
            </a:r>
            <a:r>
              <a:rPr lang="en-US" dirty="0"/>
              <a:t> Oy </a:t>
            </a:r>
            <a:r>
              <a:rPr lang="en-US" dirty="0" err="1"/>
              <a:t>tungi</a:t>
            </a:r>
            <a:r>
              <a:rPr lang="en-US" dirty="0"/>
              <a:t> </a:t>
            </a:r>
            <a:r>
              <a:rPr lang="en-US" dirty="0" err="1" smtClean="0"/>
              <a:t>osmonda</a:t>
            </a:r>
            <a:r>
              <a:rPr lang="en-US" dirty="0"/>
              <a:t> </a:t>
            </a:r>
            <a:r>
              <a:rPr lang="en-US" dirty="0" err="1" smtClean="0"/>
              <a:t>to‘liq</a:t>
            </a:r>
            <a:r>
              <a:rPr lang="en-US" dirty="0" smtClean="0"/>
              <a:t> </a:t>
            </a:r>
            <a:r>
              <a:rPr lang="en-US" dirty="0" err="1"/>
              <a:t>doira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ko‘rinadi</a:t>
            </a:r>
            <a:r>
              <a:rPr lang="en-US" dirty="0"/>
              <a:t>.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kunlarda</a:t>
            </a:r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umuman</a:t>
            </a:r>
            <a:r>
              <a:rPr lang="en-US" dirty="0"/>
              <a:t> </a:t>
            </a:r>
            <a:r>
              <a:rPr lang="en-US" dirty="0" err="1"/>
              <a:t>ko‘rmaysiz</a:t>
            </a:r>
            <a:r>
              <a:rPr lang="en-US" dirty="0"/>
              <a:t>. </a:t>
            </a:r>
            <a:r>
              <a:rPr lang="en-US" dirty="0" err="1"/>
              <a:t>Kundan</a:t>
            </a:r>
            <a:r>
              <a:rPr lang="en-US" dirty="0"/>
              <a:t> </a:t>
            </a:r>
            <a:r>
              <a:rPr lang="en-US" dirty="0" err="1"/>
              <a:t>kunga</a:t>
            </a:r>
            <a:r>
              <a:rPr lang="en-US" dirty="0"/>
              <a:t> </a:t>
            </a:r>
            <a:r>
              <a:rPr lang="en-US" dirty="0" err="1" smtClean="0"/>
              <a:t>Oyning</a:t>
            </a:r>
            <a:r>
              <a:rPr lang="en-US" dirty="0"/>
              <a:t> </a:t>
            </a:r>
            <a:r>
              <a:rPr lang="en-US" dirty="0" err="1" smtClean="0"/>
              <a:t>shakli</a:t>
            </a:r>
            <a:r>
              <a:rPr lang="en-US" dirty="0" smtClean="0"/>
              <a:t> </a:t>
            </a:r>
            <a:r>
              <a:rPr lang="en-US" dirty="0" err="1"/>
              <a:t>o‘zgarib</a:t>
            </a:r>
            <a:r>
              <a:rPr lang="en-US" dirty="0"/>
              <a:t> </a:t>
            </a:r>
            <a:r>
              <a:rPr lang="en-US" dirty="0" err="1"/>
              <a:t>borayotganga</a:t>
            </a:r>
            <a:r>
              <a:rPr lang="en-US" dirty="0"/>
              <a:t> </a:t>
            </a:r>
            <a:r>
              <a:rPr lang="en-US" dirty="0" err="1"/>
              <a:t>o‘xshaydi</a:t>
            </a:r>
            <a:r>
              <a:rPr lang="en-US" dirty="0"/>
              <a:t>. Oy </a:t>
            </a:r>
            <a:r>
              <a:rPr lang="en-US" dirty="0" err="1"/>
              <a:t>ko‘rinishidagi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o‘zgarishlar</a:t>
            </a:r>
            <a:r>
              <a:rPr lang="en-US" dirty="0"/>
              <a:t> </a:t>
            </a:r>
            <a:r>
              <a:rPr lang="en-US" b="1" dirty="0"/>
              <a:t>Oy </a:t>
            </a:r>
            <a:r>
              <a:rPr lang="en-US" b="1" dirty="0" err="1"/>
              <a:t>fazalari</a:t>
            </a:r>
            <a:r>
              <a:rPr lang="en-US" b="1" dirty="0"/>
              <a:t> </a:t>
            </a:r>
            <a:r>
              <a:rPr lang="en-US" dirty="0" err="1"/>
              <a:t>deyiladi</a:t>
            </a:r>
            <a:r>
              <a:rPr lang="en-US" dirty="0"/>
              <a:t>.</a:t>
            </a:r>
          </a:p>
          <a:p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/>
              <a:t>Yerga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holati</a:t>
            </a:r>
            <a:r>
              <a:rPr lang="en-US" dirty="0"/>
              <a:t> </a:t>
            </a:r>
            <a:r>
              <a:rPr lang="en-US" dirty="0" err="1"/>
              <a:t>kundan</a:t>
            </a:r>
            <a:r>
              <a:rPr lang="en-US" dirty="0"/>
              <a:t> </a:t>
            </a:r>
            <a:r>
              <a:rPr lang="en-US" dirty="0" err="1"/>
              <a:t>kunga</a:t>
            </a:r>
            <a:r>
              <a:rPr lang="en-US" dirty="0"/>
              <a:t> </a:t>
            </a:r>
            <a:r>
              <a:rPr lang="en-US" dirty="0" err="1"/>
              <a:t>o‘zgarib</a:t>
            </a:r>
            <a:r>
              <a:rPr lang="en-US" dirty="0"/>
              <a:t> </a:t>
            </a:r>
            <a:r>
              <a:rPr lang="en-US" dirty="0" err="1"/>
              <a:t>borishi</a:t>
            </a:r>
            <a:r>
              <a:rPr lang="en-US" dirty="0"/>
              <a:t> </a:t>
            </a:r>
            <a:r>
              <a:rPr lang="en-US" dirty="0" err="1"/>
              <a:t>tufayli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fazalari</a:t>
            </a:r>
            <a:r>
              <a:rPr lang="en-US" dirty="0"/>
              <a:t> ham </a:t>
            </a:r>
            <a:r>
              <a:rPr lang="en-US" dirty="0" err="1" smtClean="0"/>
              <a:t>o‘zgaradi</a:t>
            </a:r>
            <a:r>
              <a:rPr lang="en-US" dirty="0" smtClean="0"/>
              <a:t>. </a:t>
            </a:r>
            <a:r>
              <a:rPr lang="en-US" dirty="0" err="1" smtClean="0"/>
              <a:t>Oyning</a:t>
            </a:r>
            <a:r>
              <a:rPr lang="en-US" dirty="0" smtClean="0"/>
              <a:t> </a:t>
            </a:r>
            <a:r>
              <a:rPr lang="en-US" dirty="0" err="1"/>
              <a:t>sakkizta</a:t>
            </a:r>
            <a:r>
              <a:rPr lang="en-US" dirty="0"/>
              <a:t> </a:t>
            </a:r>
            <a:r>
              <a:rPr lang="en-US" dirty="0" err="1"/>
              <a:t>fazasi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taxminan</a:t>
            </a:r>
            <a:r>
              <a:rPr lang="en-US" dirty="0"/>
              <a:t> 28 </a:t>
            </a:r>
            <a:r>
              <a:rPr lang="en-US" dirty="0" err="1"/>
              <a:t>sutka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tartibda</a:t>
            </a:r>
            <a:r>
              <a:rPr lang="en-US" dirty="0"/>
              <a:t> </a:t>
            </a:r>
            <a:r>
              <a:rPr lang="en-US" dirty="0" err="1" smtClean="0"/>
              <a:t>muntazam</a:t>
            </a:r>
            <a:r>
              <a:rPr lang="en-US" dirty="0"/>
              <a:t> </a:t>
            </a:r>
            <a:r>
              <a:rPr lang="en-US" dirty="0" err="1" smtClean="0"/>
              <a:t>takrorlanadi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074" name="Picture 2" descr="4 фазы Луны: что они значат и как влияют на н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575732"/>
            <a:ext cx="5611091" cy="57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4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83" y="589586"/>
            <a:ext cx="5590308" cy="575579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Ba’zan</a:t>
            </a:r>
            <a:r>
              <a:rPr lang="en-US" dirty="0"/>
              <a:t> Oy </a:t>
            </a:r>
            <a:r>
              <a:rPr lang="en-US" dirty="0" err="1"/>
              <a:t>tiniq</a:t>
            </a:r>
            <a:r>
              <a:rPr lang="en-US" dirty="0"/>
              <a:t> </a:t>
            </a:r>
            <a:r>
              <a:rPr lang="en-US" dirty="0" err="1"/>
              <a:t>tungi</a:t>
            </a:r>
            <a:r>
              <a:rPr lang="en-US" dirty="0"/>
              <a:t> </a:t>
            </a:r>
            <a:r>
              <a:rPr lang="en-US" dirty="0" err="1"/>
              <a:t>osmonda</a:t>
            </a:r>
            <a:r>
              <a:rPr lang="en-US" dirty="0"/>
              <a:t> </a:t>
            </a:r>
            <a:r>
              <a:rPr lang="en-US" dirty="0" err="1"/>
              <a:t>umuman</a:t>
            </a:r>
            <a:r>
              <a:rPr lang="en-US" dirty="0"/>
              <a:t> </a:t>
            </a:r>
            <a:r>
              <a:rPr lang="en-US" dirty="0" err="1"/>
              <a:t>ko‘rinmaydi</a:t>
            </a:r>
            <a:r>
              <a:rPr lang="en-US" dirty="0"/>
              <a:t>. Bu Oy </a:t>
            </a:r>
            <a:r>
              <a:rPr lang="en-US" dirty="0" err="1"/>
              <a:t>Quyosh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orasida</a:t>
            </a:r>
            <a:r>
              <a:rPr lang="en-US" dirty="0"/>
              <a:t> </a:t>
            </a:r>
            <a:r>
              <a:rPr lang="en-US" dirty="0" err="1" smtClean="0"/>
              <a:t>ekanini</a:t>
            </a:r>
            <a:r>
              <a:rPr lang="en-US" dirty="0" smtClean="0"/>
              <a:t> </a:t>
            </a:r>
            <a:r>
              <a:rPr lang="en-US" dirty="0" err="1" smtClean="0"/>
              <a:t>anglatadi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/>
              <a:t>qorong‘i</a:t>
            </a:r>
            <a:r>
              <a:rPr lang="en-US" dirty="0"/>
              <a:t> </a:t>
            </a:r>
            <a:r>
              <a:rPr lang="en-US" dirty="0" err="1"/>
              <a:t>tomoni</a:t>
            </a:r>
            <a:r>
              <a:rPr lang="en-US" dirty="0"/>
              <a:t> </a:t>
            </a:r>
            <a:r>
              <a:rPr lang="en-US" dirty="0" err="1"/>
              <a:t>Yerga</a:t>
            </a:r>
            <a:r>
              <a:rPr lang="en-US" dirty="0"/>
              <a:t> </a:t>
            </a:r>
            <a:r>
              <a:rPr lang="en-US" dirty="0" err="1"/>
              <a:t>qaraydi</a:t>
            </a:r>
            <a:r>
              <a:rPr lang="en-US" dirty="0"/>
              <a:t>,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quyosh</a:t>
            </a:r>
            <a:r>
              <a:rPr lang="en-US" dirty="0"/>
              <a:t> </a:t>
            </a:r>
            <a:r>
              <a:rPr lang="en-US" dirty="0" err="1"/>
              <a:t>nurlari</a:t>
            </a:r>
            <a:r>
              <a:rPr lang="en-US" dirty="0"/>
              <a:t> </a:t>
            </a:r>
            <a:r>
              <a:rPr lang="en-US" dirty="0" err="1"/>
              <a:t>tushmaydi</a:t>
            </a:r>
            <a:r>
              <a:rPr lang="en-US" dirty="0"/>
              <a:t>. </a:t>
            </a:r>
            <a:r>
              <a:rPr lang="en-US" dirty="0" err="1" smtClean="0"/>
              <a:t>Ikki</a:t>
            </a:r>
            <a:r>
              <a:rPr lang="en-US" dirty="0" smtClean="0"/>
              <a:t> </a:t>
            </a:r>
            <a:r>
              <a:rPr lang="en-US" dirty="0" err="1" smtClean="0"/>
              <a:t>kundan</a:t>
            </a:r>
            <a:r>
              <a:rPr lang="en-US" dirty="0" smtClean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osmonda</a:t>
            </a:r>
            <a:r>
              <a:rPr lang="en-US" dirty="0"/>
              <a:t> Oy </a:t>
            </a:r>
            <a:r>
              <a:rPr lang="en-US" dirty="0" err="1"/>
              <a:t>ingichka</a:t>
            </a:r>
            <a:r>
              <a:rPr lang="en-US" dirty="0"/>
              <a:t> </a:t>
            </a:r>
            <a:r>
              <a:rPr lang="en-US" dirty="0" err="1"/>
              <a:t>o‘roq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o‘sib</a:t>
            </a:r>
            <a:r>
              <a:rPr lang="en-US" dirty="0"/>
              <a:t> </a:t>
            </a:r>
            <a:r>
              <a:rPr lang="en-US" dirty="0" err="1"/>
              <a:t>boradi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yetti</a:t>
            </a:r>
            <a:r>
              <a:rPr lang="en-US" dirty="0" smtClean="0"/>
              <a:t> </a:t>
            </a:r>
            <a:r>
              <a:rPr lang="en-US" dirty="0" err="1"/>
              <a:t>kundan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Oy </a:t>
            </a:r>
            <a:r>
              <a:rPr lang="en-US" dirty="0" err="1"/>
              <a:t>diskining</a:t>
            </a:r>
            <a:r>
              <a:rPr lang="en-US" dirty="0"/>
              <a:t> </a:t>
            </a:r>
            <a:r>
              <a:rPr lang="en-US" dirty="0" err="1"/>
              <a:t>o‘ng</a:t>
            </a:r>
            <a:r>
              <a:rPr lang="en-US" dirty="0"/>
              <a:t> </a:t>
            </a:r>
            <a:r>
              <a:rPr lang="en-US" dirty="0" err="1"/>
              <a:t>yarmini</a:t>
            </a:r>
            <a:r>
              <a:rPr lang="en-US" dirty="0"/>
              <a:t> </a:t>
            </a:r>
            <a:r>
              <a:rPr lang="en-US" dirty="0" err="1"/>
              <a:t>ko‘rasiz</a:t>
            </a:r>
            <a:r>
              <a:rPr lang="en-US" dirty="0"/>
              <a:t>.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/>
              <a:t>o‘sishi</a:t>
            </a:r>
            <a:r>
              <a:rPr lang="en-US" dirty="0"/>
              <a:t> </a:t>
            </a:r>
            <a:r>
              <a:rPr lang="en-US" dirty="0" err="1"/>
              <a:t>osmonda</a:t>
            </a:r>
            <a:r>
              <a:rPr lang="en-US" dirty="0"/>
              <a:t> </a:t>
            </a:r>
            <a:r>
              <a:rPr lang="en-US" dirty="0" err="1"/>
              <a:t>to‘liq</a:t>
            </a:r>
            <a:r>
              <a:rPr lang="en-US" dirty="0"/>
              <a:t> </a:t>
            </a:r>
            <a:r>
              <a:rPr lang="en-US" dirty="0" err="1" smtClean="0"/>
              <a:t>doira</a:t>
            </a:r>
            <a:r>
              <a:rPr lang="en-US" dirty="0" smtClean="0"/>
              <a:t> </a:t>
            </a:r>
            <a:r>
              <a:rPr lang="en-US" dirty="0" err="1" smtClean="0"/>
              <a:t>shaklida</a:t>
            </a:r>
            <a:r>
              <a:rPr lang="en-US" dirty="0" smtClean="0"/>
              <a:t> </a:t>
            </a:r>
            <a:r>
              <a:rPr lang="en-US" dirty="0" err="1"/>
              <a:t>ko‘ringuncha</a:t>
            </a:r>
            <a:r>
              <a:rPr lang="en-US" dirty="0"/>
              <a:t> </a:t>
            </a:r>
            <a:r>
              <a:rPr lang="en-US" dirty="0" err="1"/>
              <a:t>davom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b="1" dirty="0" err="1"/>
              <a:t>to‘lin</a:t>
            </a:r>
            <a:r>
              <a:rPr lang="en-US" b="1" dirty="0"/>
              <a:t> Oy </a:t>
            </a:r>
            <a:r>
              <a:rPr lang="en-US" dirty="0" err="1"/>
              <a:t>deyiladi</a:t>
            </a:r>
            <a:r>
              <a:rPr lang="en-US" dirty="0"/>
              <a:t>. Bu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Oydan</a:t>
            </a:r>
            <a:r>
              <a:rPr lang="en-US" dirty="0"/>
              <a:t> 14 kun </a:t>
            </a:r>
            <a:r>
              <a:rPr lang="en-US" dirty="0" err="1" smtClean="0"/>
              <a:t>o‘tgach</a:t>
            </a:r>
            <a:r>
              <a:rPr lang="en-US" dirty="0" smtClean="0"/>
              <a:t> </a:t>
            </a:r>
            <a:r>
              <a:rPr lang="en-US" dirty="0" err="1" smtClean="0"/>
              <a:t>sodir</a:t>
            </a:r>
            <a:r>
              <a:rPr lang="en-US" dirty="0" smtClean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Oyning</a:t>
            </a:r>
            <a:r>
              <a:rPr lang="en-US" dirty="0"/>
              <a:t> </a:t>
            </a:r>
            <a:r>
              <a:rPr lang="en-US" dirty="0" err="1"/>
              <a:t>ko‘rinishi</a:t>
            </a:r>
            <a:r>
              <a:rPr lang="en-US" dirty="0"/>
              <a:t> </a:t>
            </a:r>
            <a:r>
              <a:rPr lang="en-US" dirty="0" err="1"/>
              <a:t>asta-sekin</a:t>
            </a:r>
            <a:r>
              <a:rPr lang="en-US" dirty="0"/>
              <a:t> </a:t>
            </a:r>
            <a:r>
              <a:rPr lang="en-US" dirty="0" err="1"/>
              <a:t>kichrayishni</a:t>
            </a:r>
            <a:r>
              <a:rPr lang="en-US" dirty="0"/>
              <a:t> </a:t>
            </a:r>
            <a:r>
              <a:rPr lang="en-US" dirty="0" err="1"/>
              <a:t>boshlaydi</a:t>
            </a:r>
            <a:r>
              <a:rPr lang="en-US" dirty="0"/>
              <a:t>.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sizga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smtClean="0"/>
              <a:t>chap </a:t>
            </a:r>
            <a:r>
              <a:rPr lang="en-US" dirty="0" err="1" smtClean="0"/>
              <a:t>tomoni</a:t>
            </a:r>
            <a:r>
              <a:rPr lang="en-US" dirty="0" smtClean="0"/>
              <a:t> </a:t>
            </a:r>
            <a:r>
              <a:rPr lang="en-US" dirty="0" err="1"/>
              <a:t>ko‘rinadi</a:t>
            </a:r>
            <a:r>
              <a:rPr lang="en-US" dirty="0"/>
              <a:t>. Oy </a:t>
            </a:r>
            <a:r>
              <a:rPr lang="en-US" dirty="0" err="1"/>
              <a:t>o‘rog‘i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</a:t>
            </a:r>
            <a:r>
              <a:rPr lang="en-US" dirty="0" err="1"/>
              <a:t>yo‘qolguncha</a:t>
            </a:r>
            <a:r>
              <a:rPr lang="en-US" dirty="0"/>
              <a:t> </a:t>
            </a:r>
            <a:r>
              <a:rPr lang="en-US" dirty="0" err="1"/>
              <a:t>ingichkalashib</a:t>
            </a:r>
            <a:r>
              <a:rPr lang="en-US" dirty="0"/>
              <a:t> </a:t>
            </a:r>
            <a:r>
              <a:rPr lang="en-US" dirty="0" err="1"/>
              <a:t>boradi</a:t>
            </a:r>
            <a:r>
              <a:rPr lang="en-US" dirty="0"/>
              <a:t>. Yana </a:t>
            </a:r>
            <a:r>
              <a:rPr lang="en-US" dirty="0" err="1"/>
              <a:t>yangi</a:t>
            </a:r>
            <a:r>
              <a:rPr lang="en-US" dirty="0"/>
              <a:t> Oy </a:t>
            </a:r>
            <a:r>
              <a:rPr lang="en-US" dirty="0" err="1" smtClean="0"/>
              <a:t>ko‘rinadi</a:t>
            </a:r>
            <a:r>
              <a:rPr lang="en-US" dirty="0" smtClean="0"/>
              <a:t>. </a:t>
            </a:r>
            <a:r>
              <a:rPr lang="en-US" dirty="0" err="1" smtClean="0"/>
              <a:t>O‘sayotgan</a:t>
            </a:r>
            <a:r>
              <a:rPr lang="en-US" dirty="0" smtClean="0"/>
              <a:t> </a:t>
            </a:r>
            <a:r>
              <a:rPr lang="en-US" dirty="0" err="1"/>
              <a:t>Oyni</a:t>
            </a:r>
            <a:r>
              <a:rPr lang="en-US" dirty="0"/>
              <a:t> </a:t>
            </a:r>
            <a:r>
              <a:rPr lang="en-US" dirty="0" err="1"/>
              <a:t>kamayib</a:t>
            </a:r>
            <a:r>
              <a:rPr lang="en-US" dirty="0"/>
              <a:t> </a:t>
            </a:r>
            <a:r>
              <a:rPr lang="en-US" dirty="0" err="1"/>
              <a:t>borayotgan</a:t>
            </a:r>
            <a:r>
              <a:rPr lang="en-US" dirty="0"/>
              <a:t> </a:t>
            </a:r>
            <a:r>
              <a:rPr lang="en-US" dirty="0" err="1"/>
              <a:t>Oydan</a:t>
            </a:r>
            <a:r>
              <a:rPr lang="en-US" dirty="0"/>
              <a:t> </a:t>
            </a:r>
            <a:r>
              <a:rPr lang="en-US" dirty="0" err="1"/>
              <a:t>ajratish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O‘sib</a:t>
            </a:r>
            <a:r>
              <a:rPr lang="en-US" dirty="0"/>
              <a:t> </a:t>
            </a:r>
            <a:r>
              <a:rPr lang="en-US" dirty="0" err="1"/>
              <a:t>borayotgan</a:t>
            </a:r>
            <a:r>
              <a:rPr lang="en-US" dirty="0"/>
              <a:t> </a:t>
            </a:r>
            <a:r>
              <a:rPr lang="en-US" dirty="0" err="1"/>
              <a:t>Oyni</a:t>
            </a:r>
            <a:r>
              <a:rPr lang="en-US" dirty="0"/>
              <a:t> </a:t>
            </a:r>
            <a:r>
              <a:rPr lang="en-US" dirty="0" err="1" smtClean="0"/>
              <a:t>faqat</a:t>
            </a:r>
            <a:r>
              <a:rPr lang="en-US" dirty="0" smtClean="0"/>
              <a:t> </a:t>
            </a:r>
            <a:r>
              <a:rPr lang="en-US" dirty="0" err="1" smtClean="0"/>
              <a:t>kechqurun</a:t>
            </a:r>
            <a:r>
              <a:rPr lang="en-US" dirty="0"/>
              <a:t>, </a:t>
            </a:r>
            <a:r>
              <a:rPr lang="en-US" dirty="0" err="1"/>
              <a:t>eskirgan</a:t>
            </a:r>
            <a:r>
              <a:rPr lang="en-US" dirty="0"/>
              <a:t> </a:t>
            </a:r>
            <a:r>
              <a:rPr lang="en-US" dirty="0" err="1"/>
              <a:t>Oyni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tong </a:t>
            </a:r>
            <a:r>
              <a:rPr lang="en-US" dirty="0" err="1"/>
              <a:t>otishidan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ko‘rish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to‘lin</a:t>
            </a:r>
            <a:r>
              <a:rPr lang="en-US" dirty="0"/>
              <a:t> Oy </a:t>
            </a:r>
            <a:r>
              <a:rPr lang="en-US" dirty="0" err="1"/>
              <a:t>tun</a:t>
            </a:r>
            <a:r>
              <a:rPr lang="en-US" dirty="0"/>
              <a:t> </a:t>
            </a:r>
            <a:r>
              <a:rPr lang="en-US" dirty="0" err="1" smtClean="0"/>
              <a:t>bo‘yi</a:t>
            </a:r>
            <a:r>
              <a:rPr lang="en-US" dirty="0" smtClean="0"/>
              <a:t> (</a:t>
            </a:r>
            <a:r>
              <a:rPr lang="en-US" dirty="0" err="1" smtClean="0"/>
              <a:t>oqshomdagi</a:t>
            </a:r>
            <a:r>
              <a:rPr lang="en-US" dirty="0" smtClean="0"/>
              <a:t> </a:t>
            </a:r>
            <a:r>
              <a:rPr lang="en-US" dirty="0" err="1"/>
              <a:t>g‘ira-shiralikdan</a:t>
            </a:r>
            <a:r>
              <a:rPr lang="en-US" dirty="0"/>
              <a:t> </a:t>
            </a:r>
            <a:r>
              <a:rPr lang="en-US" dirty="0" err="1"/>
              <a:t>tonggacha</a:t>
            </a:r>
            <a:r>
              <a:rPr lang="en-US" dirty="0"/>
              <a:t>) </a:t>
            </a:r>
            <a:r>
              <a:rPr lang="en-US" dirty="0" err="1"/>
              <a:t>osmonda</a:t>
            </a:r>
            <a:r>
              <a:rPr lang="en-US" dirty="0"/>
              <a:t> </a:t>
            </a:r>
            <a:r>
              <a:rPr lang="en-US" dirty="0" err="1"/>
              <a:t>ko‘rinib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8" name="Picture 2" descr="Более 480 работ на тему «лунный календарь фотографии»: стоковые фото,  картинки и изображения royalty-fre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552833"/>
            <a:ext cx="477953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381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20" y="-661652"/>
            <a:ext cx="5888180" cy="71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83369"/>
            <a:ext cx="9601196" cy="929796"/>
          </a:xfrm>
        </p:spPr>
        <p:txBody>
          <a:bodyPr/>
          <a:lstStyle/>
          <a:p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Mazvuni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o`qish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4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8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348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oy fazalari 2-qism</vt:lpstr>
      <vt:lpstr>Презентация PowerPoint</vt:lpstr>
      <vt:lpstr>Презентация PowerPoint</vt:lpstr>
      <vt:lpstr>Презентация PowerPoint</vt:lpstr>
      <vt:lpstr>Презентация PowerPoint</vt:lpstr>
      <vt:lpstr>Topshiriqlar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 fazalari 2-qism</dc:title>
  <dc:creator>User</dc:creator>
  <cp:lastModifiedBy>User</cp:lastModifiedBy>
  <cp:revision>4</cp:revision>
  <dcterms:created xsi:type="dcterms:W3CDTF">2025-05-14T20:05:08Z</dcterms:created>
  <dcterms:modified xsi:type="dcterms:W3CDTF">2025-05-14T20:34:47Z</dcterms:modified>
</cp:coreProperties>
</file>