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
  </p:notesMasterIdLst>
  <p:sldIdLst>
    <p:sldId id="258"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17" d="100"/>
          <a:sy n="17" d="100"/>
        </p:scale>
        <p:origin x="180" y="31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5/3/2025</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594150" y="10985181"/>
            <a:ext cx="40209018" cy="117649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2074884" y="3632689"/>
            <a:ext cx="39247543" cy="5250978"/>
          </a:xfrm>
          <a:effectLst/>
        </p:spPr>
        <p:txBody>
          <a:bodyPr anchor="b">
            <a:normAutofit/>
          </a:bodyPr>
          <a:lstStyle>
            <a:lvl1pPr>
              <a:defRPr sz="12816">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74893" y="8883671"/>
            <a:ext cx="39247532" cy="2101515"/>
          </a:xfrm>
        </p:spPr>
        <p:txBody>
          <a:bodyPr anchor="t">
            <a:normAutofit/>
          </a:bodyPr>
          <a:lstStyle>
            <a:lvl1pPr marL="0" indent="0" algn="l">
              <a:buNone/>
              <a:defRPr sz="5696" cap="all">
                <a:solidFill>
                  <a:schemeClr val="accent2"/>
                </a:solidFill>
              </a:defRPr>
            </a:lvl1pPr>
            <a:lvl2pPr marL="1627632" indent="0" algn="ctr">
              <a:buNone/>
              <a:defRPr>
                <a:solidFill>
                  <a:schemeClr val="tx1">
                    <a:tint val="75000"/>
                  </a:schemeClr>
                </a:solidFill>
              </a:defRPr>
            </a:lvl2pPr>
            <a:lvl3pPr marL="3255264" indent="0" algn="ctr">
              <a:buNone/>
              <a:defRPr>
                <a:solidFill>
                  <a:schemeClr val="tx1">
                    <a:tint val="75000"/>
                  </a:schemeClr>
                </a:solidFill>
              </a:defRPr>
            </a:lvl3pPr>
            <a:lvl4pPr marL="4882896" indent="0" algn="ctr">
              <a:buNone/>
              <a:defRPr>
                <a:solidFill>
                  <a:schemeClr val="tx1">
                    <a:tint val="75000"/>
                  </a:schemeClr>
                </a:solidFill>
              </a:defRPr>
            </a:lvl4pPr>
            <a:lvl5pPr marL="6510528" indent="0" algn="ctr">
              <a:buNone/>
              <a:defRPr>
                <a:solidFill>
                  <a:schemeClr val="tx1">
                    <a:tint val="75000"/>
                  </a:schemeClr>
                </a:solidFill>
              </a:defRPr>
            </a:lvl5pPr>
            <a:lvl6pPr marL="8138160" indent="0" algn="ctr">
              <a:buNone/>
              <a:defRPr>
                <a:solidFill>
                  <a:schemeClr val="tx1">
                    <a:tint val="75000"/>
                  </a:schemeClr>
                </a:solidFill>
              </a:defRPr>
            </a:lvl6pPr>
            <a:lvl7pPr marL="9765792" indent="0" algn="ctr">
              <a:buNone/>
              <a:defRPr>
                <a:solidFill>
                  <a:schemeClr val="tx1">
                    <a:tint val="75000"/>
                  </a:schemeClr>
                </a:solidFill>
              </a:defRPr>
            </a:lvl7pPr>
            <a:lvl8pPr marL="11393424" indent="0" algn="ctr">
              <a:buNone/>
              <a:defRPr>
                <a:solidFill>
                  <a:schemeClr val="tx1">
                    <a:tint val="75000"/>
                  </a:schemeClr>
                </a:solidFill>
              </a:defRPr>
            </a:lvl8pPr>
            <a:lvl9pPr marL="13021056"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7153641" y="21203574"/>
            <a:ext cx="10156084" cy="1299828"/>
          </a:xfrm>
        </p:spPr>
        <p:txBody>
          <a:bodyPr/>
          <a:lstStyle>
            <a:lvl1pPr>
              <a:defRPr>
                <a:solidFill>
                  <a:schemeClr val="accent1">
                    <a:lumMod val="75000"/>
                    <a:lumOff val="25000"/>
                  </a:schemeClr>
                </a:solidFill>
              </a:defRPr>
            </a:lvl1pPr>
          </a:lstStyle>
          <a:p>
            <a:fld id="{1015BFE5-32FC-43EE-B228-023E40A467C7}" type="datetimeFigureOut">
              <a:rPr lang="en-US" smtClean="0"/>
              <a:pPr/>
              <a:t>5/3/2025</a:t>
            </a:fld>
            <a:endParaRPr lang="en-US"/>
          </a:p>
        </p:txBody>
      </p:sp>
      <p:sp>
        <p:nvSpPr>
          <p:cNvPr id="5" name="Footer Placeholder 4"/>
          <p:cNvSpPr>
            <a:spLocks noGrp="1"/>
          </p:cNvSpPr>
          <p:nvPr>
            <p:ph type="ftr" sz="quarter" idx="11"/>
          </p:nvPr>
        </p:nvSpPr>
        <p:spPr>
          <a:xfrm>
            <a:off x="2074886" y="21188174"/>
            <a:ext cx="24694800" cy="1299828"/>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37693681" y="21203574"/>
            <a:ext cx="3628744" cy="1299828"/>
          </a:xfrm>
        </p:spPr>
        <p:txBody>
          <a:bodyPr/>
          <a:lstStyle>
            <a:lvl1pPr>
              <a:defRPr>
                <a:solidFill>
                  <a:schemeClr val="accent1">
                    <a:lumMod val="75000"/>
                    <a:lumOff val="2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34950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1571844" y="2187260"/>
            <a:ext cx="40374926" cy="423384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2074886" y="2499643"/>
            <a:ext cx="39376304" cy="3609081"/>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15BFE5-32FC-43EE-B228-023E40A467C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31756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31556410" y="2134993"/>
            <a:ext cx="10377488" cy="2070807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31556408" y="2405555"/>
            <a:ext cx="7154970" cy="184515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766517" y="2405555"/>
            <a:ext cx="28190127" cy="184515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2107883" y="21203574"/>
            <a:ext cx="4741533" cy="1299828"/>
          </a:xfrm>
        </p:spPr>
        <p:txBody>
          <a:bodyPr/>
          <a:lstStyle>
            <a:lvl1pPr>
              <a:defRPr>
                <a:solidFill>
                  <a:schemeClr val="accent1">
                    <a:lumMod val="75000"/>
                    <a:lumOff val="25000"/>
                  </a:schemeClr>
                </a:solidFill>
              </a:defRPr>
            </a:lvl1pPr>
          </a:lstStyle>
          <a:p>
            <a:fld id="{1015BFE5-32FC-43EE-B228-023E40A467C7}" type="datetimeFigureOut">
              <a:rPr lang="en-US" smtClean="0"/>
              <a:pPr/>
              <a:t>5/3/2025</a:t>
            </a:fld>
            <a:endParaRPr lang="en-US"/>
          </a:p>
        </p:txBody>
      </p:sp>
      <p:sp>
        <p:nvSpPr>
          <p:cNvPr id="5" name="Footer Placeholder 4"/>
          <p:cNvSpPr>
            <a:spLocks noGrp="1"/>
          </p:cNvSpPr>
          <p:nvPr>
            <p:ph type="ftr" sz="quarter" idx="11"/>
          </p:nvPr>
        </p:nvSpPr>
        <p:spPr>
          <a:xfrm>
            <a:off x="2766517" y="21188174"/>
            <a:ext cx="28190127" cy="1299828"/>
          </a:xfrm>
        </p:spPr>
        <p:txBody>
          <a:bodyPr/>
          <a:lstStyle/>
          <a:p>
            <a:endParaRPr lang="en-US"/>
          </a:p>
        </p:txBody>
      </p:sp>
      <p:sp>
        <p:nvSpPr>
          <p:cNvPr id="6" name="Slide Number Placeholder 5"/>
          <p:cNvSpPr>
            <a:spLocks noGrp="1"/>
          </p:cNvSpPr>
          <p:nvPr>
            <p:ph type="sldNum" sz="quarter" idx="12"/>
          </p:nvPr>
        </p:nvSpPr>
        <p:spPr>
          <a:xfrm>
            <a:off x="37294961" y="21203574"/>
            <a:ext cx="4156237" cy="1299828"/>
          </a:xfrm>
        </p:spPr>
        <p:txBody>
          <a:bodyPr/>
          <a:lstStyle>
            <a:lvl1pPr>
              <a:defRPr>
                <a:solidFill>
                  <a:schemeClr val="accent1">
                    <a:lumMod val="75000"/>
                    <a:lumOff val="2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5465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1571844" y="2187260"/>
            <a:ext cx="40374926" cy="423384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2074886" y="2499643"/>
            <a:ext cx="39376304" cy="3609081"/>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074888" y="7762467"/>
            <a:ext cx="39376300" cy="1309458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15BFE5-32FC-43EE-B228-023E40A467C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37693681" y="21203574"/>
            <a:ext cx="3757508" cy="1299828"/>
          </a:xfrm>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63992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1598730" y="18305192"/>
            <a:ext cx="40308958" cy="44813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2074891" y="10836181"/>
            <a:ext cx="39376300" cy="5331056"/>
          </a:xfrm>
        </p:spPr>
        <p:txBody>
          <a:bodyPr anchor="b">
            <a:normAutofit/>
          </a:bodyPr>
          <a:lstStyle>
            <a:lvl1pPr algn="l">
              <a:defRPr sz="12816"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074888" y="16167234"/>
            <a:ext cx="39376300" cy="2137952"/>
          </a:xfrm>
        </p:spPr>
        <p:txBody>
          <a:bodyPr anchor="t">
            <a:normAutofit/>
          </a:bodyPr>
          <a:lstStyle>
            <a:lvl1pPr marL="0" indent="0" algn="l">
              <a:buNone/>
              <a:defRPr sz="6408" cap="all">
                <a:solidFill>
                  <a:schemeClr val="accent2"/>
                </a:solidFill>
              </a:defRPr>
            </a:lvl1pPr>
            <a:lvl2pPr marL="1627632" indent="0">
              <a:buNone/>
              <a:defRPr sz="6408">
                <a:solidFill>
                  <a:schemeClr val="tx1">
                    <a:tint val="75000"/>
                  </a:schemeClr>
                </a:solidFill>
              </a:defRPr>
            </a:lvl2pPr>
            <a:lvl3pPr marL="3255264" indent="0">
              <a:buNone/>
              <a:defRPr sz="5696">
                <a:solidFill>
                  <a:schemeClr val="tx1">
                    <a:tint val="75000"/>
                  </a:schemeClr>
                </a:solidFill>
              </a:defRPr>
            </a:lvl3pPr>
            <a:lvl4pPr marL="4882896" indent="0">
              <a:buNone/>
              <a:defRPr sz="4984">
                <a:solidFill>
                  <a:schemeClr val="tx1">
                    <a:tint val="75000"/>
                  </a:schemeClr>
                </a:solidFill>
              </a:defRPr>
            </a:lvl4pPr>
            <a:lvl5pPr marL="6510528" indent="0">
              <a:buNone/>
              <a:defRPr sz="4984">
                <a:solidFill>
                  <a:schemeClr val="tx1">
                    <a:tint val="75000"/>
                  </a:schemeClr>
                </a:solidFill>
              </a:defRPr>
            </a:lvl5pPr>
            <a:lvl6pPr marL="8138160" indent="0">
              <a:buNone/>
              <a:defRPr sz="4984">
                <a:solidFill>
                  <a:schemeClr val="tx1">
                    <a:tint val="75000"/>
                  </a:schemeClr>
                </a:solidFill>
              </a:defRPr>
            </a:lvl6pPr>
            <a:lvl7pPr marL="9765792" indent="0">
              <a:buNone/>
              <a:defRPr sz="4984">
                <a:solidFill>
                  <a:schemeClr val="tx1">
                    <a:tint val="75000"/>
                  </a:schemeClr>
                </a:solidFill>
              </a:defRPr>
            </a:lvl7pPr>
            <a:lvl8pPr marL="11393424" indent="0">
              <a:buNone/>
              <a:defRPr sz="4984">
                <a:solidFill>
                  <a:schemeClr val="tx1">
                    <a:tint val="75000"/>
                  </a:schemeClr>
                </a:solidFill>
              </a:defRPr>
            </a:lvl8pPr>
            <a:lvl9pPr marL="13021056" indent="0">
              <a:buNone/>
              <a:defRPr sz="4984">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015BFE5-32FC-43EE-B228-023E40A467C7}" type="datetimeFigureOut">
              <a:rPr lang="en-US" smtClean="0"/>
              <a:pPr/>
              <a:t>5/3/2025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79204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1592179" y="2159306"/>
            <a:ext cx="40341717" cy="44813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2074889" y="2597549"/>
            <a:ext cx="39376304" cy="35184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74889" y="7931590"/>
            <a:ext cx="19358215" cy="1293347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092971" y="7931590"/>
            <a:ext cx="19358222" cy="1293347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15BFE5-32FC-43EE-B228-023E40A467C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31910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1592179" y="2159306"/>
            <a:ext cx="40341717" cy="44813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2074889" y="2597549"/>
            <a:ext cx="39376304" cy="3518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167420" y="8013073"/>
            <a:ext cx="18161123" cy="1908153"/>
          </a:xfrm>
        </p:spPr>
        <p:txBody>
          <a:bodyPr anchor="b">
            <a:noAutofit/>
          </a:bodyPr>
          <a:lstStyle>
            <a:lvl1pPr marL="0" indent="0">
              <a:buNone/>
              <a:defRPr sz="7832" b="0">
                <a:solidFill>
                  <a:schemeClr val="accent2"/>
                </a:solidFill>
              </a:defRPr>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smtClean="0"/>
              <a:t>Click to edit Master text styles</a:t>
            </a:r>
          </a:p>
        </p:txBody>
      </p:sp>
      <p:sp>
        <p:nvSpPr>
          <p:cNvPr id="4" name="Content Placeholder 3"/>
          <p:cNvSpPr>
            <a:spLocks noGrp="1"/>
          </p:cNvSpPr>
          <p:nvPr>
            <p:ph sz="half" idx="2"/>
          </p:nvPr>
        </p:nvSpPr>
        <p:spPr>
          <a:xfrm>
            <a:off x="2074893" y="10416612"/>
            <a:ext cx="19253648" cy="1044846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3290075" y="8013073"/>
            <a:ext cx="18161116" cy="1969982"/>
          </a:xfrm>
        </p:spPr>
        <p:txBody>
          <a:bodyPr anchor="b">
            <a:noAutofit/>
          </a:bodyPr>
          <a:lstStyle>
            <a:lvl1pPr marL="0" indent="0">
              <a:buNone/>
              <a:defRPr sz="7832" b="0">
                <a:solidFill>
                  <a:schemeClr val="accent2"/>
                </a:solidFill>
              </a:defRPr>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smtClean="0"/>
              <a:t>Click to edit Master text styles</a:t>
            </a:r>
          </a:p>
        </p:txBody>
      </p:sp>
      <p:sp>
        <p:nvSpPr>
          <p:cNvPr id="6" name="Content Placeholder 5"/>
          <p:cNvSpPr>
            <a:spLocks noGrp="1"/>
          </p:cNvSpPr>
          <p:nvPr>
            <p:ph sz="quarter" idx="4"/>
          </p:nvPr>
        </p:nvSpPr>
        <p:spPr>
          <a:xfrm>
            <a:off x="22197545" y="10416612"/>
            <a:ext cx="19253648" cy="1044846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15BFE5-32FC-43EE-B228-023E40A467C7}" type="datetimeFigureOut">
              <a:rPr lang="en-US" smtClean="0"/>
              <a:pPr/>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430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1573261" y="2159306"/>
            <a:ext cx="40341717" cy="44813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2055971" y="2597549"/>
            <a:ext cx="39376304" cy="3518416"/>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15BFE5-32FC-43EE-B228-023E40A467C7}" type="datetimeFigureOut">
              <a:rPr lang="en-US" smtClean="0"/>
              <a:pPr/>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95570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5/3/2025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47837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1598730" y="18305186"/>
            <a:ext cx="40335162" cy="453788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2074888" y="18733531"/>
            <a:ext cx="17526974" cy="2454638"/>
          </a:xfrm>
        </p:spPr>
        <p:txBody>
          <a:bodyPr anchor="ctr"/>
          <a:lstStyle>
            <a:lvl1pPr algn="l">
              <a:defRPr sz="712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598726" y="2140244"/>
            <a:ext cx="40316027" cy="14968894"/>
          </a:xfrm>
        </p:spPr>
        <p:txBody>
          <a:bodyPr anchor="ctr">
            <a:normAutofit/>
          </a:bodyPr>
          <a:lstStyle>
            <a:lvl1pPr>
              <a:defRPr sz="7120">
                <a:solidFill>
                  <a:schemeClr val="tx2"/>
                </a:solidFill>
              </a:defRPr>
            </a:lvl1pPr>
            <a:lvl2pPr>
              <a:defRPr sz="6408">
                <a:solidFill>
                  <a:schemeClr val="tx2"/>
                </a:solidFill>
              </a:defRPr>
            </a:lvl2pPr>
            <a:lvl3pPr>
              <a:defRPr sz="5696">
                <a:solidFill>
                  <a:schemeClr val="tx2"/>
                </a:solidFill>
              </a:defRPr>
            </a:lvl3pPr>
            <a:lvl4pPr>
              <a:defRPr sz="4984">
                <a:solidFill>
                  <a:schemeClr val="tx2"/>
                </a:solidFill>
              </a:defRPr>
            </a:lvl4pPr>
            <a:lvl5pPr>
              <a:defRPr sz="4984">
                <a:solidFill>
                  <a:schemeClr val="tx2"/>
                </a:solidFill>
              </a:defRPr>
            </a:lvl5pPr>
            <a:lvl6pPr>
              <a:defRPr sz="4984">
                <a:solidFill>
                  <a:schemeClr val="tx2"/>
                </a:solidFill>
              </a:defRPr>
            </a:lvl6pPr>
            <a:lvl7pPr>
              <a:defRPr sz="4984">
                <a:solidFill>
                  <a:schemeClr val="tx2"/>
                </a:solidFill>
              </a:defRPr>
            </a:lvl7pPr>
            <a:lvl8pPr>
              <a:defRPr sz="4984">
                <a:solidFill>
                  <a:schemeClr val="tx2"/>
                </a:solidFill>
              </a:defRPr>
            </a:lvl8pPr>
            <a:lvl9pPr>
              <a:defRPr sz="4984">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495039" y="18733532"/>
            <a:ext cx="20956159" cy="2454642"/>
          </a:xfrm>
        </p:spPr>
        <p:txBody>
          <a:bodyPr anchor="ctr">
            <a:normAutofit/>
          </a:bodyPr>
          <a:lstStyle>
            <a:lvl1pPr marL="0" indent="0" algn="r">
              <a:buNone/>
              <a:defRPr sz="3916">
                <a:solidFill>
                  <a:schemeClr val="bg1"/>
                </a:solidFill>
              </a:defRPr>
            </a:lvl1pPr>
            <a:lvl2pPr marL="1627632" indent="0">
              <a:buNone/>
              <a:defRPr sz="3916"/>
            </a:lvl2pPr>
            <a:lvl3pPr marL="3255264" indent="0">
              <a:buNone/>
              <a:defRPr sz="3560"/>
            </a:lvl3pPr>
            <a:lvl4pPr marL="4882896" indent="0">
              <a:buNone/>
              <a:defRPr sz="3204"/>
            </a:lvl4pPr>
            <a:lvl5pPr marL="6510528" indent="0">
              <a:buNone/>
              <a:defRPr sz="3204"/>
            </a:lvl5pPr>
            <a:lvl6pPr marL="8138160" indent="0">
              <a:buNone/>
              <a:defRPr sz="3204"/>
            </a:lvl6pPr>
            <a:lvl7pPr marL="9765792" indent="0">
              <a:buNone/>
              <a:defRPr sz="3204"/>
            </a:lvl7pPr>
            <a:lvl8pPr marL="11393424" indent="0">
              <a:buNone/>
              <a:defRPr sz="3204"/>
            </a:lvl8pPr>
            <a:lvl9pPr marL="13021056" indent="0">
              <a:buNone/>
              <a:defRPr sz="3204"/>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015BFE5-32FC-43EE-B228-023E40A467C7}" type="datetimeFigureOut">
              <a:rPr lang="en-US" smtClean="0"/>
              <a:pPr/>
              <a:t>5/3/2025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586237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4889" y="16708248"/>
            <a:ext cx="39376304" cy="2017561"/>
          </a:xfrm>
        </p:spPr>
        <p:txBody>
          <a:bodyPr anchor="b">
            <a:normAutofit/>
          </a:bodyPr>
          <a:lstStyle>
            <a:lvl1pPr algn="l">
              <a:defRPr sz="8544"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98732" y="2134993"/>
            <a:ext cx="40308955" cy="12663653"/>
          </a:xfrm>
        </p:spPr>
        <p:txBody>
          <a:bodyPr anchor="t">
            <a:normAutofit/>
          </a:bodyPr>
          <a:lstStyle>
            <a:lvl1pPr marL="0" indent="0" algn="ctr">
              <a:buNone/>
              <a:defRPr sz="5696"/>
            </a:lvl1pPr>
            <a:lvl2pPr marL="1627632" indent="0">
              <a:buNone/>
              <a:defRPr sz="5696"/>
            </a:lvl2pPr>
            <a:lvl3pPr marL="3255264" indent="0">
              <a:buNone/>
              <a:defRPr sz="5696"/>
            </a:lvl3pPr>
            <a:lvl4pPr marL="4882896" indent="0">
              <a:buNone/>
              <a:defRPr sz="5696"/>
            </a:lvl4pPr>
            <a:lvl5pPr marL="6510528" indent="0">
              <a:buNone/>
              <a:defRPr sz="5696"/>
            </a:lvl5pPr>
            <a:lvl6pPr marL="8138160" indent="0">
              <a:buNone/>
              <a:defRPr sz="5696"/>
            </a:lvl6pPr>
            <a:lvl7pPr marL="9765792" indent="0">
              <a:buNone/>
              <a:defRPr sz="5696"/>
            </a:lvl7pPr>
            <a:lvl8pPr marL="11393424" indent="0">
              <a:buNone/>
              <a:defRPr sz="5696"/>
            </a:lvl8pPr>
            <a:lvl9pPr marL="13021056" indent="0">
              <a:buNone/>
              <a:defRPr sz="5696"/>
            </a:lvl9pPr>
          </a:lstStyle>
          <a:p>
            <a:r>
              <a:rPr lang="en-US" smtClean="0"/>
              <a:t>Click icon to add picture</a:t>
            </a:r>
            <a:endParaRPr lang="en-US" dirty="0"/>
          </a:p>
        </p:txBody>
      </p:sp>
      <p:sp>
        <p:nvSpPr>
          <p:cNvPr id="4" name="Text Placeholder 3"/>
          <p:cNvSpPr>
            <a:spLocks noGrp="1"/>
          </p:cNvSpPr>
          <p:nvPr>
            <p:ph type="body" sz="half" idx="2"/>
          </p:nvPr>
        </p:nvSpPr>
        <p:spPr>
          <a:xfrm>
            <a:off x="2074888" y="18725811"/>
            <a:ext cx="39376307" cy="2131241"/>
          </a:xfrm>
        </p:spPr>
        <p:txBody>
          <a:bodyPr>
            <a:normAutofit/>
          </a:bodyPr>
          <a:lstStyle>
            <a:lvl1pPr marL="0" indent="0">
              <a:buNone/>
              <a:defRPr sz="4272"/>
            </a:lvl1pPr>
            <a:lvl2pPr marL="1627632" indent="0">
              <a:buNone/>
              <a:defRPr sz="4272"/>
            </a:lvl2pPr>
            <a:lvl3pPr marL="3255264" indent="0">
              <a:buNone/>
              <a:defRPr sz="3560"/>
            </a:lvl3pPr>
            <a:lvl4pPr marL="4882896" indent="0">
              <a:buNone/>
              <a:defRPr sz="3204"/>
            </a:lvl4pPr>
            <a:lvl5pPr marL="6510528" indent="0">
              <a:buNone/>
              <a:defRPr sz="3204"/>
            </a:lvl5pPr>
            <a:lvl6pPr marL="8138160" indent="0">
              <a:buNone/>
              <a:defRPr sz="3204"/>
            </a:lvl6pPr>
            <a:lvl7pPr marL="9765792" indent="0">
              <a:buNone/>
              <a:defRPr sz="3204"/>
            </a:lvl7pPr>
            <a:lvl8pPr marL="11393424" indent="0">
              <a:buNone/>
              <a:defRPr sz="3204"/>
            </a:lvl8pPr>
            <a:lvl9pPr marL="13021056" indent="0">
              <a:buNone/>
              <a:defRPr sz="3204"/>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625967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4886" y="2510209"/>
            <a:ext cx="39376304" cy="4234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74886" y="8316063"/>
            <a:ext cx="39376304" cy="1254098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153643" y="21203574"/>
            <a:ext cx="10156081" cy="1299828"/>
          </a:xfrm>
          <a:prstGeom prst="rect">
            <a:avLst/>
          </a:prstGeom>
        </p:spPr>
        <p:txBody>
          <a:bodyPr vert="horz" lIns="91440" tIns="45720" rIns="91440" bIns="45720" rtlCol="0" anchor="ctr"/>
          <a:lstStyle>
            <a:lvl1pPr algn="r">
              <a:defRPr sz="3204">
                <a:solidFill>
                  <a:schemeClr val="accent2"/>
                </a:solidFill>
              </a:defRPr>
            </a:lvl1pPr>
          </a:lstStyle>
          <a:p>
            <a:fld id="{1015BFE5-32FC-43EE-B228-023E40A467C7}" type="datetimeFigureOut">
              <a:rPr lang="en-US" smtClean="0"/>
              <a:pPr/>
              <a:t>5/3/2025</a:t>
            </a:fld>
            <a:endParaRPr lang="en-US"/>
          </a:p>
        </p:txBody>
      </p:sp>
      <p:sp>
        <p:nvSpPr>
          <p:cNvPr id="5" name="Footer Placeholder 4"/>
          <p:cNvSpPr>
            <a:spLocks noGrp="1"/>
          </p:cNvSpPr>
          <p:nvPr>
            <p:ph type="ftr" sz="quarter" idx="3"/>
          </p:nvPr>
        </p:nvSpPr>
        <p:spPr>
          <a:xfrm>
            <a:off x="2074886" y="21188174"/>
            <a:ext cx="24694800" cy="1299828"/>
          </a:xfrm>
          <a:prstGeom prst="rect">
            <a:avLst/>
          </a:prstGeom>
        </p:spPr>
        <p:txBody>
          <a:bodyPr vert="horz" lIns="91440" tIns="45720" rIns="91440" bIns="45720" rtlCol="0" anchor="ctr"/>
          <a:lstStyle>
            <a:lvl1pPr algn="l">
              <a:defRPr sz="3204" cap="all">
                <a:solidFill>
                  <a:schemeClr val="accent2"/>
                </a:solidFill>
              </a:defRPr>
            </a:lvl1pPr>
          </a:lstStyle>
          <a:p>
            <a:endParaRPr lang="en-US"/>
          </a:p>
        </p:txBody>
      </p:sp>
      <p:sp>
        <p:nvSpPr>
          <p:cNvPr id="6" name="Slide Number Placeholder 5"/>
          <p:cNvSpPr>
            <a:spLocks noGrp="1"/>
          </p:cNvSpPr>
          <p:nvPr>
            <p:ph type="sldNum" sz="quarter" idx="4"/>
          </p:nvPr>
        </p:nvSpPr>
        <p:spPr>
          <a:xfrm>
            <a:off x="37693681" y="21203574"/>
            <a:ext cx="3757516" cy="1299828"/>
          </a:xfrm>
          <a:prstGeom prst="rect">
            <a:avLst/>
          </a:prstGeom>
        </p:spPr>
        <p:txBody>
          <a:bodyPr vert="horz" lIns="91440" tIns="45720" rIns="91440" bIns="45720" rtlCol="0" anchor="ctr"/>
          <a:lstStyle>
            <a:lvl1pPr algn="r">
              <a:defRPr sz="3204">
                <a:solidFill>
                  <a:schemeClr val="accent2"/>
                </a:solidFill>
              </a:defRPr>
            </a:lvl1pPr>
          </a:lstStyle>
          <a:p>
            <a:fld id="{6155AF50-7BCD-40EB-8061-BE4145ED46D9}" type="slidenum">
              <a:rPr lang="en-US" smtClean="0"/>
              <a:pPr/>
              <a:t>‹#›</a:t>
            </a:fld>
            <a:endParaRPr lang="en-US"/>
          </a:p>
        </p:txBody>
      </p:sp>
      <p:sp>
        <p:nvSpPr>
          <p:cNvPr id="9" name="Rectangle 8"/>
          <p:cNvSpPr/>
          <p:nvPr/>
        </p:nvSpPr>
        <p:spPr>
          <a:xfrm>
            <a:off x="1594150" y="1627613"/>
            <a:ext cx="13221045" cy="33818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28710884" y="1614948"/>
            <a:ext cx="13221045" cy="35084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15143554" y="1627611"/>
            <a:ext cx="13221045" cy="32552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5648874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1627632" rtl="1" eaLnBrk="1" latinLnBrk="0" hangingPunct="1">
        <a:spcBef>
          <a:spcPct val="0"/>
        </a:spcBef>
        <a:buNone/>
        <a:defRPr sz="9968"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1089360" indent="-1089360"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6408" kern="1200">
          <a:solidFill>
            <a:schemeClr val="tx2"/>
          </a:solidFill>
          <a:latin typeface="+mn-lt"/>
          <a:ea typeface="+mn-ea"/>
          <a:cs typeface="+mn-cs"/>
        </a:defRPr>
      </a:lvl1pPr>
      <a:lvl2pPr marL="2242800" indent="-1089360"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5696" kern="1200">
          <a:solidFill>
            <a:schemeClr val="tx2"/>
          </a:solidFill>
          <a:latin typeface="+mn-lt"/>
          <a:ea typeface="+mn-ea"/>
          <a:cs typeface="+mn-cs"/>
        </a:defRPr>
      </a:lvl2pPr>
      <a:lvl3pPr marL="3204000" indent="-961200"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984" kern="1200">
          <a:solidFill>
            <a:schemeClr val="tx2"/>
          </a:solidFill>
          <a:latin typeface="+mn-lt"/>
          <a:ea typeface="+mn-ea"/>
          <a:cs typeface="+mn-cs"/>
        </a:defRPr>
      </a:lvl3pPr>
      <a:lvl4pPr marL="4421520" indent="-833040"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4pPr>
      <a:lvl5pPr marL="5703120" indent="-833040"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5pPr>
      <a:lvl6pPr marL="6764000" indent="-813816"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6pPr>
      <a:lvl7pPr marL="7832000" indent="-813816"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7pPr>
      <a:lvl8pPr marL="8900000" indent="-813816"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8pPr>
      <a:lvl9pPr marL="9968000" indent="-813816" algn="r" defTabSz="1627632" rtl="1" eaLnBrk="1" latinLnBrk="0" hangingPunct="1">
        <a:spcBef>
          <a:spcPct val="20000"/>
        </a:spcBef>
        <a:spcAft>
          <a:spcPts val="2136"/>
        </a:spcAft>
        <a:buClr>
          <a:schemeClr val="accent2"/>
        </a:buClr>
        <a:buSzPct val="92000"/>
        <a:buFont typeface="Wingdings 2" panose="05020102010507070707" pitchFamily="18" charset="2"/>
        <a:buChar char=""/>
        <a:defRPr sz="4272" kern="1200">
          <a:solidFill>
            <a:schemeClr val="tx2"/>
          </a:solidFill>
          <a:latin typeface="+mn-lt"/>
          <a:ea typeface="+mn-ea"/>
          <a:cs typeface="+mn-cs"/>
        </a:defRPr>
      </a:lvl9pPr>
    </p:bodyStyle>
    <p:otherStyle>
      <a:defPPr>
        <a:defRPr lang="en-US"/>
      </a:defPPr>
      <a:lvl1pPr marL="0" algn="r" defTabSz="1627632" rtl="1" eaLnBrk="1" latinLnBrk="0" hangingPunct="1">
        <a:defRPr sz="6408" kern="1200">
          <a:solidFill>
            <a:schemeClr val="tx1"/>
          </a:solidFill>
          <a:latin typeface="+mn-lt"/>
          <a:ea typeface="+mn-ea"/>
          <a:cs typeface="+mn-cs"/>
        </a:defRPr>
      </a:lvl1pPr>
      <a:lvl2pPr marL="1627632" algn="r" defTabSz="1627632" rtl="1" eaLnBrk="1" latinLnBrk="0" hangingPunct="1">
        <a:defRPr sz="6408" kern="1200">
          <a:solidFill>
            <a:schemeClr val="tx1"/>
          </a:solidFill>
          <a:latin typeface="+mn-lt"/>
          <a:ea typeface="+mn-ea"/>
          <a:cs typeface="+mn-cs"/>
        </a:defRPr>
      </a:lvl2pPr>
      <a:lvl3pPr marL="3255264" algn="r" defTabSz="1627632" rtl="1" eaLnBrk="1" latinLnBrk="0" hangingPunct="1">
        <a:defRPr sz="6408" kern="1200">
          <a:solidFill>
            <a:schemeClr val="tx1"/>
          </a:solidFill>
          <a:latin typeface="+mn-lt"/>
          <a:ea typeface="+mn-ea"/>
          <a:cs typeface="+mn-cs"/>
        </a:defRPr>
      </a:lvl3pPr>
      <a:lvl4pPr marL="4882896" algn="r" defTabSz="1627632" rtl="1" eaLnBrk="1" latinLnBrk="0" hangingPunct="1">
        <a:defRPr sz="6408" kern="1200">
          <a:solidFill>
            <a:schemeClr val="tx1"/>
          </a:solidFill>
          <a:latin typeface="+mn-lt"/>
          <a:ea typeface="+mn-ea"/>
          <a:cs typeface="+mn-cs"/>
        </a:defRPr>
      </a:lvl4pPr>
      <a:lvl5pPr marL="6510528" algn="r" defTabSz="1627632" rtl="1" eaLnBrk="1" latinLnBrk="0" hangingPunct="1">
        <a:defRPr sz="6408" kern="1200">
          <a:solidFill>
            <a:schemeClr val="tx1"/>
          </a:solidFill>
          <a:latin typeface="+mn-lt"/>
          <a:ea typeface="+mn-ea"/>
          <a:cs typeface="+mn-cs"/>
        </a:defRPr>
      </a:lvl5pPr>
      <a:lvl6pPr marL="8138160" algn="r" defTabSz="1627632" rtl="1" eaLnBrk="1" latinLnBrk="0" hangingPunct="1">
        <a:defRPr sz="6408" kern="1200">
          <a:solidFill>
            <a:schemeClr val="tx1"/>
          </a:solidFill>
          <a:latin typeface="+mn-lt"/>
          <a:ea typeface="+mn-ea"/>
          <a:cs typeface="+mn-cs"/>
        </a:defRPr>
      </a:lvl6pPr>
      <a:lvl7pPr marL="9765792" algn="r" defTabSz="1627632" rtl="1" eaLnBrk="1" latinLnBrk="0" hangingPunct="1">
        <a:defRPr sz="6408" kern="1200">
          <a:solidFill>
            <a:schemeClr val="tx1"/>
          </a:solidFill>
          <a:latin typeface="+mn-lt"/>
          <a:ea typeface="+mn-ea"/>
          <a:cs typeface="+mn-cs"/>
        </a:defRPr>
      </a:lvl7pPr>
      <a:lvl8pPr marL="11393424" algn="r" defTabSz="1627632" rtl="1" eaLnBrk="1" latinLnBrk="0" hangingPunct="1">
        <a:defRPr sz="6408" kern="1200">
          <a:solidFill>
            <a:schemeClr val="tx1"/>
          </a:solidFill>
          <a:latin typeface="+mn-lt"/>
          <a:ea typeface="+mn-ea"/>
          <a:cs typeface="+mn-cs"/>
        </a:defRPr>
      </a:lvl8pPr>
      <a:lvl9pPr marL="13021056" algn="r" defTabSz="1627632" rtl="1"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59"/>
          <p:cNvSpPr txBox="1">
            <a:spLocks noChangeArrowheads="1"/>
          </p:cNvSpPr>
          <p:nvPr/>
        </p:nvSpPr>
        <p:spPr bwMode="auto">
          <a:xfrm>
            <a:off x="5388686" y="2302299"/>
            <a:ext cx="32802513"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solidFill>
                  <a:srgbClr val="FF0000"/>
                </a:solidFill>
                <a:latin typeface="فهفق"/>
                <a:cs typeface="B Nazanin" panose="00000400000000000000" pitchFamily="2" charset="-78"/>
              </a:rPr>
              <a:t>عنوان </a:t>
            </a:r>
            <a:r>
              <a:rPr lang="fa-IR" sz="8800" b="1" dirty="0" smtClean="0">
                <a:solidFill>
                  <a:srgbClr val="FF0000"/>
                </a:solidFill>
                <a:latin typeface="فهفق"/>
                <a:cs typeface="B Nazanin" panose="00000400000000000000" pitchFamily="2" charset="-78"/>
              </a:rPr>
              <a:t>اختراع:</a:t>
            </a:r>
            <a:endParaRPr lang="fa-IR" sz="16600" b="1" dirty="0">
              <a:solidFill>
                <a:srgbClr val="FF0000"/>
              </a:solidFill>
              <a:latin typeface="فهفق"/>
              <a:cs typeface="B Nazanin" panose="00000400000000000000" pitchFamily="2" charset="-78"/>
            </a:endParaRPr>
          </a:p>
          <a:p>
            <a:pPr algn="ctr" rtl="1">
              <a:defRPr/>
            </a:pPr>
            <a:r>
              <a:rPr lang="fa-IR" altLang="en-US" sz="6600" b="1" dirty="0" smtClean="0">
                <a:solidFill>
                  <a:srgbClr val="FF0000"/>
                </a:solidFill>
                <a:effectLst>
                  <a:outerShdw blurRad="38100" dist="38100" dir="2700000" algn="tl">
                    <a:srgbClr val="FFFFFF"/>
                  </a:outerShdw>
                </a:effectLst>
                <a:cs typeface="B Nazanin" panose="00000400000000000000" pitchFamily="2" charset="-78"/>
              </a:rPr>
              <a:t>اسامی مخترعین:</a:t>
            </a:r>
          </a:p>
          <a:p>
            <a:pPr algn="ctr" rtl="1">
              <a:defRPr/>
            </a:pPr>
            <a:r>
              <a:rPr lang="fa-IR" altLang="en-US" sz="6600" b="1" dirty="0" smtClean="0">
                <a:solidFill>
                  <a:srgbClr val="FF0000"/>
                </a:solidFill>
                <a:effectLst>
                  <a:outerShdw blurRad="38100" dist="38100" dir="2700000" algn="tl">
                    <a:srgbClr val="FFFFFF"/>
                  </a:outerShdw>
                </a:effectLst>
                <a:cs typeface="B Nazanin" panose="00000400000000000000" pitchFamily="2" charset="-78"/>
              </a:rPr>
              <a:t>اسامی مالکین:</a:t>
            </a:r>
          </a:p>
          <a:p>
            <a:pPr algn="ctr" rtl="1">
              <a:defRPr/>
            </a:pPr>
            <a:r>
              <a:rPr lang="fa-IR" altLang="en-US" sz="4400" b="1" dirty="0" smtClean="0">
                <a:effectLst>
                  <a:outerShdw blurRad="38100" dist="38100" dir="2700000" algn="tl">
                    <a:srgbClr val="FFFFFF"/>
                  </a:outerShdw>
                </a:effectLst>
                <a:cs typeface="B Nazanin" panose="00000400000000000000" pitchFamily="2" charset="-78"/>
              </a:rPr>
              <a:t> </a:t>
            </a:r>
            <a:endParaRPr lang="en-US" altLang="en-US" sz="4400" b="1" dirty="0">
              <a:effectLst>
                <a:outerShdw blurRad="38100" dist="38100" dir="2700000" algn="tl">
                  <a:srgbClr val="FFFFFF"/>
                </a:outerShdw>
              </a:effectLst>
              <a:cs typeface="B Nazanin" panose="00000400000000000000" pitchFamily="2" charset="-78"/>
            </a:endParaRPr>
          </a:p>
        </p:txBody>
      </p:sp>
      <p:sp>
        <p:nvSpPr>
          <p:cNvPr id="6" name="AutoShape 4"/>
          <p:cNvSpPr>
            <a:spLocks noChangeArrowheads="1"/>
          </p:cNvSpPr>
          <p:nvPr/>
        </p:nvSpPr>
        <p:spPr bwMode="auto">
          <a:xfrm>
            <a:off x="26231850" y="6353587"/>
            <a:ext cx="16760662" cy="12851249"/>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6000" dirty="0" smtClean="0">
                <a:solidFill>
                  <a:srgbClr val="FF0000"/>
                </a:solidFill>
                <a:cs typeface="B Titr" panose="00000700000000000000" pitchFamily="2" charset="-78"/>
              </a:rPr>
              <a:t>خلاصه اختراع:</a:t>
            </a:r>
            <a:endParaRPr lang="fa-IR" sz="6000" dirty="0">
              <a:solidFill>
                <a:srgbClr val="FF0000"/>
              </a:solidFill>
              <a:cs typeface="B Nazanin" panose="00000400000000000000" pitchFamily="2" charset="-78"/>
            </a:endParaRPr>
          </a:p>
          <a:p>
            <a:pPr algn="just" rtl="1">
              <a:defRPr/>
            </a:pPr>
            <a:r>
              <a:rPr lang="fa-IR" sz="60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7" name="AutoShape 4"/>
          <p:cNvSpPr>
            <a:spLocks noChangeArrowheads="1"/>
          </p:cNvSpPr>
          <p:nvPr/>
        </p:nvSpPr>
        <p:spPr bwMode="auto">
          <a:xfrm>
            <a:off x="587377" y="5778157"/>
            <a:ext cx="15844425" cy="1448163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smtClean="0">
                <a:solidFill>
                  <a:srgbClr val="FF0000"/>
                </a:solidFill>
                <a:cs typeface="B Titr" panose="00000700000000000000" pitchFamily="2" charset="-78"/>
              </a:rPr>
              <a:t>بارگذاری تصاویر مربوطه:</a:t>
            </a:r>
          </a:p>
          <a:p>
            <a:pPr algn="r" rtl="1" eaLnBrk="1" hangingPunct="1">
              <a:defRPr/>
            </a:pPr>
            <a:endParaRPr lang="fa-IR" sz="5400" dirty="0">
              <a:solidFill>
                <a:srgbClr val="FF0000"/>
              </a:solidFill>
              <a:cs typeface="B Titr" panose="00000700000000000000" pitchFamily="2" charset="-78"/>
            </a:endParaRPr>
          </a:p>
          <a:p>
            <a:pPr algn="r" rtl="1" eaLnBrk="1" hangingPunct="1">
              <a:defRPr/>
            </a:pPr>
            <a:endParaRPr lang="fa-IR" sz="5400" dirty="0" smtClean="0">
              <a:solidFill>
                <a:srgbClr val="FF0000"/>
              </a:solidFill>
              <a:cs typeface="B Titr" panose="00000700000000000000" pitchFamily="2" charset="-78"/>
            </a:endParaRPr>
          </a:p>
          <a:p>
            <a:pPr algn="r" rtl="1" eaLnBrk="1" hangingPunct="1">
              <a:defRPr/>
            </a:pPr>
            <a:endParaRPr lang="fa-IR" sz="5400" dirty="0">
              <a:solidFill>
                <a:srgbClr val="FF0000"/>
              </a:solidFill>
              <a:cs typeface="B Titr" panose="00000700000000000000" pitchFamily="2" charset="-78"/>
            </a:endParaRPr>
          </a:p>
          <a:p>
            <a:pPr algn="just" rtl="1" eaLnBrk="1" hangingPunct="1">
              <a:defRPr/>
            </a:pPr>
            <a:r>
              <a:rPr lang="fa-IR" sz="6000" dirty="0" smtClean="0">
                <a:solidFill>
                  <a:schemeClr val="tx1">
                    <a:lumMod val="85000"/>
                    <a:lumOff val="15000"/>
                  </a:schemeClr>
                </a:solidFill>
                <a:cs typeface="B Titr" panose="00000700000000000000" pitchFamily="2" charset="-78"/>
              </a:rPr>
              <a:t>تصاویری از گواهی ثبت اختراع، تصویر اختراع نمایه شده در پایگاه اطلاعاتی و یا تصاویری از خود اختراع را میتوانید در این قسمت بارگذاری نمایید.</a:t>
            </a:r>
          </a:p>
          <a:p>
            <a:pPr algn="r" rtl="1" eaLnBrk="1" hangingPunct="1">
              <a:defRPr/>
            </a:pPr>
            <a:endParaRPr lang="fa-IR" sz="5400" dirty="0">
              <a:solidFill>
                <a:srgbClr val="FF0000"/>
              </a:solidFill>
              <a:cs typeface="B Titr" panose="00000700000000000000" pitchFamily="2" charset="-78"/>
            </a:endParaRPr>
          </a:p>
          <a:p>
            <a:pPr algn="r" rtl="1" eaLnBrk="1" hangingPunct="1">
              <a:defRPr/>
            </a:pPr>
            <a:endParaRPr lang="fa-IR" sz="5400" dirty="0" smtClean="0">
              <a:solidFill>
                <a:srgbClr val="FF0000"/>
              </a:solidFill>
              <a:cs typeface="B Titr" panose="00000700000000000000" pitchFamily="2" charset="-78"/>
            </a:endParaRPr>
          </a:p>
          <a:p>
            <a:pPr algn="r" rtl="1" eaLnBrk="1" hangingPunct="1">
              <a:defRPr/>
            </a:pPr>
            <a:endParaRPr lang="fa-IR" sz="5400" dirty="0">
              <a:solidFill>
                <a:srgbClr val="FF0000"/>
              </a:solidFill>
              <a:cs typeface="B Titr" panose="00000700000000000000" pitchFamily="2" charset="-78"/>
            </a:endParaRPr>
          </a:p>
          <a:p>
            <a:pPr algn="r" rtl="1" eaLnBrk="1" hangingPunct="1">
              <a:defRPr/>
            </a:pPr>
            <a:endParaRPr lang="fa-IR" sz="5400" dirty="0" smtClean="0">
              <a:solidFill>
                <a:srgbClr val="FF0000"/>
              </a:solidFill>
              <a:cs typeface="B Titr" panose="00000700000000000000" pitchFamily="2" charset="-78"/>
            </a:endParaRPr>
          </a:p>
          <a:p>
            <a:pPr algn="r" rtl="1" eaLnBrk="1" hangingPunct="1">
              <a:defRPr/>
            </a:pPr>
            <a:endParaRPr lang="fa-IR" sz="5400" dirty="0">
              <a:solidFill>
                <a:srgbClr val="FF0000"/>
              </a:solidFill>
              <a:cs typeface="B Titr" panose="00000700000000000000" pitchFamily="2" charset="-78"/>
            </a:endParaRPr>
          </a:p>
          <a:p>
            <a:pPr algn="r" rtl="1" eaLnBrk="1" hangingPunct="1">
              <a:defRPr/>
            </a:pPr>
            <a:endParaRPr lang="fa-IR" sz="5400" dirty="0" smtClean="0">
              <a:solidFill>
                <a:srgbClr val="FF0000"/>
              </a:solidFill>
              <a:cs typeface="B Titr" panose="00000700000000000000" pitchFamily="2" charset="-78"/>
            </a:endParaRPr>
          </a:p>
          <a:p>
            <a:pPr algn="r" rtl="1" eaLnBrk="1" hangingPunct="1">
              <a:defRPr/>
            </a:pPr>
            <a:endParaRPr lang="fa-IR" sz="5400" dirty="0">
              <a:solidFill>
                <a:srgbClr val="FF0000"/>
              </a:solidFill>
              <a:cs typeface="B Titr" panose="00000700000000000000" pitchFamily="2" charset="-78"/>
            </a:endParaRPr>
          </a:p>
          <a:p>
            <a:pPr algn="r" rtl="1" eaLnBrk="1" hangingPunct="1">
              <a:defRPr/>
            </a:pPr>
            <a:endParaRPr lang="fa-IR" sz="5400" dirty="0" smtClean="0">
              <a:solidFill>
                <a:srgbClr val="FF0000"/>
              </a:solidFill>
              <a:cs typeface="B Titr" panose="00000700000000000000" pitchFamily="2" charset="-78"/>
            </a:endParaRPr>
          </a:p>
          <a:p>
            <a:pPr algn="r" rtl="1" eaLnBrk="1" hangingPunct="1">
              <a:defRPr/>
            </a:pPr>
            <a:endParaRPr lang="fa-IR" sz="5400" dirty="0">
              <a:solidFill>
                <a:srgbClr val="FF0000"/>
              </a:solidFill>
              <a:cs typeface="B Nazanin" panose="00000400000000000000" pitchFamily="2" charset="-78"/>
            </a:endParaRPr>
          </a:p>
        </p:txBody>
      </p:sp>
      <p:sp>
        <p:nvSpPr>
          <p:cNvPr id="10" name="AutoShape 4"/>
          <p:cNvSpPr>
            <a:spLocks noChangeArrowheads="1"/>
          </p:cNvSpPr>
          <p:nvPr/>
        </p:nvSpPr>
        <p:spPr bwMode="auto">
          <a:xfrm>
            <a:off x="1972178" y="20858501"/>
            <a:ext cx="39635528" cy="287714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800" dirty="0">
                <a:solidFill>
                  <a:srgbClr val="FF0000"/>
                </a:solidFill>
                <a:cs typeface="B Titr" panose="00000700000000000000" pitchFamily="2" charset="-78"/>
              </a:rPr>
              <a:t>توضیحات بیشتر:</a:t>
            </a:r>
            <a:endParaRPr lang="fa-IR" sz="4800" dirty="0">
              <a:solidFill>
                <a:srgbClr val="FF0000"/>
              </a:solidFill>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pic>
        <p:nvPicPr>
          <p:cNvPr id="15" name="Picture 14">
            <a:extLst>
              <a:ext uri="{FF2B5EF4-FFF2-40B4-BE49-F238E27FC236}">
                <a16:creationId xmlns:a16="http://schemas.microsoft.com/office/drawing/2014/main" xmlns="" id="{102D3F0D-9D46-55BD-7412-9DD41346967D}"/>
              </a:ext>
            </a:extLst>
          </p:cNvPr>
          <p:cNvPicPr>
            <a:picLocks noChangeAspect="1"/>
          </p:cNvPicPr>
          <p:nvPr/>
        </p:nvPicPr>
        <p:blipFill rotWithShape="1">
          <a:blip r:embed="rId2"/>
          <a:srcRect l="90065" b="27075"/>
          <a:stretch/>
        </p:blipFill>
        <p:spPr>
          <a:xfrm>
            <a:off x="587373" y="315881"/>
            <a:ext cx="3966938" cy="4019135"/>
          </a:xfrm>
          <a:prstGeom prst="rect">
            <a:avLst/>
          </a:prstGeom>
        </p:spPr>
      </p:pic>
      <p:pic>
        <p:nvPicPr>
          <p:cNvPr id="4" name="Picture 3"/>
          <p:cNvPicPr>
            <a:picLocks noChangeAspect="1"/>
          </p:cNvPicPr>
          <p:nvPr/>
        </p:nvPicPr>
        <p:blipFill>
          <a:blip r:embed="rId3"/>
          <a:stretch>
            <a:fillRect/>
          </a:stretch>
        </p:blipFill>
        <p:spPr>
          <a:xfrm>
            <a:off x="38191199" y="292731"/>
            <a:ext cx="5127623" cy="4935479"/>
          </a:xfrm>
          <a:prstGeom prst="rect">
            <a:avLst/>
          </a:prstGeom>
          <a:solidFill>
            <a:srgbClr val="FFFF00"/>
          </a:solidFill>
        </p:spPr>
      </p:pic>
      <p:sp>
        <p:nvSpPr>
          <p:cNvPr id="12" name="AutoShape 4"/>
          <p:cNvSpPr>
            <a:spLocks noChangeArrowheads="1"/>
          </p:cNvSpPr>
          <p:nvPr/>
        </p:nvSpPr>
        <p:spPr bwMode="auto">
          <a:xfrm>
            <a:off x="17937875" y="7177650"/>
            <a:ext cx="7704137" cy="255746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ctr" rtl="1" eaLnBrk="1" hangingPunct="1">
              <a:defRPr/>
            </a:pPr>
            <a:r>
              <a:rPr lang="fa-IR" sz="4400" dirty="0" smtClean="0">
                <a:solidFill>
                  <a:srgbClr val="FF0000"/>
                </a:solidFill>
                <a:cs typeface="B Titr" panose="00000700000000000000" pitchFamily="2" charset="-78"/>
              </a:rPr>
              <a:t>محل ثبت اختراع:</a:t>
            </a:r>
          </a:p>
          <a:p>
            <a:pPr algn="ctr" rtl="1" eaLnBrk="1" hangingPunct="1">
              <a:defRPr/>
            </a:pPr>
            <a:endParaRPr lang="fa-IR" sz="4400" dirty="0">
              <a:solidFill>
                <a:srgbClr val="FF0000"/>
              </a:solidFill>
              <a:cs typeface="B Titr" panose="00000700000000000000" pitchFamily="2" charset="-78"/>
            </a:endParaRPr>
          </a:p>
          <a:p>
            <a:pPr algn="ctr" rtl="1" eaLnBrk="1" hangingPunct="1">
              <a:defRPr/>
            </a:pPr>
            <a:r>
              <a:rPr lang="fa-IR" sz="4400" dirty="0" smtClean="0">
                <a:solidFill>
                  <a:srgbClr val="FF0000"/>
                </a:solidFill>
                <a:cs typeface="B Titr" panose="00000700000000000000" pitchFamily="2" charset="-78"/>
              </a:rPr>
              <a:t>شماره ثبت اختراع:</a:t>
            </a:r>
            <a:endParaRPr lang="fa-IR" sz="48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268963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1650</TotalTime>
  <Words>156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Calibri</vt:lpstr>
      <vt:lpstr>Gill Sans MT</vt:lpstr>
      <vt:lpstr>Wingdings 2</vt:lpstr>
      <vt:lpstr>فهفق</vt:lpstr>
      <vt:lpstr>Dividend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Shirzad Amini</cp:lastModifiedBy>
  <cp:revision>191</cp:revision>
  <dcterms:created xsi:type="dcterms:W3CDTF">2018-04-09T07:28:08Z</dcterms:created>
  <dcterms:modified xsi:type="dcterms:W3CDTF">2025-05-03T06:47:16Z</dcterms:modified>
</cp:coreProperties>
</file>