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6E2-7A53-4279-A13B-6C698694627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3E5B-AD02-4386-A393-3288D5AA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1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16E2-7A53-4279-A13B-6C698694627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3E5B-AD02-4386-A393-3288D5AA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1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0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1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6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KamoliddinTurayev</cp:lastModifiedBy>
  <cp:revision>1</cp:revision>
  <dcterms:created xsi:type="dcterms:W3CDTF">2025-04-08T04:57:33Z</dcterms:created>
  <dcterms:modified xsi:type="dcterms:W3CDTF">2025-04-08T04:57:33Z</dcterms:modified>
</cp:coreProperties>
</file>