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4" r:id="rId5"/>
    <p:sldId id="258" r:id="rId6"/>
    <p:sldId id="265" r:id="rId7"/>
    <p:sldId id="259" r:id="rId8"/>
    <p:sldId id="270" r:id="rId9"/>
    <p:sldId id="267" r:id="rId10"/>
    <p:sldId id="266" r:id="rId11"/>
    <p:sldId id="260" r:id="rId12"/>
    <p:sldId id="261" r:id="rId13"/>
    <p:sldId id="262" r:id="rId14"/>
    <p:sldId id="268" r:id="rId15"/>
    <p:sldId id="263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A6C9C7-041B-4828-A19D-8E36A1CB9AAE}">
          <p14:sldIdLst>
            <p14:sldId id="256"/>
            <p14:sldId id="257"/>
            <p14:sldId id="269"/>
            <p14:sldId id="264"/>
            <p14:sldId id="258"/>
            <p14:sldId id="265"/>
            <p14:sldId id="259"/>
            <p14:sldId id="270"/>
            <p14:sldId id="267"/>
            <p14:sldId id="266"/>
            <p14:sldId id="260"/>
            <p14:sldId id="261"/>
            <p14:sldId id="262"/>
            <p14:sldId id="268"/>
            <p14:sldId id="263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C8426-3F23-49A0-8ED8-8AB0C364B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BB8A84-0605-424A-875B-8970E9685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A94CD-5E11-4A0D-B88E-4C73A470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7D339-915C-4617-BB48-9E068A3FD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CE535-CD33-40C6-AFCB-64BCAA52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9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3717C-4F52-4B48-8712-E44D31E2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694AC6-684C-471E-B891-7BBA49A35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EF3D1-0445-4F68-9241-C7624598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84A8E-9F26-4EAF-A96E-9E4D254E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A636D7-A1AC-453F-89F4-9D1A630C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1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BC7A4C-7C26-4FC0-832F-A9915CB3E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4A7673-7F03-41D9-BC34-95784BB1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EB990-BE28-4815-B6DF-DCF167B4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8779C-ACCC-447D-9E2F-A3114BA3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784C4-FDBB-4457-B678-A621E515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8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49629-E325-4F84-B87C-7095B34C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435A0-7221-4443-8D62-7A0A6BC67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83814-70B9-4A8E-A1BF-FB9F2B25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C7E78-0D89-42CD-A8D4-10081237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70068-5F29-4DD0-952C-D04349F8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9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A7ED0-95D6-488A-925C-1D4F4825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493F95-ECDE-434D-85B5-DAD6DC761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03050C-6AA3-4D03-B9EA-F7A82AFA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07256D-6C6C-4848-86F8-7B51F6C0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7FD39F-CB38-47C9-AECC-51E88EBD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6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69194-A2CC-41EB-BE83-65177447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C2388-EB6C-478B-825F-C03CC8B32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01DB79-1366-4032-A47D-497EE25B4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6A39AB-0ADA-45C1-A5E3-DB1259DC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8718A-CC43-4D88-8C4D-0171122F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74A56B-6FF1-4C78-9B3F-E7DDE682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5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CB7D0-A9DE-46F3-A352-03F32DF7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1C5651-DD0D-4B3B-9E04-8ADFFC32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DD318E-B892-49EE-9C52-5F9854E5E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CD139A-D375-440F-8453-08D032223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9E2548-89A4-4BDF-BE41-DC42B8CDE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8D519-AB07-4D39-B523-2CB3F5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87C8E3-8E41-4580-8DB5-6A9DA56F7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B83184-FBAC-47CE-87E6-9DAE5310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9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ACD98-0FCF-4FBB-8626-7FDBDE62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12FA0C-B971-41ED-A4FD-741C8869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A83F89-6C77-40EB-BCC4-CA2C157D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13C175-6A56-401A-B627-A7BFA997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6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D5886D-8900-41E3-887D-6F952ECE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30D79F-C896-417F-AF64-9D715131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8461DA-9363-470B-B2EC-CA7E370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2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14745-15D8-4AB0-93DA-A9FC684A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8F05C-DC2D-49DF-A27D-76E6C2675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619866-2BED-412D-A3B5-E4983F9AE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DF00AD-B2B7-4639-93D4-8EA026D7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244EA4-3E96-4FE9-8465-B3A5F1E1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BF08E9-1E10-48F8-B53D-9BF02E5F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4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4F3E5-A906-459C-AE91-E7C3B1FB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FB28A1-9051-47B4-9C36-2D6CE80C1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8C3136-D818-473B-B126-93C2DBA8B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D6C736-FDA3-4C27-92AC-8FBF92FE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F7F4BD-33C1-4340-B5FB-47524158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3C80A-DAC4-49A6-9191-45B56AC4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2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8B7F9-6D2D-42BF-9964-CA6D3968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1C2586-B911-4D32-96A9-356D5C067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6D092-0F07-4F42-BF79-BD3717E6A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6556-A6AD-47C7-BA49-D527DD63C1A6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F92FBB-9972-4CFB-88A4-53AEAF763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20508-A8CA-42D1-B69F-679E45DEF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1469E-BE1C-4596-9EF7-8D8CDE745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45" y="239844"/>
            <a:ext cx="10523095" cy="1633928"/>
          </a:xfrm>
          <a:ln w="762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xaritasi</a:t>
            </a:r>
            <a:br>
              <a:rPr lang="en-US" dirty="0"/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3F30F3-D35C-48F4-8CF3-A15D1953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" y="2674181"/>
            <a:ext cx="3539240" cy="353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A6B352-30CC-4D5E-8682-75786B164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01" y="2674181"/>
            <a:ext cx="3539240" cy="353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446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03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495615-61E9-4D82-A142-20CB34F09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266650"/>
            <a:ext cx="11347555" cy="248779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Britaniya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Hamdo'stligi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qirolliklari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ya'ni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konstitutsion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monarxiyalar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Konstitutsion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monarxiyalardan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materigida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dengizidagi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5AD98A-8623-497D-A900-B25230F82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7" y="2417695"/>
            <a:ext cx="5671903" cy="3783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74B1C9-29E5-43E7-9DA5-F21910F2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82" y="2017927"/>
            <a:ext cx="3761429" cy="4573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0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D56D28-B249-46D4-9603-4CC9D55D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73" y="311619"/>
            <a:ext cx="5232816" cy="6359366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Amerikada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ta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federativ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AQSH, Argentina,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Braziliya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Meksika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Venesuela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Sent-Kits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Nevis. Sent-Kits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Nevis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jahondagi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federativ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ADD0DD-F75E-4B32-A19E-C4040EA2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07" y="-1"/>
            <a:ext cx="4540357" cy="3373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FEAD61-4CB2-4992-AD3C-375CF9705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06" y="3491302"/>
            <a:ext cx="4540357" cy="3186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3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A146B3-D639-4078-B7C4-7B3D383D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2451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Amerika 2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siyosiy-geografik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Amerikasiga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AQSH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AQSHdan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mintaqasi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atalishi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qadimgi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portugal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tillarida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so'zlashishi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bog'liq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39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81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2202DF-0FFB-4AB9-9FA2-2714A582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014" y="1061126"/>
            <a:ext cx="10515600" cy="2776356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ijtimoiy-iqtisodiy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milliy-madaniy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AQSH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«Katta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yettilik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rivojlanayotgan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59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47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3CFDFD-7F2D-44DB-BB35-406D564A5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682" y="4103558"/>
            <a:ext cx="9968458" cy="235720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G'arbiy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orollarni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qamrab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qit'adir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km2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materiklarini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Panama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31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1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37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A2CD58-06E0-4818-9CED-5C8E64D8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886" y="941205"/>
            <a:ext cx="10515600" cy="4351338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xaritasida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Qit'adagi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qatoridan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AQSH,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Braziliya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Argentina.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Boliviya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Kolumbiya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Meksikaning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km2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Venesuela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Chili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dengizidagi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orollarda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96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6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61B70E-0402-4BD9-A40B-38EFF48F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9" y="670810"/>
            <a:ext cx="10515600" cy="275819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faqatgina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Boliviya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Paragvay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bevosita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dengizga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Meksika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Gvatemala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Gonduras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Nikaragua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-Rika, Panama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Kolumbiya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qirg'oqlari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ya'ni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okean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yuviladi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AQSH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okeanlariga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chegaradosh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44F9AD9-4B0F-47EC-AC5B-EBF61E6F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59" y="3158240"/>
            <a:ext cx="45720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1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7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64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359</Words>
  <Application>Microsoft Office PowerPoint</Application>
  <PresentationFormat>Широкоэкранный</PresentationFormat>
  <Paragraphs>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Amerikaning  siyosiy  xaritasi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Amerikaning  siyosiy  xaritasi </dc:title>
  <dc:creator>Admin</dc:creator>
  <cp:lastModifiedBy>Admin</cp:lastModifiedBy>
  <cp:revision>9</cp:revision>
  <dcterms:created xsi:type="dcterms:W3CDTF">2020-04-11T05:57:45Z</dcterms:created>
  <dcterms:modified xsi:type="dcterms:W3CDTF">2020-04-11T07:15:19Z</dcterms:modified>
</cp:coreProperties>
</file>