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21" d="100"/>
          <a:sy n="21" d="100"/>
        </p:scale>
        <p:origin x="546" y="126"/>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C988-4427-8770-AD5ADE179D17}"/>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C988-4427-8770-AD5ADE179D17}"/>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C988-4427-8770-AD5ADE179D17}"/>
            </c:ext>
          </c:extLst>
        </c:ser>
        <c:dLbls>
          <c:showLegendKey val="0"/>
          <c:showVal val="0"/>
          <c:showCatName val="0"/>
          <c:showSerName val="0"/>
          <c:showPercent val="0"/>
          <c:showBubbleSize val="0"/>
        </c:dLbls>
        <c:gapWidth val="219"/>
        <c:overlap val="-27"/>
        <c:axId val="-1891499536"/>
        <c:axId val="-1891509872"/>
      </c:barChart>
      <c:catAx>
        <c:axId val="-1891499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1509872"/>
        <c:crosses val="autoZero"/>
        <c:auto val="1"/>
        <c:lblAlgn val="ctr"/>
        <c:lblOffset val="100"/>
        <c:noMultiLvlLbl val="0"/>
      </c:catAx>
      <c:valAx>
        <c:axId val="-1891509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14995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5/10/2025</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BD4618-2117-43E6-93A0-5A1677072770}" type="slidenum">
              <a:rPr lang="en-US" smtClean="0"/>
              <a:t>1</a:t>
            </a:fld>
            <a:endParaRPr lang="en-US"/>
          </a:p>
        </p:txBody>
      </p:sp>
    </p:spTree>
    <p:extLst>
      <p:ext uri="{BB962C8B-B14F-4D97-AF65-F5344CB8AC3E}">
        <p14:creationId xmlns:p14="http://schemas.microsoft.com/office/powerpoint/2010/main" val="298214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68878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16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79189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9955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5/10/2025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4057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3620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5/10/2025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5520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5/10/2025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4904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5/10/2025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334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9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5/10/2025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7350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5/10/2025</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69491262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 xmlns:a16="http://schemas.microsoft.com/office/drawing/2014/main" id="{2301DA63-204E-A13D-EF67-F9C433F7AF26}"/>
              </a:ext>
            </a:extLst>
          </p:cNvPr>
          <p:cNvPicPr>
            <a:picLocks noChangeAspect="1"/>
          </p:cNvPicPr>
          <p:nvPr/>
        </p:nvPicPr>
        <p:blipFill>
          <a:blip r:embed="rId3">
            <a:extLst>
              <a:ext uri="{28A0092B-C50C-407E-A947-70E740481C1C}">
                <a14:useLocalDpi xmlns:a14="http://schemas.microsoft.com/office/drawing/2010/main" val="0"/>
              </a:ext>
            </a:extLst>
          </a:blip>
          <a:srcRect t="63" b="82273"/>
          <a:stretch/>
        </p:blipFill>
        <p:spPr>
          <a:xfrm>
            <a:off x="1" y="-1103085"/>
            <a:ext cx="43656790" cy="7519222"/>
          </a:xfrm>
          <a:prstGeom prst="rect">
            <a:avLst/>
          </a:prstGeom>
        </p:spPr>
      </p:pic>
      <p:sp>
        <p:nvSpPr>
          <p:cNvPr id="7" name="Text Box 1059"/>
          <p:cNvSpPr txBox="1">
            <a:spLocks noChangeArrowheads="1"/>
          </p:cNvSpPr>
          <p:nvPr/>
        </p:nvSpPr>
        <p:spPr bwMode="auto">
          <a:xfrm>
            <a:off x="2833519" y="2322412"/>
            <a:ext cx="3200400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4800" b="1" dirty="0">
                <a:latin typeface="فهفق"/>
                <a:cs typeface="B Nazanin" panose="00000400000000000000" pitchFamily="2" charset="-78"/>
              </a:rPr>
              <a:t>عنوان </a:t>
            </a:r>
            <a:r>
              <a:rPr lang="fa-IR" sz="4800" b="1" dirty="0" err="1">
                <a:latin typeface="فهفق"/>
                <a:cs typeface="B Nazanin" panose="00000400000000000000" pitchFamily="2" charset="-78"/>
              </a:rPr>
              <a:t>عنوان</a:t>
            </a:r>
            <a:r>
              <a:rPr lang="fa-IR" sz="4800" b="1" dirty="0">
                <a:latin typeface="فهفق"/>
                <a:cs typeface="B Nazanin" panose="00000400000000000000" pitchFamily="2" charset="-78"/>
              </a:rPr>
              <a:t> </a:t>
            </a:r>
            <a:r>
              <a:rPr lang="fa-IR" sz="4800" b="1" dirty="0" err="1">
                <a:latin typeface="فهفق"/>
                <a:cs typeface="B Nazanin" panose="00000400000000000000" pitchFamily="2" charset="-78"/>
              </a:rPr>
              <a:t>عنوان</a:t>
            </a:r>
            <a:r>
              <a:rPr lang="fa-IR" sz="4800" b="1" dirty="0">
                <a:latin typeface="فهفق"/>
                <a:cs typeface="B Nazanin" panose="00000400000000000000" pitchFamily="2" charset="-78"/>
              </a:rPr>
              <a:t> </a:t>
            </a:r>
            <a:r>
              <a:rPr lang="fa-IR" sz="4800" b="1" dirty="0" err="1">
                <a:latin typeface="فهفق"/>
                <a:cs typeface="B Nazanin" panose="00000400000000000000" pitchFamily="2" charset="-78"/>
              </a:rPr>
              <a:t>عنوان</a:t>
            </a:r>
            <a:r>
              <a:rPr lang="fa-IR" sz="4800" b="1" dirty="0">
                <a:latin typeface="فهفق"/>
                <a:cs typeface="B Nazanin" panose="00000400000000000000" pitchFamily="2" charset="-78"/>
              </a:rPr>
              <a:t> </a:t>
            </a:r>
            <a:r>
              <a:rPr lang="fa-IR" sz="4800" b="1" dirty="0" err="1">
                <a:latin typeface="فهفق"/>
                <a:cs typeface="B Nazanin" panose="00000400000000000000" pitchFamily="2" charset="-78"/>
              </a:rPr>
              <a:t>عنوان</a:t>
            </a:r>
            <a:r>
              <a:rPr lang="fa-IR" sz="4800" b="1" dirty="0">
                <a:latin typeface="فهفق"/>
                <a:cs typeface="B Nazanin" panose="00000400000000000000" pitchFamily="2" charset="-78"/>
              </a:rPr>
              <a:t> </a:t>
            </a:r>
            <a:r>
              <a:rPr lang="fa-IR" sz="4800" b="1" dirty="0" err="1">
                <a:latin typeface="فهفق"/>
                <a:cs typeface="B Nazanin" panose="00000400000000000000" pitchFamily="2" charset="-78"/>
              </a:rPr>
              <a:t>عنوان</a:t>
            </a:r>
            <a:r>
              <a:rPr lang="fa-IR" sz="4800" b="1" dirty="0">
                <a:latin typeface="فهفق"/>
                <a:cs typeface="B Nazanin" panose="00000400000000000000" pitchFamily="2" charset="-78"/>
              </a:rPr>
              <a:t> </a:t>
            </a:r>
            <a:r>
              <a:rPr lang="fa-IR" sz="4800" b="1" dirty="0" err="1">
                <a:latin typeface="فهفق"/>
                <a:cs typeface="B Nazanin" panose="00000400000000000000" pitchFamily="2" charset="-78"/>
              </a:rPr>
              <a:t>عنوان</a:t>
            </a:r>
            <a:r>
              <a:rPr lang="fa-IR" sz="4800" b="1" dirty="0">
                <a:latin typeface="فهفق"/>
                <a:cs typeface="B Nazanin" panose="00000400000000000000" pitchFamily="2" charset="-78"/>
              </a:rPr>
              <a:t> </a:t>
            </a:r>
            <a:r>
              <a:rPr lang="fa-IR" sz="4800" b="1" dirty="0" err="1">
                <a:latin typeface="فهفق"/>
                <a:cs typeface="B Nazanin" panose="00000400000000000000" pitchFamily="2" charset="-78"/>
              </a:rPr>
              <a:t>عنوان</a:t>
            </a:r>
            <a:endParaRPr lang="fa-IR" sz="4800" b="1" dirty="0">
              <a:latin typeface="فهفق"/>
              <a:cs typeface="B Nazanin" panose="00000400000000000000" pitchFamily="2" charset="-78"/>
            </a:endParaRPr>
          </a:p>
          <a:p>
            <a:pPr algn="ctr" rtl="1"/>
            <a:r>
              <a:rPr lang="fa-IR" sz="4800" b="1" dirty="0">
                <a:cs typeface="B Nazanin" panose="00000400000000000000" pitchFamily="2" charset="-78"/>
              </a:rPr>
              <a:t>نویسنده اول، نویسنده دوم، نویسنده سوم و ...</a:t>
            </a:r>
          </a:p>
          <a:p>
            <a:pPr algn="ctr" rtl="1">
              <a:defRPr/>
            </a:pPr>
            <a:r>
              <a:rPr lang="fa-IR" altLang="en-US" sz="4800" b="1" dirty="0">
                <a:effectLst>
                  <a:outerShdw blurRad="38100" dist="38100" dir="2700000" algn="tl">
                    <a:srgbClr val="FFFFFF"/>
                  </a:outerShdw>
                </a:effectLst>
                <a:cs typeface="B Nazanin" panose="00000400000000000000" pitchFamily="2" charset="-78"/>
              </a:rPr>
              <a:t> </a:t>
            </a:r>
            <a:endParaRPr lang="en-US" altLang="en-US" sz="4800" b="1" dirty="0">
              <a:effectLst>
                <a:outerShdw blurRad="38100" dist="38100" dir="2700000" algn="tl">
                  <a:srgbClr val="FFFFFF"/>
                </a:outerShdw>
              </a:effectLst>
              <a:cs typeface="B Nazanin" panose="00000400000000000000" pitchFamily="2" charset="-78"/>
            </a:endParaRPr>
          </a:p>
          <a:p>
            <a:pPr algn="ctr" rtl="1"/>
            <a:endParaRPr lang="en-US" altLang="en-US" sz="4800" b="1" dirty="0">
              <a:effectLst>
                <a:outerShdw blurRad="38100" dist="38100" dir="2700000" algn="tl">
                  <a:srgbClr val="FFFFFF"/>
                </a:outerShdw>
              </a:effectLst>
              <a:cs typeface="B Nazanin" panose="00000400000000000000" pitchFamily="2" charset="-78"/>
            </a:endParaRPr>
          </a:p>
        </p:txBody>
      </p:sp>
      <p:sp>
        <p:nvSpPr>
          <p:cNvPr id="8" name="AutoShape 4"/>
          <p:cNvSpPr>
            <a:spLocks noChangeArrowheads="1"/>
          </p:cNvSpPr>
          <p:nvPr/>
        </p:nvSpPr>
        <p:spPr bwMode="auto">
          <a:xfrm>
            <a:off x="753748" y="5706874"/>
            <a:ext cx="20770249" cy="11572518"/>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یافته </a:t>
            </a:r>
            <a:r>
              <a:rPr lang="fa-IR" sz="4400" dirty="0" smtClean="0">
                <a:cs typeface="B Titr" panose="00000700000000000000" pitchFamily="2" charset="-78"/>
              </a:rPr>
              <a:t>ها و بحث:</a:t>
            </a:r>
            <a:endParaRPr lang="fa-IR" sz="4400" dirty="0">
              <a:cs typeface="B Nazanin" panose="00000400000000000000" pitchFamily="2" charset="-78"/>
            </a:endParaRPr>
          </a:p>
          <a:p>
            <a:pPr algn="just" rtl="1">
              <a:defRPr/>
            </a:pPr>
            <a:r>
              <a:rPr lang="fa-IR" sz="4800" dirty="0">
                <a:cs typeface="B Nazanin" panose="00000400000000000000" pitchFamily="2" charset="-78"/>
              </a:rPr>
              <a:t>                                         </a:t>
            </a:r>
          </a:p>
          <a:p>
            <a:pPr algn="justLow" rtl="1">
              <a:defRPr/>
            </a:pPr>
            <a:endParaRPr lang="fa-IR" sz="4800" b="1" dirty="0">
              <a:solidFill>
                <a:srgbClr val="C00000"/>
              </a:solidFill>
              <a:cs typeface="B Nazanin" panose="00000400000000000000" pitchFamily="2" charset="-78"/>
            </a:endParaRPr>
          </a:p>
          <a:p>
            <a:pPr algn="justLow" rtl="1">
              <a:defRPr/>
            </a:pPr>
            <a:endParaRPr lang="fa-IR" sz="3200" b="1" dirty="0">
              <a:solidFill>
                <a:srgbClr val="C00000"/>
              </a:solidFill>
              <a:cs typeface="B Nazanin" panose="00000400000000000000" pitchFamily="2" charset="-78"/>
            </a:endParaRPr>
          </a:p>
          <a:p>
            <a:pPr algn="r" rtl="1">
              <a:defRPr/>
            </a:pPr>
            <a:endParaRPr lang="fa-IR" sz="3200" b="1" dirty="0">
              <a:solidFill>
                <a:srgbClr val="C00000"/>
              </a:solidFill>
              <a:cs typeface="B Nazanin" panose="00000400000000000000" pitchFamily="2" charset="-78"/>
            </a:endParaRPr>
          </a:p>
          <a:p>
            <a:pPr algn="r" rtl="1">
              <a:defRPr/>
            </a:pPr>
            <a:endParaRPr lang="fa-IR" sz="3200" dirty="0"/>
          </a:p>
          <a:p>
            <a:pPr algn="justLow" rtl="1">
              <a:defRPr/>
            </a:pPr>
            <a:endParaRPr lang="fa-IR" sz="4800" b="1" dirty="0">
              <a:solidFill>
                <a:srgbClr val="C00000"/>
              </a:solidFill>
              <a:cs typeface="B Nazanin" panose="00000400000000000000" pitchFamily="2" charset="-78"/>
            </a:endParaRPr>
          </a:p>
          <a:p>
            <a:pPr algn="justLow" rtl="1">
              <a:defRPr/>
            </a:pPr>
            <a:endParaRPr lang="fa-IR" sz="4800" b="1" dirty="0">
              <a:solidFill>
                <a:srgbClr val="C00000"/>
              </a:solidFill>
              <a:cs typeface="B Nazanin" panose="00000400000000000000" pitchFamily="2" charset="-78"/>
            </a:endParaRPr>
          </a:p>
          <a:p>
            <a:pPr algn="justLow" rtl="1">
              <a:defRPr/>
            </a:pPr>
            <a:endParaRPr lang="fa-IR" sz="4800" b="1" dirty="0">
              <a:solidFill>
                <a:srgbClr val="C00000"/>
              </a:solidFill>
              <a:cs typeface="B Nazanin" panose="00000400000000000000" pitchFamily="2" charset="-78"/>
            </a:endParaRPr>
          </a:p>
          <a:p>
            <a:pPr algn="justLow" rtl="1">
              <a:defRPr/>
            </a:pPr>
            <a:endParaRPr lang="fa-IR" sz="4800" b="1" dirty="0">
              <a:solidFill>
                <a:srgbClr val="C00000"/>
              </a:solidFill>
              <a:cs typeface="B Nazanin" panose="00000400000000000000" pitchFamily="2" charset="-78"/>
            </a:endParaRPr>
          </a:p>
          <a:p>
            <a:pPr algn="justLow" rtl="1">
              <a:defRPr/>
            </a:pPr>
            <a:endParaRPr lang="fa-IR" sz="3200" dirty="0"/>
          </a:p>
          <a:p>
            <a:pPr algn="justLow" rtl="1">
              <a:defRPr/>
            </a:pPr>
            <a:endParaRPr lang="fa-IR" sz="4800" b="1" dirty="0">
              <a:solidFill>
                <a:srgbClr val="C00000"/>
              </a:solidFill>
              <a:cs typeface="B Nazanin" panose="00000400000000000000" pitchFamily="2" charset="-78"/>
            </a:endParaRPr>
          </a:p>
          <a:p>
            <a:pPr algn="justLow" rtl="1">
              <a:defRPr/>
            </a:pPr>
            <a:endParaRPr lang="fa-IR" sz="4800" b="1" dirty="0">
              <a:solidFill>
                <a:srgbClr val="C00000"/>
              </a:solidFill>
              <a:cs typeface="B Nazanin" panose="00000400000000000000" pitchFamily="2" charset="-78"/>
            </a:endParaRPr>
          </a:p>
          <a:p>
            <a:pPr algn="justLow" rtl="1">
              <a:defRPr/>
            </a:pPr>
            <a:endParaRPr lang="fa-IR" sz="4800" b="1" dirty="0">
              <a:solidFill>
                <a:srgbClr val="C00000"/>
              </a:solidFill>
              <a:cs typeface="B Nazanin" panose="00000400000000000000" pitchFamily="2" charset="-78"/>
            </a:endParaRPr>
          </a:p>
          <a:p>
            <a:pPr algn="justLow" rtl="1">
              <a:defRPr/>
            </a:pPr>
            <a:endParaRPr lang="fa-IR" sz="4800" b="1" dirty="0">
              <a:solidFill>
                <a:srgbClr val="C00000"/>
              </a:solidFill>
              <a:cs typeface="B Nazanin" panose="00000400000000000000" pitchFamily="2" charset="-78"/>
            </a:endParaRPr>
          </a:p>
          <a:p>
            <a:pPr algn="justLow" rtl="1">
              <a:defRPr/>
            </a:pPr>
            <a:endParaRPr lang="en-US" sz="4800" b="1" dirty="0">
              <a:solidFill>
                <a:srgbClr val="C00000"/>
              </a:solidFill>
              <a:cs typeface="B Nazanin" panose="00000400000000000000" pitchFamily="2" charset="-78"/>
            </a:endParaRPr>
          </a:p>
        </p:txBody>
      </p:sp>
      <p:sp>
        <p:nvSpPr>
          <p:cNvPr id="11" name="AutoShape 4"/>
          <p:cNvSpPr>
            <a:spLocks noChangeArrowheads="1"/>
          </p:cNvSpPr>
          <p:nvPr/>
        </p:nvSpPr>
        <p:spPr bwMode="auto">
          <a:xfrm>
            <a:off x="21893753" y="14265852"/>
            <a:ext cx="21284959" cy="6777276"/>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800" dirty="0">
                <a:cs typeface="B Titr" panose="00000700000000000000" pitchFamily="2" charset="-78"/>
              </a:rPr>
              <a:t>مواد و روش:</a:t>
            </a:r>
          </a:p>
          <a:p>
            <a:pPr algn="r" rtl="1">
              <a:defRPr/>
            </a:pPr>
            <a:r>
              <a:rPr lang="fa-IR" sz="4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حات توضیحات توضیحات توضیحات توضیحات  حات توضیحات توضیحات توضیحات توضیحات حات توضیحات توضیحات توضیحات توضیحات حات توضیحات توضیحات توضیحات توضیحات حات توضیحات توضیحات توضیحات توضیحات حات توضیحات توضیحات توضیحات توضیحات </a:t>
            </a:r>
            <a:r>
              <a:rPr lang="fa-IR" sz="4400" dirty="0" smtClean="0">
                <a:cs typeface="B Nazanin" panose="00000400000000000000" pitchFamily="2" charset="-78"/>
              </a:rPr>
              <a:t>حات</a:t>
            </a:r>
            <a:endParaRPr lang="en-US" sz="4400" dirty="0" smtClean="0">
              <a:cs typeface="B Nazanin" panose="00000400000000000000" pitchFamily="2" charset="-78"/>
            </a:endParaRPr>
          </a:p>
          <a:p>
            <a:pPr algn="r" rtl="1">
              <a:defRPr/>
            </a:pPr>
            <a:r>
              <a:rPr lang="fa-IR" sz="4400" dirty="0" smtClean="0">
                <a:cs typeface="B Nazanin" panose="00000400000000000000" pitchFamily="2" charset="-78"/>
              </a:rPr>
              <a:t>توضیحات</a:t>
            </a:r>
            <a:endParaRPr lang="fa-IR" sz="4400" dirty="0">
              <a:cs typeface="B Nazanin" panose="00000400000000000000" pitchFamily="2" charset="-78"/>
            </a:endParaRPr>
          </a:p>
        </p:txBody>
      </p:sp>
      <p:sp>
        <p:nvSpPr>
          <p:cNvPr id="12" name="AutoShape 4"/>
          <p:cNvSpPr>
            <a:spLocks noChangeArrowheads="1"/>
          </p:cNvSpPr>
          <p:nvPr/>
        </p:nvSpPr>
        <p:spPr bwMode="auto">
          <a:xfrm>
            <a:off x="21893753" y="5942018"/>
            <a:ext cx="21426757" cy="8056007"/>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800" dirty="0">
                <a:cs typeface="B Titr" panose="00000700000000000000" pitchFamily="2" charset="-78"/>
              </a:rPr>
              <a:t>مقدمه:</a:t>
            </a:r>
            <a:endParaRPr lang="fa-IR" sz="4800" dirty="0">
              <a:cs typeface="B Nazanin" panose="00000400000000000000" pitchFamily="2" charset="-78"/>
            </a:endParaRPr>
          </a:p>
          <a:p>
            <a:pPr algn="just" rtl="1">
              <a:defRPr/>
            </a:pPr>
            <a:r>
              <a:rPr lang="fa-IR" sz="4800" dirty="0">
                <a:cs typeface="B Nazanin" panose="00000400000000000000" pitchFamily="2" charset="-78"/>
              </a:rPr>
              <a:t>توضیحات </a:t>
            </a:r>
            <a:r>
              <a:rPr lang="fa-IR" sz="4800" dirty="0" err="1">
                <a:cs typeface="B Nazanin" panose="00000400000000000000" pitchFamily="2" charset="-78"/>
              </a:rPr>
              <a:t>توضیحات</a:t>
            </a:r>
            <a:r>
              <a:rPr lang="fa-IR" sz="4800" dirty="0">
                <a:cs typeface="B Nazanin" panose="00000400000000000000" pitchFamily="2" charset="-78"/>
              </a:rPr>
              <a:t> </a:t>
            </a:r>
            <a:r>
              <a:rPr lang="fa-IR" sz="4800" dirty="0" err="1">
                <a:cs typeface="B Nazanin" panose="00000400000000000000" pitchFamily="2" charset="-78"/>
              </a:rPr>
              <a:t>توضیحات</a:t>
            </a:r>
            <a:r>
              <a:rPr lang="fa-IR" sz="4800" dirty="0">
                <a:cs typeface="B Nazanin" panose="00000400000000000000" pitchFamily="2" charset="-78"/>
              </a:rPr>
              <a:t> </a:t>
            </a:r>
            <a:r>
              <a:rPr lang="fa-IR" sz="4800" dirty="0" err="1">
                <a:cs typeface="B Nazanin" panose="00000400000000000000" pitchFamily="2" charset="-78"/>
              </a:rPr>
              <a:t>توضیحات</a:t>
            </a:r>
            <a:r>
              <a:rPr lang="fa-IR" sz="4800" dirty="0">
                <a:cs typeface="B Nazanin" panose="00000400000000000000" pitchFamily="2" charset="-78"/>
              </a:rPr>
              <a:t> </a:t>
            </a:r>
            <a:r>
              <a:rPr lang="fa-IR" sz="4800" dirty="0" err="1">
                <a:cs typeface="B Nazanin" panose="00000400000000000000" pitchFamily="2" charset="-78"/>
              </a:rPr>
              <a:t>توضیحات</a:t>
            </a:r>
            <a:r>
              <a:rPr lang="fa-IR" sz="4800" dirty="0">
                <a:cs typeface="B Nazanin" panose="00000400000000000000" pitchFamily="2" charset="-78"/>
              </a:rPr>
              <a:t> </a:t>
            </a:r>
            <a:r>
              <a:rPr lang="fa-IR" sz="4800" dirty="0" err="1">
                <a:cs typeface="B Nazanin" panose="00000400000000000000" pitchFamily="2" charset="-78"/>
              </a:rPr>
              <a:t>توضیحات</a:t>
            </a:r>
            <a:r>
              <a:rPr lang="fa-IR" sz="4800" dirty="0">
                <a:cs typeface="B Nazanin" panose="00000400000000000000" pitchFamily="2" charset="-78"/>
              </a:rPr>
              <a:t> </a:t>
            </a:r>
            <a:r>
              <a:rPr lang="fa-IR" sz="4800" dirty="0" err="1">
                <a:cs typeface="B Nazanin" panose="00000400000000000000" pitchFamily="2" charset="-78"/>
              </a:rPr>
              <a:t>توضیحات</a:t>
            </a:r>
            <a:r>
              <a:rPr lang="fa-IR" sz="4800" dirty="0">
                <a:cs typeface="B Nazanin" panose="00000400000000000000" pitchFamily="2" charset="-78"/>
              </a:rPr>
              <a:t> </a:t>
            </a:r>
            <a:r>
              <a:rPr lang="fa-IR" sz="4800" dirty="0" err="1">
                <a:cs typeface="B Nazanin" panose="00000400000000000000" pitchFamily="2" charset="-78"/>
              </a:rPr>
              <a:t>توضیحات</a:t>
            </a:r>
            <a:r>
              <a:rPr lang="fa-IR" sz="4800" dirty="0">
                <a:cs typeface="B Nazanin" panose="00000400000000000000" pitchFamily="2" charset="-78"/>
              </a:rPr>
              <a:t> </a:t>
            </a:r>
            <a:r>
              <a:rPr lang="fa-IR" sz="4800" dirty="0" err="1">
                <a:cs typeface="B Nazanin" panose="00000400000000000000" pitchFamily="2" charset="-78"/>
              </a:rPr>
              <a:t>توضیحات</a:t>
            </a:r>
            <a:r>
              <a:rPr lang="fa-IR" sz="4800" dirty="0">
                <a:cs typeface="B Nazanin" panose="00000400000000000000" pitchFamily="2" charset="-78"/>
              </a:rPr>
              <a:t> </a:t>
            </a:r>
            <a:r>
              <a:rPr lang="fa-IR" sz="4800" err="1">
                <a:cs typeface="B Nazanin" panose="00000400000000000000" pitchFamily="2" charset="-78"/>
              </a:rPr>
              <a:t>توضیحات</a:t>
            </a:r>
            <a:r>
              <a:rPr lang="fa-IR" sz="4800">
                <a:cs typeface="B Nazanin" panose="00000400000000000000" pitchFamily="2" charset="-78"/>
              </a:rPr>
              <a:t> </a:t>
            </a:r>
            <a:r>
              <a:rPr lang="fa-IR" sz="4800" smtClean="0">
                <a:cs typeface="B Nazanin" panose="00000400000000000000" pitchFamily="2" charset="-78"/>
              </a:rPr>
              <a:t>توضیحات توضیحات توضیحات توضیحات ....</a:t>
            </a:r>
          </a:p>
          <a:p>
            <a:pPr algn="just" rtl="1">
              <a:defRPr/>
            </a:pPr>
            <a:r>
              <a:rPr lang="fa-IR" sz="4800">
                <a:cs typeface="B Nazanin" panose="00000400000000000000" pitchFamily="2" charset="-78"/>
              </a:rPr>
              <a:t>توضیحات توضیحات توضیحات توضیحات </a:t>
            </a:r>
            <a:r>
              <a:rPr lang="fa-IR" sz="4800" smtClean="0">
                <a:cs typeface="B Nazanin" panose="00000400000000000000" pitchFamily="2" charset="-78"/>
              </a:rPr>
              <a:t>....</a:t>
            </a:r>
          </a:p>
          <a:p>
            <a:pPr algn="justLow" rtl="1">
              <a:defRPr/>
            </a:pPr>
            <a:r>
              <a:rPr lang="fa-IR" sz="4800" b="1" smtClean="0">
                <a:solidFill>
                  <a:srgbClr val="C00000"/>
                </a:solidFill>
                <a:cs typeface="B Nazanin" panose="00000400000000000000" pitchFamily="2" charset="-78"/>
              </a:rPr>
              <a:t>راهنما:</a:t>
            </a:r>
            <a:endParaRPr lang="en-US" sz="4800" b="1" smtClean="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4800" b="1" smtClean="0">
                <a:cs typeface="B Nazanin" panose="00000400000000000000" pitchFamily="2" charset="-78"/>
              </a:rPr>
              <a:t>حداقل </a:t>
            </a:r>
            <a:r>
              <a:rPr lang="fa-IR" sz="4800" b="1" dirty="0" err="1">
                <a:cs typeface="B Nazanin" panose="00000400000000000000" pitchFamily="2" charset="-78"/>
              </a:rPr>
              <a:t>فونت</a:t>
            </a:r>
            <a:r>
              <a:rPr lang="fa-IR" sz="4800" b="1" dirty="0">
                <a:cs typeface="B Nazanin" panose="00000400000000000000" pitchFamily="2" charset="-78"/>
              </a:rPr>
              <a:t>: 36</a:t>
            </a:r>
            <a:endParaRPr lang="en-US" sz="4800" dirty="0">
              <a:cs typeface="B Nazanin" panose="00000400000000000000" pitchFamily="2" charset="-78"/>
            </a:endParaRPr>
          </a:p>
          <a:p>
            <a:pPr marL="685800" indent="-685800" algn="justLow" rtl="1">
              <a:buFont typeface="Arial" panose="020B0604020202020204" pitchFamily="34" charset="0"/>
              <a:buChar char="•"/>
              <a:defRPr/>
            </a:pPr>
            <a:r>
              <a:rPr lang="fa-IR" sz="4800" b="1" dirty="0">
                <a:cs typeface="B Nazanin" panose="00000400000000000000" pitchFamily="2" charset="-78"/>
              </a:rPr>
              <a:t>بهترین </a:t>
            </a:r>
            <a:r>
              <a:rPr lang="fa-IR" sz="4800" b="1" dirty="0" err="1">
                <a:cs typeface="B Nazanin" panose="00000400000000000000" pitchFamily="2" charset="-78"/>
              </a:rPr>
              <a:t>فونت</a:t>
            </a:r>
            <a:r>
              <a:rPr lang="fa-IR" sz="4800" b="1" dirty="0">
                <a:cs typeface="B Nazanin" panose="00000400000000000000" pitchFamily="2" charset="-78"/>
              </a:rPr>
              <a:t>: بالای 44</a:t>
            </a:r>
            <a:endParaRPr lang="en-US" sz="4800" dirty="0">
              <a:cs typeface="B Nazanin" panose="00000400000000000000" pitchFamily="2" charset="-78"/>
            </a:endParaRPr>
          </a:p>
          <a:p>
            <a:pPr marL="685800" indent="-685800" algn="justLow" rtl="1">
              <a:buFont typeface="Arial" panose="020B0604020202020204" pitchFamily="34" charset="0"/>
              <a:buChar char="•"/>
              <a:defRPr/>
            </a:pPr>
            <a:r>
              <a:rPr lang="fa-IR" sz="4800" dirty="0">
                <a:solidFill>
                  <a:srgbClr val="00B050"/>
                </a:solidFill>
                <a:cs typeface="B Nazanin" panose="00000400000000000000" pitchFamily="2" charset="-78"/>
              </a:rPr>
              <a:t>اگر میخواهید پوستر حرفه ای تری داشته باشید،  </a:t>
            </a:r>
          </a:p>
          <a:p>
            <a:pPr algn="justLow" rtl="1">
              <a:defRPr/>
            </a:pPr>
            <a:r>
              <a:rPr lang="fa-IR" sz="4800" dirty="0">
                <a:solidFill>
                  <a:srgbClr val="00B050"/>
                </a:solidFill>
                <a:cs typeface="B Nazanin" panose="00000400000000000000" pitchFamily="2" charset="-78"/>
              </a:rPr>
              <a:t>بیشتر از متن، از تصاویر، </a:t>
            </a:r>
            <a:r>
              <a:rPr lang="fa-IR" sz="4800" dirty="0" err="1">
                <a:solidFill>
                  <a:srgbClr val="00B050"/>
                </a:solidFill>
                <a:cs typeface="B Nazanin" panose="00000400000000000000" pitchFamily="2" charset="-78"/>
              </a:rPr>
              <a:t>گراف</a:t>
            </a:r>
            <a:r>
              <a:rPr lang="fa-IR" sz="4800" dirty="0">
                <a:solidFill>
                  <a:srgbClr val="00B050"/>
                </a:solidFill>
                <a:cs typeface="B Nazanin" panose="00000400000000000000" pitchFamily="2" charset="-78"/>
              </a:rPr>
              <a:t> ها و رنگ ها استفاده کنید.</a:t>
            </a:r>
          </a:p>
          <a:p>
            <a:pPr marL="685800" indent="-685800" algn="justLow" rtl="1">
              <a:buFont typeface="Arial" panose="020B0604020202020204" pitchFamily="34" charset="0"/>
              <a:buChar char="•"/>
              <a:defRPr/>
            </a:pPr>
            <a:r>
              <a:rPr lang="fa-IR" sz="4800" dirty="0">
                <a:solidFill>
                  <a:srgbClr val="00B050"/>
                </a:solidFill>
                <a:cs typeface="B Nazanin" panose="00000400000000000000" pitchFamily="2" charset="-78"/>
              </a:rPr>
              <a:t>این خلاقیت شماست!</a:t>
            </a:r>
            <a:r>
              <a:rPr lang="fa-IR" sz="4800" dirty="0">
                <a:cs typeface="B Nazanin" panose="00000400000000000000" pitchFamily="2" charset="-78"/>
              </a:rPr>
              <a:t>.</a:t>
            </a:r>
          </a:p>
        </p:txBody>
      </p:sp>
      <p:sp>
        <p:nvSpPr>
          <p:cNvPr id="2" name="AutoShape 4">
            <a:extLst>
              <a:ext uri="{FF2B5EF4-FFF2-40B4-BE49-F238E27FC236}">
                <a16:creationId xmlns="" xmlns:a16="http://schemas.microsoft.com/office/drawing/2014/main" id="{EBD9C599-6CBD-8948-B8ED-4FC99C2B559C}"/>
              </a:ext>
            </a:extLst>
          </p:cNvPr>
          <p:cNvSpPr>
            <a:spLocks noChangeArrowheads="1"/>
          </p:cNvSpPr>
          <p:nvPr/>
        </p:nvSpPr>
        <p:spPr bwMode="auto">
          <a:xfrm>
            <a:off x="32536232" y="3856944"/>
            <a:ext cx="3763594" cy="1726287"/>
          </a:xfrm>
          <a:prstGeom prst="roundRect">
            <a:avLst>
              <a:gd name="adj" fmla="val 7000"/>
            </a:avLst>
          </a:prstGeom>
          <a:solidFill>
            <a:schemeClr val="accent4">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wrap="square" lIns="274320" tIns="274320" rIns="274320" bIns="274320" anchor="ctr">
            <a:spAutoFit/>
          </a:bodyPr>
          <a:lstStyle/>
          <a:p>
            <a:pPr rtl="1">
              <a:defRPr/>
            </a:pPr>
            <a:r>
              <a:rPr lang="fa-IR" sz="7200" dirty="0">
                <a:solidFill>
                  <a:schemeClr val="tx1"/>
                </a:solidFill>
                <a:cs typeface="B Nazanin" panose="00000400000000000000" pitchFamily="2" charset="-78"/>
              </a:rPr>
              <a:t>:</a:t>
            </a:r>
            <a:r>
              <a:rPr lang="fa-IR" sz="4400" dirty="0" err="1">
                <a:solidFill>
                  <a:schemeClr val="tx1"/>
                </a:solidFill>
                <a:cs typeface="B Nazanin" panose="00000400000000000000" pitchFamily="2" charset="-78"/>
              </a:rPr>
              <a:t>کدمقاله</a:t>
            </a:r>
            <a:endParaRPr lang="fa-IR" sz="4400" dirty="0">
              <a:solidFill>
                <a:schemeClr val="tx1"/>
              </a:solidFill>
              <a:cs typeface="B Nazanin" panose="00000400000000000000" pitchFamily="2" charset="-78"/>
            </a:endParaRPr>
          </a:p>
        </p:txBody>
      </p:sp>
      <p:graphicFrame>
        <p:nvGraphicFramePr>
          <p:cNvPr id="3" name="Chart 2">
            <a:extLst>
              <a:ext uri="{FF2B5EF4-FFF2-40B4-BE49-F238E27FC236}">
                <a16:creationId xmlns="" xmlns:a16="http://schemas.microsoft.com/office/drawing/2014/main" id="{EE0EE19C-BBE9-1940-9909-E8B113AB0404}"/>
              </a:ext>
            </a:extLst>
          </p:cNvPr>
          <p:cNvGraphicFramePr/>
          <p:nvPr>
            <p:extLst>
              <p:ext uri="{D42A27DB-BD31-4B8C-83A1-F6EECF244321}">
                <p14:modId xmlns:p14="http://schemas.microsoft.com/office/powerpoint/2010/main" val="4055151167"/>
              </p:ext>
            </p:extLst>
          </p:nvPr>
        </p:nvGraphicFramePr>
        <p:xfrm>
          <a:off x="23298913" y="9982389"/>
          <a:ext cx="6510528" cy="347758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 xmlns:a16="http://schemas.microsoft.com/office/drawing/2014/main" id="{CEAB4F2C-4603-68B1-CF9C-65B7C616AA28}"/>
              </a:ext>
            </a:extLst>
          </p:cNvPr>
          <p:cNvSpPr txBox="1"/>
          <p:nvPr/>
        </p:nvSpPr>
        <p:spPr>
          <a:xfrm>
            <a:off x="951722" y="6885138"/>
            <a:ext cx="20216638" cy="10248960"/>
          </a:xfrm>
          <a:prstGeom prst="rect">
            <a:avLst/>
          </a:prstGeom>
          <a:noFill/>
        </p:spPr>
        <p:txBody>
          <a:bodyPr wrap="square">
            <a:spAutoFit/>
          </a:bodyPr>
          <a:lstStyle/>
          <a:p>
            <a:pPr algn="just" rtl="1">
              <a:defRPr/>
            </a:pPr>
            <a:r>
              <a:rPr lang="fa-IR" sz="66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6600" dirty="0" smtClean="0">
                <a:cs typeface="B Nazanin" panose="00000400000000000000" pitchFamily="2" charset="-78"/>
              </a:rPr>
              <a:t>توضیحات</a:t>
            </a:r>
          </a:p>
          <a:p>
            <a:pPr algn="just" rtl="1">
              <a:defRPr/>
            </a:pPr>
            <a:r>
              <a:rPr lang="fa-IR" sz="6600" dirty="0" smtClean="0">
                <a:cs typeface="B Nazanin" panose="00000400000000000000" pitchFamily="2" charset="-78"/>
              </a:rPr>
              <a:t>توضیحات توضیحات توضیحات توضیحات توضیحات توضیحات</a:t>
            </a:r>
          </a:p>
          <a:p>
            <a:pPr algn="just" rtl="1">
              <a:defRPr/>
            </a:pPr>
            <a:r>
              <a:rPr lang="fa-IR" sz="6600" dirty="0" smtClean="0">
                <a:cs typeface="B Nazanin" panose="00000400000000000000" pitchFamily="2" charset="-78"/>
              </a:rPr>
              <a:t>توضیحات</a:t>
            </a:r>
          </a:p>
          <a:p>
            <a:pPr algn="just" rtl="1">
              <a:defRPr/>
            </a:pPr>
            <a:r>
              <a:rPr lang="fa-IR" sz="6600" dirty="0" smtClean="0">
                <a:cs typeface="B Nazanin" panose="00000400000000000000" pitchFamily="2" charset="-78"/>
              </a:rPr>
              <a:t>توضیحات</a:t>
            </a:r>
            <a:endParaRPr lang="fa-IR" sz="6600" dirty="0">
              <a:cs typeface="B Nazanin" panose="00000400000000000000" pitchFamily="2" charset="-78"/>
            </a:endParaRPr>
          </a:p>
        </p:txBody>
      </p:sp>
      <p:sp>
        <p:nvSpPr>
          <p:cNvPr id="29" name="AutoShape 4">
            <a:extLst>
              <a:ext uri="{FF2B5EF4-FFF2-40B4-BE49-F238E27FC236}">
                <a16:creationId xmlns="" xmlns:a16="http://schemas.microsoft.com/office/drawing/2014/main" id="{D417D864-2443-5F28-F23C-90EBC646C4E2}"/>
              </a:ext>
            </a:extLst>
          </p:cNvPr>
          <p:cNvSpPr>
            <a:spLocks noChangeArrowheads="1"/>
          </p:cNvSpPr>
          <p:nvPr/>
        </p:nvSpPr>
        <p:spPr bwMode="auto">
          <a:xfrm rot="10800000" flipV="1">
            <a:off x="753748" y="21467952"/>
            <a:ext cx="42286638" cy="2621399"/>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defPPr>
              <a:defRPr lang="en-US"/>
            </a:defPPr>
            <a:lvl1pPr marL="0" algn="l" defTabSz="3085460" rtl="0" eaLnBrk="1" latinLnBrk="0" hangingPunct="1">
              <a:defRPr sz="6074" kern="1200">
                <a:solidFill>
                  <a:schemeClr val="dk1"/>
                </a:solidFill>
                <a:latin typeface="+mn-lt"/>
                <a:ea typeface="+mn-ea"/>
                <a:cs typeface="+mn-cs"/>
              </a:defRPr>
            </a:lvl1pPr>
            <a:lvl2pPr marL="1542730" algn="l" defTabSz="3085460" rtl="0" eaLnBrk="1" latinLnBrk="0" hangingPunct="1">
              <a:defRPr sz="6074" kern="1200">
                <a:solidFill>
                  <a:schemeClr val="dk1"/>
                </a:solidFill>
                <a:latin typeface="+mn-lt"/>
                <a:ea typeface="+mn-ea"/>
                <a:cs typeface="+mn-cs"/>
              </a:defRPr>
            </a:lvl2pPr>
            <a:lvl3pPr marL="3085460" algn="l" defTabSz="3085460" rtl="0" eaLnBrk="1" latinLnBrk="0" hangingPunct="1">
              <a:defRPr sz="6074" kern="1200">
                <a:solidFill>
                  <a:schemeClr val="dk1"/>
                </a:solidFill>
                <a:latin typeface="+mn-lt"/>
                <a:ea typeface="+mn-ea"/>
                <a:cs typeface="+mn-cs"/>
              </a:defRPr>
            </a:lvl3pPr>
            <a:lvl4pPr marL="4628190" algn="l" defTabSz="3085460" rtl="0" eaLnBrk="1" latinLnBrk="0" hangingPunct="1">
              <a:defRPr sz="6074" kern="1200">
                <a:solidFill>
                  <a:schemeClr val="dk1"/>
                </a:solidFill>
                <a:latin typeface="+mn-lt"/>
                <a:ea typeface="+mn-ea"/>
                <a:cs typeface="+mn-cs"/>
              </a:defRPr>
            </a:lvl4pPr>
            <a:lvl5pPr marL="6170920" algn="l" defTabSz="3085460" rtl="0" eaLnBrk="1" latinLnBrk="0" hangingPunct="1">
              <a:defRPr sz="6074" kern="1200">
                <a:solidFill>
                  <a:schemeClr val="dk1"/>
                </a:solidFill>
                <a:latin typeface="+mn-lt"/>
                <a:ea typeface="+mn-ea"/>
                <a:cs typeface="+mn-cs"/>
              </a:defRPr>
            </a:lvl5pPr>
            <a:lvl6pPr marL="7713650" algn="l" defTabSz="3085460" rtl="0" eaLnBrk="1" latinLnBrk="0" hangingPunct="1">
              <a:defRPr sz="6074" kern="1200">
                <a:solidFill>
                  <a:schemeClr val="dk1"/>
                </a:solidFill>
                <a:latin typeface="+mn-lt"/>
                <a:ea typeface="+mn-ea"/>
                <a:cs typeface="+mn-cs"/>
              </a:defRPr>
            </a:lvl6pPr>
            <a:lvl7pPr marL="9256380" algn="l" defTabSz="3085460" rtl="0" eaLnBrk="1" latinLnBrk="0" hangingPunct="1">
              <a:defRPr sz="6074" kern="1200">
                <a:solidFill>
                  <a:schemeClr val="dk1"/>
                </a:solidFill>
                <a:latin typeface="+mn-lt"/>
                <a:ea typeface="+mn-ea"/>
                <a:cs typeface="+mn-cs"/>
              </a:defRPr>
            </a:lvl7pPr>
            <a:lvl8pPr marL="10799110" algn="l" defTabSz="3085460" rtl="0" eaLnBrk="1" latinLnBrk="0" hangingPunct="1">
              <a:defRPr sz="6074" kern="1200">
                <a:solidFill>
                  <a:schemeClr val="dk1"/>
                </a:solidFill>
                <a:latin typeface="+mn-lt"/>
                <a:ea typeface="+mn-ea"/>
                <a:cs typeface="+mn-cs"/>
              </a:defRPr>
            </a:lvl8pPr>
            <a:lvl9pPr marL="12341840" algn="l" defTabSz="3085460" rtl="0" eaLnBrk="1" latinLnBrk="0" hangingPunct="1">
              <a:defRPr sz="6074" kern="1200">
                <a:solidFill>
                  <a:schemeClr val="dk1"/>
                </a:solidFill>
                <a:latin typeface="+mn-lt"/>
                <a:ea typeface="+mn-ea"/>
                <a:cs typeface="+mn-cs"/>
              </a:defRPr>
            </a:lvl9pPr>
          </a:lstStyle>
          <a:p>
            <a:pPr algn="r" rtl="1" eaLnBrk="1" hangingPunct="1">
              <a:defRPr/>
            </a:pPr>
            <a:r>
              <a:rPr lang="fa-IR" sz="4400" dirty="0">
                <a:cs typeface="B Titr" panose="00000700000000000000" pitchFamily="2" charset="-78"/>
              </a:rPr>
              <a:t>برخی منابع:</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4" name="Rounded Rectangle 3"/>
          <p:cNvSpPr/>
          <p:nvPr/>
        </p:nvSpPr>
        <p:spPr>
          <a:xfrm>
            <a:off x="753748" y="17495903"/>
            <a:ext cx="20414612" cy="3547225"/>
          </a:xfrm>
          <a:prstGeom prst="roundRect">
            <a:avLst/>
          </a:prstGeom>
          <a:no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r" rtl="1"/>
            <a:r>
              <a:rPr lang="fa-IR" sz="6000" dirty="0" smtClean="0">
                <a:cs typeface="B Titr" panose="00000700000000000000" pitchFamily="2" charset="-78"/>
              </a:rPr>
              <a:t>نتایج:</a:t>
            </a:r>
            <a:endParaRPr lang="en-US" sz="6000" dirty="0">
              <a:cs typeface="B Titr" panose="00000700000000000000" pitchFamily="2" charset="-78"/>
            </a:endParaRPr>
          </a:p>
          <a:p>
            <a:pPr algn="r" rtl="1"/>
            <a:r>
              <a:rPr lang="fa-IR" sz="4400" dirty="0" smtClean="0">
                <a:cs typeface="B Nazanin" panose="00000400000000000000" pitchFamily="2" charset="-78"/>
              </a:rPr>
              <a:t>توضیحات</a:t>
            </a:r>
          </a:p>
          <a:p>
            <a:pPr algn="r" rtl="1"/>
            <a:r>
              <a:rPr lang="fa-IR" sz="4400" dirty="0" smtClean="0">
                <a:cs typeface="B Nazanin" panose="00000400000000000000" pitchFamily="2" charset="-78"/>
              </a:rPr>
              <a:t>توضیحات</a:t>
            </a:r>
          </a:p>
          <a:p>
            <a:pPr algn="r" rtl="1"/>
            <a:r>
              <a:rPr lang="fa-IR" sz="4400" dirty="0">
                <a:cs typeface="B Nazanin" panose="00000400000000000000" pitchFamily="2" charset="-78"/>
              </a:rPr>
              <a:t>توضیحات</a:t>
            </a:r>
            <a:endParaRPr lang="en-US" sz="4400" dirty="0" smtClean="0">
              <a:cs typeface="B Nazanin" panose="00000400000000000000" pitchFamily="2" charset="-78"/>
            </a:endParaRPr>
          </a:p>
        </p:txBody>
      </p:sp>
      <p:sp>
        <p:nvSpPr>
          <p:cNvPr id="13" name="Rounded Rectangle 9">
            <a:extLst>
              <a:ext uri="{FF2B5EF4-FFF2-40B4-BE49-F238E27FC236}">
                <a16:creationId xmlns:a16="http://schemas.microsoft.com/office/drawing/2014/main" xmlns="" id="{87FF0C62-25AD-FC5A-BAEF-17C6A33365E0}"/>
              </a:ext>
            </a:extLst>
          </p:cNvPr>
          <p:cNvSpPr/>
          <p:nvPr/>
        </p:nvSpPr>
        <p:spPr>
          <a:xfrm>
            <a:off x="1274141" y="1544554"/>
            <a:ext cx="3873486" cy="3693319"/>
          </a:xfrm>
          <a:prstGeom prst="roundRect">
            <a:avLst/>
          </a:prstGeom>
          <a:noFill/>
          <a:ln>
            <a:solidFill>
              <a:schemeClr val="accent1"/>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rtl="1"/>
            <a:r>
              <a:rPr lang="en-US" sz="5400" dirty="0">
                <a:solidFill>
                  <a:schemeClr val="accent1"/>
                </a:solidFill>
                <a:cs typeface="B Nazanin" panose="00000400000000000000" pitchFamily="2" charset="-78"/>
              </a:rPr>
              <a:t>Author</a:t>
            </a:r>
            <a:r>
              <a:rPr lang="fa-IR" sz="5400" dirty="0">
                <a:solidFill>
                  <a:schemeClr val="accent1"/>
                </a:solidFill>
                <a:cs typeface="B Nazanin" panose="00000400000000000000" pitchFamily="2" charset="-78"/>
              </a:rPr>
              <a:t> </a:t>
            </a:r>
            <a:r>
              <a:rPr lang="en-US" sz="5400" dirty="0">
                <a:solidFill>
                  <a:schemeClr val="accent1"/>
                </a:solidFill>
                <a:cs typeface="B Nazanin" panose="00000400000000000000" pitchFamily="2" charset="-78"/>
              </a:rPr>
              <a:t>Picture</a:t>
            </a:r>
          </a:p>
        </p:txBody>
      </p:sp>
    </p:spTree>
    <p:extLst>
      <p:ext uri="{BB962C8B-B14F-4D97-AF65-F5344CB8AC3E}">
        <p14:creationId xmlns:p14="http://schemas.microsoft.com/office/powerpoint/2010/main" val="3171112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2296</TotalTime>
  <Words>271</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B Titr</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BASIJ BARADARAN</cp:lastModifiedBy>
  <cp:revision>215</cp:revision>
  <dcterms:created xsi:type="dcterms:W3CDTF">2018-04-09T07:28:08Z</dcterms:created>
  <dcterms:modified xsi:type="dcterms:W3CDTF">2025-05-10T12:47:22Z</dcterms:modified>
</cp:coreProperties>
</file>