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81" r:id="rId2"/>
    <p:sldId id="491" r:id="rId3"/>
    <p:sldId id="278" r:id="rId4"/>
    <p:sldId id="470" r:id="rId5"/>
    <p:sldId id="520" r:id="rId6"/>
    <p:sldId id="521" r:id="rId7"/>
    <p:sldId id="508" r:id="rId8"/>
    <p:sldId id="522" r:id="rId9"/>
    <p:sldId id="523" r:id="rId10"/>
    <p:sldId id="524" r:id="rId11"/>
    <p:sldId id="510" r:id="rId12"/>
    <p:sldId id="511" r:id="rId13"/>
    <p:sldId id="513" r:id="rId14"/>
    <p:sldId id="525" r:id="rId15"/>
    <p:sldId id="514" r:id="rId16"/>
    <p:sldId id="515" r:id="rId17"/>
    <p:sldId id="516" r:id="rId18"/>
    <p:sldId id="518" r:id="rId19"/>
    <p:sldId id="526" r:id="rId20"/>
    <p:sldId id="528" r:id="rId21"/>
    <p:sldId id="529" r:id="rId22"/>
    <p:sldId id="295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FF"/>
    <a:srgbClr val="CCFF33"/>
    <a:srgbClr val="FF3399"/>
    <a:srgbClr val="CC00CC"/>
    <a:srgbClr val="FF6699"/>
    <a:srgbClr val="00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728" autoAdjust="0"/>
  </p:normalViewPr>
  <p:slideViewPr>
    <p:cSldViewPr>
      <p:cViewPr varScale="1">
        <p:scale>
          <a:sx n="73" d="100"/>
          <a:sy n="73" d="100"/>
        </p:scale>
        <p:origin x="13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5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3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5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.uz/" TargetMode="External"/><Relationship Id="rId7" Type="http://schemas.openxmlformats.org/officeDocument/2006/relationships/hyperlink" Target="http://www.apparelresources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iroscene.com/" TargetMode="External"/><Relationship Id="rId5" Type="http://schemas.openxmlformats.org/officeDocument/2006/relationships/hyperlink" Target="http://www.webmandry.com/" TargetMode="External"/><Relationship Id="rId4" Type="http://schemas.openxmlformats.org/officeDocument/2006/relationships/hyperlink" Target="http://www.yaklass.r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@geography_meth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0284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53-§.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Misr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Arab      </a:t>
            </a:r>
            <a:b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Respublika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2088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>
                <a:solidFill>
                  <a:schemeClr val="bg1"/>
                </a:solidFill>
              </a:rPr>
              <a:t>Бисмиллаҳир Роҳманир Роҳийм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D:\Egypt\2048px-EGY_orthographic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Egypt\Aswan,_Aswan_Governorate,_Egypt_-_panoramio_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28" y="3861048"/>
            <a:ext cx="230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/>
              <a:t>Issiq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quruq</a:t>
            </a:r>
            <a:r>
              <a:rPr lang="en-US" sz="2400" dirty="0"/>
              <a:t> </a:t>
            </a:r>
            <a:r>
              <a:rPr lang="en-US" sz="2400" dirty="0" err="1"/>
              <a:t>iqlim</a:t>
            </a:r>
            <a:r>
              <a:rPr lang="en-US" sz="2400" dirty="0"/>
              <a:t> </a:t>
            </a:r>
            <a:r>
              <a:rPr lang="en-US" sz="2400" dirty="0" err="1"/>
              <a:t>sharoitida</a:t>
            </a:r>
            <a:r>
              <a:rPr lang="en-US" sz="2400" dirty="0"/>
              <a:t> </a:t>
            </a:r>
            <a:r>
              <a:rPr lang="en-US" sz="2400" dirty="0" err="1"/>
              <a:t>Misr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suv</a:t>
            </a:r>
            <a:r>
              <a:rPr lang="en-US" sz="2400" dirty="0"/>
              <a:t> </a:t>
            </a:r>
            <a:r>
              <a:rPr lang="en-US" sz="2400" dirty="0" err="1"/>
              <a:t>resurslarining</a:t>
            </a:r>
            <a:r>
              <a:rPr lang="en-US" sz="2400" dirty="0"/>
              <a:t> </a:t>
            </a:r>
            <a:r>
              <a:rPr lang="en-US" sz="2400" dirty="0" err="1"/>
              <a:t>yetishmovchiligi</a:t>
            </a:r>
            <a:r>
              <a:rPr lang="en-US" sz="2400" dirty="0"/>
              <a:t> </a:t>
            </a:r>
            <a:r>
              <a:rPr lang="en-US" sz="2400" dirty="0" err="1"/>
              <a:t>xos</a:t>
            </a:r>
            <a:r>
              <a:rPr lang="en-US" sz="2400" dirty="0"/>
              <a:t>. </a:t>
            </a:r>
            <a:r>
              <a:rPr lang="en-US" sz="2400" dirty="0" err="1"/>
              <a:t>Mamlakatning</a:t>
            </a:r>
            <a:r>
              <a:rPr lang="en-US" sz="2400" dirty="0"/>
              <a:t> </a:t>
            </a:r>
            <a:r>
              <a:rPr lang="en-US" sz="2400" dirty="0" err="1"/>
              <a:t>yagona</a:t>
            </a:r>
            <a:r>
              <a:rPr lang="en-US" sz="2400" dirty="0"/>
              <a:t> </a:t>
            </a:r>
            <a:r>
              <a:rPr lang="en-US" sz="2400" dirty="0" err="1"/>
              <a:t>daryosi</a:t>
            </a:r>
            <a:r>
              <a:rPr lang="en-US" sz="2400" dirty="0"/>
              <a:t> –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hududini</a:t>
            </a:r>
            <a:r>
              <a:rPr lang="en-US" sz="2400" dirty="0"/>
              <a:t> </a:t>
            </a:r>
            <a:r>
              <a:rPr lang="en-US" sz="2400" dirty="0" err="1"/>
              <a:t>janubdan</a:t>
            </a:r>
            <a:r>
              <a:rPr lang="en-US" sz="2400" dirty="0"/>
              <a:t> </a:t>
            </a:r>
            <a:r>
              <a:rPr lang="en-US" sz="2400" dirty="0" err="1"/>
              <a:t>shimolga</a:t>
            </a:r>
            <a:r>
              <a:rPr lang="en-US" sz="2400" dirty="0"/>
              <a:t> </a:t>
            </a:r>
            <a:r>
              <a:rPr lang="en-US" sz="2400" dirty="0" err="1"/>
              <a:t>kesib</a:t>
            </a:r>
            <a:r>
              <a:rPr lang="en-US" sz="2400" dirty="0"/>
              <a:t> </a:t>
            </a:r>
            <a:r>
              <a:rPr lang="en-US" sz="2400" dirty="0" err="1"/>
              <a:t>o‘tib</a:t>
            </a:r>
            <a:r>
              <a:rPr lang="en-US" sz="2400" dirty="0"/>
              <a:t>, </a:t>
            </a:r>
            <a:r>
              <a:rPr lang="en-US" sz="2400" dirty="0" err="1"/>
              <a:t>O‘rta</a:t>
            </a:r>
            <a:r>
              <a:rPr lang="en-US" sz="2400" dirty="0"/>
              <a:t> </a:t>
            </a:r>
            <a:r>
              <a:rPr lang="en-US" sz="2400" dirty="0" err="1"/>
              <a:t>dengizga</a:t>
            </a:r>
            <a:r>
              <a:rPr lang="en-US" sz="2400" dirty="0"/>
              <a:t> </a:t>
            </a:r>
            <a:r>
              <a:rPr lang="en-US" sz="2400" dirty="0" err="1"/>
              <a:t>quyiladigan</a:t>
            </a:r>
            <a:r>
              <a:rPr lang="en-US" sz="2400" dirty="0"/>
              <a:t> Nil – </a:t>
            </a:r>
            <a:r>
              <a:rPr lang="en-US" sz="2400" dirty="0" err="1"/>
              <a:t>cho‘llar</a:t>
            </a:r>
            <a:r>
              <a:rPr lang="en-US" sz="2400" dirty="0"/>
              <a:t> </a:t>
            </a:r>
            <a:r>
              <a:rPr lang="en-US" sz="2400" dirty="0" err="1"/>
              <a:t>orasidan</a:t>
            </a:r>
            <a:r>
              <a:rPr lang="en-US" sz="2400" dirty="0"/>
              <a:t> </a:t>
            </a:r>
            <a:r>
              <a:rPr lang="en-US" sz="2400" dirty="0" err="1"/>
              <a:t>oqib</a:t>
            </a:r>
            <a:r>
              <a:rPr lang="en-US" sz="2400" dirty="0"/>
              <a:t> </a:t>
            </a:r>
            <a:r>
              <a:rPr lang="en-US" sz="2400" dirty="0" err="1"/>
              <a:t>o‘tadigan</a:t>
            </a:r>
            <a:r>
              <a:rPr lang="en-US" sz="2400" dirty="0"/>
              <a:t> </a:t>
            </a:r>
            <a:r>
              <a:rPr lang="en-US" sz="2400" dirty="0" err="1"/>
              <a:t>tranzit</a:t>
            </a:r>
            <a:r>
              <a:rPr lang="en-US" sz="2400" dirty="0"/>
              <a:t> </a:t>
            </a:r>
            <a:r>
              <a:rPr lang="en-US" sz="2400" dirty="0" err="1"/>
              <a:t>daryodir</a:t>
            </a:r>
            <a:r>
              <a:rPr lang="en-US" sz="2400" dirty="0"/>
              <a:t> (84-rasm). Nil </a:t>
            </a:r>
            <a:r>
              <a:rPr lang="en-US" sz="2400" dirty="0" err="1"/>
              <a:t>daryosida</a:t>
            </a:r>
            <a:r>
              <a:rPr lang="en-US" sz="2400" dirty="0"/>
              <a:t> </a:t>
            </a:r>
            <a:r>
              <a:rPr lang="en-US" sz="2400" dirty="0" err="1"/>
              <a:t>jahondagi</a:t>
            </a:r>
            <a:r>
              <a:rPr lang="en-US" sz="2400" dirty="0"/>
              <a:t> </a:t>
            </a:r>
            <a:r>
              <a:rPr lang="en-US" sz="2400" dirty="0" err="1"/>
              <a:t>eng</a:t>
            </a:r>
            <a:r>
              <a:rPr lang="en-US" sz="2400" dirty="0"/>
              <a:t> </a:t>
            </a:r>
            <a:r>
              <a:rPr lang="en-US" sz="2400" dirty="0" err="1"/>
              <a:t>yirik</a:t>
            </a:r>
            <a:r>
              <a:rPr lang="en-US" sz="2400" dirty="0"/>
              <a:t> </a:t>
            </a:r>
            <a:r>
              <a:rPr lang="en-US" sz="2400" dirty="0" err="1"/>
              <a:t>suv</a:t>
            </a:r>
            <a:r>
              <a:rPr lang="en-US" sz="2400" dirty="0"/>
              <a:t> </a:t>
            </a:r>
            <a:r>
              <a:rPr lang="en-US" sz="2400" dirty="0" err="1"/>
              <a:t>omborlaridan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– </a:t>
            </a:r>
            <a:r>
              <a:rPr lang="en-US" sz="2400" dirty="0" err="1"/>
              <a:t>Asvon</a:t>
            </a:r>
            <a:r>
              <a:rPr lang="en-US" sz="2400" dirty="0"/>
              <a:t> </a:t>
            </a:r>
            <a:r>
              <a:rPr lang="en-US" sz="2400" dirty="0" err="1"/>
              <a:t>suv</a:t>
            </a:r>
            <a:r>
              <a:rPr lang="en-US" sz="2400" dirty="0"/>
              <a:t> </a:t>
            </a:r>
            <a:r>
              <a:rPr lang="en-US" sz="2400" dirty="0" err="1"/>
              <a:t>ombori</a:t>
            </a:r>
            <a:r>
              <a:rPr lang="en-US" sz="2400" dirty="0"/>
              <a:t> </a:t>
            </a:r>
            <a:r>
              <a:rPr lang="en-US" sz="2400" dirty="0" err="1"/>
              <a:t>barpo</a:t>
            </a:r>
            <a:r>
              <a:rPr lang="en-US" sz="2400" dirty="0"/>
              <a:t> </a:t>
            </a:r>
            <a:r>
              <a:rPr lang="en-US" sz="2400" dirty="0" err="1"/>
              <a:t>etilgan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D:\Egypt\ГП Египет-w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5" y="2924944"/>
            <a:ext cx="3803267" cy="35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Egypt\1280px-Cruise_ship_Nil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2675136" cy="200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Egypt\AswanHighDam_Egy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24" y="4509120"/>
            <a:ext cx="2654424" cy="199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50024" y="6212001"/>
            <a:ext cx="2654424" cy="324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Asvon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ombori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to‘g‘oni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/>
              <a:t>Aholisi</a:t>
            </a:r>
            <a:r>
              <a:rPr lang="en-US" sz="2800" b="1" dirty="0"/>
              <a:t>. 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220072" y="1916832"/>
            <a:ext cx="3477072" cy="4608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Misr</a:t>
            </a:r>
            <a:r>
              <a:rPr lang="ru-RU" sz="2400" dirty="0"/>
              <a:t> </a:t>
            </a:r>
            <a:r>
              <a:rPr lang="ru-RU" sz="2400" dirty="0" err="1"/>
              <a:t>Afrika</a:t>
            </a:r>
            <a:r>
              <a:rPr lang="ru-RU" sz="2400" dirty="0"/>
              <a:t> </a:t>
            </a:r>
            <a:r>
              <a:rPr lang="ru-RU" sz="2400" dirty="0" err="1"/>
              <a:t>davlatlari</a:t>
            </a:r>
            <a:r>
              <a:rPr lang="ru-RU" sz="2400" dirty="0"/>
              <a:t> </a:t>
            </a:r>
            <a:r>
              <a:rPr lang="ru-RU" sz="2400" dirty="0" err="1"/>
              <a:t>orasida</a:t>
            </a:r>
            <a:r>
              <a:rPr lang="ru-RU" sz="2400" dirty="0"/>
              <a:t> </a:t>
            </a:r>
            <a:r>
              <a:rPr lang="ru-RU" sz="2400" dirty="0" err="1"/>
              <a:t>aholi</a:t>
            </a:r>
            <a:r>
              <a:rPr lang="ru-RU" sz="2400" dirty="0"/>
              <a:t> </a:t>
            </a:r>
            <a:r>
              <a:rPr lang="ru-RU" sz="2400" dirty="0" err="1"/>
              <a:t>soni</a:t>
            </a:r>
            <a:r>
              <a:rPr lang="ru-RU" sz="2400" dirty="0"/>
              <a:t> </a:t>
            </a:r>
            <a:r>
              <a:rPr lang="ru-RU" sz="2400" dirty="0" err="1"/>
              <a:t>bo‘yicha</a:t>
            </a:r>
            <a:r>
              <a:rPr lang="ru-RU" sz="2400" dirty="0"/>
              <a:t> </a:t>
            </a:r>
            <a:r>
              <a:rPr lang="ru-RU" sz="2400" dirty="0" err="1"/>
              <a:t>Nigeriya</a:t>
            </a:r>
            <a:r>
              <a:rPr lang="ru-RU" sz="2400" dirty="0"/>
              <a:t> </a:t>
            </a:r>
            <a:r>
              <a:rPr lang="ru-RU" sz="2400" dirty="0" err="1"/>
              <a:t>va</a:t>
            </a:r>
            <a:r>
              <a:rPr lang="ru-RU" sz="2400" dirty="0"/>
              <a:t> </a:t>
            </a:r>
            <a:r>
              <a:rPr lang="ru-RU" sz="2400" dirty="0" err="1"/>
              <a:t>Efiopiyadan</a:t>
            </a:r>
            <a:r>
              <a:rPr lang="ru-RU" sz="2400" dirty="0"/>
              <a:t> </a:t>
            </a:r>
            <a:r>
              <a:rPr lang="ru-RU" sz="2400" dirty="0" err="1"/>
              <a:t>keyingi</a:t>
            </a:r>
            <a:r>
              <a:rPr lang="ru-RU" sz="2400" dirty="0"/>
              <a:t> </a:t>
            </a:r>
            <a:r>
              <a:rPr lang="ru-RU" sz="2400" dirty="0" err="1"/>
              <a:t>uchinchi</a:t>
            </a:r>
            <a:r>
              <a:rPr lang="ru-RU" sz="2400" dirty="0"/>
              <a:t> </a:t>
            </a:r>
            <a:r>
              <a:rPr lang="ru-RU" sz="2400" dirty="0" err="1"/>
              <a:t>o‘rinda</a:t>
            </a:r>
            <a:r>
              <a:rPr lang="ru-RU" sz="2400" dirty="0"/>
              <a:t> </a:t>
            </a:r>
            <a:r>
              <a:rPr lang="ru-RU" sz="2400" dirty="0" err="1"/>
              <a:t>turadi</a:t>
            </a:r>
            <a:r>
              <a:rPr lang="ru-RU" sz="2400" dirty="0"/>
              <a:t>. </a:t>
            </a:r>
            <a:r>
              <a:rPr lang="ru-RU" sz="2400" dirty="0" err="1"/>
              <a:t>Aholining</a:t>
            </a:r>
            <a:r>
              <a:rPr lang="ru-RU" sz="2400" dirty="0"/>
              <a:t> </a:t>
            </a:r>
            <a:r>
              <a:rPr lang="ru-RU" sz="2400" dirty="0" err="1"/>
              <a:t>tabiiy</a:t>
            </a:r>
            <a:r>
              <a:rPr lang="ru-RU" sz="2400" dirty="0"/>
              <a:t> </a:t>
            </a:r>
            <a:r>
              <a:rPr lang="ru-RU" sz="2400" dirty="0" err="1"/>
              <a:t>o‘sishi</a:t>
            </a:r>
            <a:r>
              <a:rPr lang="ru-RU" sz="2400" dirty="0"/>
              <a:t> </a:t>
            </a:r>
            <a:r>
              <a:rPr lang="ru-RU" sz="2400" dirty="0" err="1"/>
              <a:t>nisbatan</a:t>
            </a:r>
            <a:r>
              <a:rPr lang="ru-RU" sz="2400" dirty="0"/>
              <a:t> </a:t>
            </a:r>
            <a:r>
              <a:rPr lang="ru-RU" sz="2400" dirty="0" err="1"/>
              <a:t>yuqori</a:t>
            </a:r>
            <a:r>
              <a:rPr lang="ru-RU" sz="2400" dirty="0"/>
              <a:t> </a:t>
            </a:r>
            <a:r>
              <a:rPr lang="ru-RU" sz="2400" dirty="0" err="1"/>
              <a:t>darajada</a:t>
            </a:r>
            <a:r>
              <a:rPr lang="ru-RU" sz="2400" dirty="0"/>
              <a:t> </a:t>
            </a:r>
            <a:r>
              <a:rPr lang="ru-RU" sz="2400" dirty="0" err="1"/>
              <a:t>saqlanib</a:t>
            </a:r>
            <a:r>
              <a:rPr lang="ru-RU" sz="2400" dirty="0"/>
              <a:t> </a:t>
            </a:r>
            <a:r>
              <a:rPr lang="ru-RU" sz="2400" dirty="0" err="1"/>
              <a:t>kelmoqda</a:t>
            </a:r>
            <a:r>
              <a:rPr lang="ru-RU" sz="2400" dirty="0"/>
              <a:t>. </a:t>
            </a:r>
            <a:r>
              <a:rPr lang="ru-RU" sz="2400" dirty="0" err="1"/>
              <a:t>Misr</a:t>
            </a:r>
            <a:r>
              <a:rPr lang="ru-RU" sz="2400" dirty="0"/>
              <a:t> </a:t>
            </a:r>
            <a:r>
              <a:rPr lang="ru-RU" sz="2400" dirty="0" err="1"/>
              <a:t>aholisi</a:t>
            </a:r>
            <a:r>
              <a:rPr lang="ru-RU" sz="2400" dirty="0"/>
              <a:t> </a:t>
            </a:r>
            <a:r>
              <a:rPr lang="ru-RU" sz="2400" dirty="0" err="1"/>
              <a:t>yiliga</a:t>
            </a:r>
            <a:r>
              <a:rPr lang="ru-RU" sz="2400" dirty="0"/>
              <a:t> </a:t>
            </a:r>
            <a:r>
              <a:rPr lang="ru-RU" sz="2400" dirty="0" err="1"/>
              <a:t>deyarli</a:t>
            </a:r>
            <a:r>
              <a:rPr lang="ru-RU" sz="2400" dirty="0"/>
              <a:t> 2,5 % </a:t>
            </a:r>
            <a:r>
              <a:rPr lang="ru-RU" sz="2400" dirty="0" err="1"/>
              <a:t>ga</a:t>
            </a:r>
            <a:r>
              <a:rPr lang="ru-RU" sz="2400" dirty="0"/>
              <a:t>, </a:t>
            </a:r>
            <a:r>
              <a:rPr lang="ru-RU" sz="2400" dirty="0" err="1"/>
              <a:t>ya’ni</a:t>
            </a:r>
            <a:r>
              <a:rPr lang="ru-RU" sz="2400" dirty="0"/>
              <a:t> 2 </a:t>
            </a:r>
            <a:r>
              <a:rPr lang="ru-RU" sz="2400" dirty="0" err="1"/>
              <a:t>milliondan</a:t>
            </a:r>
            <a:r>
              <a:rPr lang="ru-RU" sz="2400" dirty="0"/>
              <a:t> </a:t>
            </a:r>
            <a:r>
              <a:rPr lang="ru-RU" sz="2400" dirty="0" err="1"/>
              <a:t>ziyod</a:t>
            </a:r>
            <a:r>
              <a:rPr lang="ru-RU" sz="2400" dirty="0"/>
              <a:t> </a:t>
            </a:r>
            <a:r>
              <a:rPr lang="ru-RU" sz="2400" dirty="0" err="1"/>
              <a:t>kishiga</a:t>
            </a:r>
            <a:r>
              <a:rPr lang="ru-RU" sz="2400" dirty="0"/>
              <a:t> </a:t>
            </a:r>
            <a:r>
              <a:rPr lang="ru-RU" sz="2400" dirty="0" err="1"/>
              <a:t>ko‘payadi</a:t>
            </a:r>
            <a:r>
              <a:rPr lang="ru-RU" sz="2400" dirty="0"/>
              <a:t>. </a:t>
            </a:r>
          </a:p>
        </p:txBody>
      </p:sp>
      <p:pic>
        <p:nvPicPr>
          <p:cNvPr id="10242" name="Picture 2" descr="D:\Egypt\560x315_1016923  Egypt   agricanews 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0" y="1931552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Egypt\Egypt_demograp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4" y="4327275"/>
            <a:ext cx="3740845" cy="21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Egypt\1280px-View_from_Cairo_Tower_31march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76873"/>
            <a:ext cx="2694193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 descr="D:\Egypt\1280px-Giza-N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7" y="4437112"/>
            <a:ext cx="3255131" cy="215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Egypt\1280px-Alexandria_Egypt_(23510849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1" y="2276872"/>
            <a:ext cx="3597093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/>
              <a:t>Misrda</a:t>
            </a:r>
            <a:r>
              <a:rPr lang="en-US" sz="2400" dirty="0"/>
              <a:t> </a:t>
            </a:r>
            <a:r>
              <a:rPr lang="en-US" sz="2400" dirty="0" err="1"/>
              <a:t>shahar</a:t>
            </a:r>
            <a:r>
              <a:rPr lang="en-US" sz="2400" dirty="0"/>
              <a:t> </a:t>
            </a:r>
            <a:r>
              <a:rPr lang="en-US" sz="2400" dirty="0" err="1"/>
              <a:t>aholisining</a:t>
            </a:r>
            <a:r>
              <a:rPr lang="en-US" sz="2400" dirty="0"/>
              <a:t> </a:t>
            </a:r>
            <a:r>
              <a:rPr lang="en-US" sz="2400" dirty="0" err="1"/>
              <a:t>ulushi</a:t>
            </a:r>
            <a:r>
              <a:rPr lang="en-US" sz="2400" dirty="0"/>
              <a:t> 45 % </a:t>
            </a:r>
            <a:r>
              <a:rPr lang="en-US" sz="2400" dirty="0" err="1"/>
              <a:t>atrofida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ko‘rsatkich</a:t>
            </a:r>
            <a:r>
              <a:rPr lang="en-US" sz="2400" dirty="0"/>
              <a:t> </a:t>
            </a:r>
            <a:r>
              <a:rPr lang="en-US" sz="2400" dirty="0" err="1"/>
              <a:t>Shi­moliy</a:t>
            </a:r>
            <a:r>
              <a:rPr lang="en-US" sz="2400" dirty="0"/>
              <a:t> </a:t>
            </a:r>
            <a:r>
              <a:rPr lang="en-US" sz="2400" dirty="0" err="1"/>
              <a:t>Afrikaning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davlatlariga</a:t>
            </a:r>
            <a:r>
              <a:rPr lang="en-US" sz="2400" dirty="0"/>
              <a:t> </a:t>
            </a:r>
            <a:r>
              <a:rPr lang="en-US" sz="2400" dirty="0" err="1"/>
              <a:t>nisbatan</a:t>
            </a:r>
            <a:r>
              <a:rPr lang="en-US" sz="2400" dirty="0"/>
              <a:t> </a:t>
            </a:r>
            <a:r>
              <a:rPr lang="en-US" sz="2400" dirty="0" err="1"/>
              <a:t>pastroq</a:t>
            </a:r>
            <a:r>
              <a:rPr lang="en-US" sz="2400" dirty="0"/>
              <a:t> </a:t>
            </a:r>
            <a:r>
              <a:rPr lang="en-US" sz="2400" dirty="0" err="1"/>
              <a:t>darajada</a:t>
            </a:r>
            <a:r>
              <a:rPr lang="en-US" sz="2400" dirty="0"/>
              <a:t>. </a:t>
            </a:r>
            <a:r>
              <a:rPr lang="en-US" sz="2400" dirty="0" err="1"/>
              <a:t>Eng</a:t>
            </a:r>
            <a:r>
              <a:rPr lang="en-US" sz="2400" dirty="0"/>
              <a:t> </a:t>
            </a:r>
            <a:r>
              <a:rPr lang="en-US" sz="2400" dirty="0" err="1"/>
              <a:t>yirik</a:t>
            </a:r>
            <a:r>
              <a:rPr lang="en-US" sz="2400" dirty="0"/>
              <a:t> </a:t>
            </a:r>
            <a:r>
              <a:rPr lang="en-US" sz="2400" dirty="0" err="1"/>
              <a:t>shaharlari</a:t>
            </a:r>
            <a:r>
              <a:rPr lang="en-US" sz="2400" dirty="0"/>
              <a:t> </a:t>
            </a:r>
            <a:r>
              <a:rPr lang="en-US" sz="2400" dirty="0" err="1"/>
              <a:t>qatoriga</a:t>
            </a:r>
            <a:r>
              <a:rPr lang="en-US" sz="2400" dirty="0"/>
              <a:t> </a:t>
            </a:r>
            <a:r>
              <a:rPr lang="en-US" sz="2400" dirty="0" err="1"/>
              <a:t>Qohira</a:t>
            </a:r>
            <a:r>
              <a:rPr lang="en-US" sz="2400" dirty="0"/>
              <a:t>, </a:t>
            </a:r>
            <a:r>
              <a:rPr lang="en-US" sz="2400" dirty="0" err="1"/>
              <a:t>Iskandariya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Giza </a:t>
            </a:r>
            <a:r>
              <a:rPr lang="en-US" sz="2400" dirty="0" err="1"/>
              <a:t>kiradi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077071"/>
            <a:ext cx="1974114" cy="2878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Qohira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2159" y="4074661"/>
            <a:ext cx="2071023" cy="2902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Iskandariya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29482" y="6305135"/>
            <a:ext cx="1627566" cy="2879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Giza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Misr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/>
              <a:t>millatli</a:t>
            </a:r>
            <a:r>
              <a:rPr lang="en-US" sz="2800" dirty="0"/>
              <a:t> </a:t>
            </a:r>
            <a:r>
              <a:rPr lang="en-US" sz="2800" dirty="0" err="1"/>
              <a:t>davlat</a:t>
            </a:r>
            <a:r>
              <a:rPr lang="en-US" sz="2800" dirty="0"/>
              <a:t> </a:t>
            </a:r>
            <a:r>
              <a:rPr lang="en-US" sz="2800" dirty="0" err="1"/>
              <a:t>hisoblanadi</a:t>
            </a:r>
            <a:r>
              <a:rPr lang="en-US" sz="2800" dirty="0"/>
              <a:t>, </a:t>
            </a:r>
            <a:r>
              <a:rPr lang="en-US" sz="2800" dirty="0" err="1"/>
              <a:t>chunki</a:t>
            </a:r>
            <a:r>
              <a:rPr lang="en-US" sz="2800" dirty="0"/>
              <a:t> </a:t>
            </a:r>
            <a:r>
              <a:rPr lang="en-US" sz="2800" dirty="0" err="1"/>
              <a:t>aholisining</a:t>
            </a:r>
            <a:r>
              <a:rPr lang="en-US" sz="2800" dirty="0"/>
              <a:t> 99 % i </a:t>
            </a:r>
            <a:r>
              <a:rPr lang="en-US" sz="2800" dirty="0" err="1"/>
              <a:t>arablardan</a:t>
            </a:r>
            <a:r>
              <a:rPr lang="en-US" sz="2800" dirty="0"/>
              <a:t> </a:t>
            </a:r>
            <a:r>
              <a:rPr lang="en-US" sz="2800" dirty="0" err="1"/>
              <a:t>iborat</a:t>
            </a:r>
            <a:r>
              <a:rPr lang="en-US" sz="2800" dirty="0"/>
              <a:t>. </a:t>
            </a:r>
            <a:r>
              <a:rPr lang="en-US" sz="2800" dirty="0" err="1"/>
              <a:t>Keng</a:t>
            </a:r>
            <a:r>
              <a:rPr lang="en-US" sz="2800" dirty="0"/>
              <a:t> </a:t>
            </a:r>
            <a:r>
              <a:rPr lang="en-US" sz="2800" dirty="0" err="1"/>
              <a:t>tarqalgan</a:t>
            </a:r>
            <a:r>
              <a:rPr lang="en-US" sz="2800" dirty="0"/>
              <a:t> din – </a:t>
            </a:r>
            <a:r>
              <a:rPr lang="en-US" sz="2800" dirty="0" err="1"/>
              <a:t>islom</a:t>
            </a:r>
            <a:r>
              <a:rPr lang="en-US" sz="2800" dirty="0"/>
              <a:t>. </a:t>
            </a:r>
            <a:r>
              <a:rPr lang="en-US" sz="2800" dirty="0" err="1"/>
              <a:t>Lekin</a:t>
            </a:r>
            <a:r>
              <a:rPr lang="en-US" sz="2800" dirty="0"/>
              <a:t> </a:t>
            </a:r>
            <a:r>
              <a:rPr lang="en-US" sz="2800" dirty="0" err="1"/>
              <a:t>misrliklarning</a:t>
            </a:r>
            <a:r>
              <a:rPr lang="en-US" sz="2800" dirty="0"/>
              <a:t> 10 % </a:t>
            </a:r>
            <a:r>
              <a:rPr lang="en-US" sz="2800" dirty="0" err="1"/>
              <a:t>ga</a:t>
            </a:r>
            <a:r>
              <a:rPr lang="en-US" sz="2800" dirty="0"/>
              <a:t> </a:t>
            </a:r>
            <a:r>
              <a:rPr lang="en-US" sz="2800" dirty="0" err="1"/>
              <a:t>yaqin</a:t>
            </a:r>
            <a:r>
              <a:rPr lang="en-US" sz="2800" dirty="0"/>
              <a:t> </a:t>
            </a:r>
            <a:r>
              <a:rPr lang="en-US" sz="2800" dirty="0" err="1"/>
              <a:t>qismi</a:t>
            </a:r>
            <a:r>
              <a:rPr lang="en-US" sz="2800" dirty="0"/>
              <a:t> </a:t>
            </a:r>
            <a:r>
              <a:rPr lang="en-US" sz="2800" dirty="0" err="1"/>
              <a:t>xristian</a:t>
            </a:r>
            <a:r>
              <a:rPr lang="en-US" sz="2800" dirty="0"/>
              <a:t> </a:t>
            </a:r>
            <a:r>
              <a:rPr lang="en-US" sz="2800" dirty="0" err="1"/>
              <a:t>diniga</a:t>
            </a:r>
            <a:r>
              <a:rPr lang="en-US" sz="2800" dirty="0"/>
              <a:t> </a:t>
            </a:r>
            <a:r>
              <a:rPr lang="en-US" sz="2800" dirty="0" err="1"/>
              <a:t>mansub</a:t>
            </a:r>
            <a:r>
              <a:rPr lang="en-US" sz="2800" dirty="0"/>
              <a:t>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D:\Egypt\4ac0f853-adf8-4211-831b-b91878335e32  cairoscene 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9" y="2407146"/>
            <a:ext cx="3184915" cy="19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Egypt\Бедуин-w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9" y="4437112"/>
            <a:ext cx="3184916" cy="22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Egypt\Egypt.Aswan.Mosque.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45" y="2441417"/>
            <a:ext cx="1450758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Egypt\Monastry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437112"/>
            <a:ext cx="2853190" cy="21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 smtClean="0"/>
              <a:t>Misrda</a:t>
            </a:r>
            <a:r>
              <a:rPr lang="en-US" sz="2400" dirty="0" smtClean="0"/>
              <a:t> </a:t>
            </a:r>
            <a:r>
              <a:rPr lang="en-US" sz="2400" dirty="0" err="1"/>
              <a:t>aholi</a:t>
            </a:r>
            <a:r>
              <a:rPr lang="en-US" sz="2400" dirty="0"/>
              <a:t> </a:t>
            </a:r>
            <a:r>
              <a:rPr lang="en-US" sz="2400" dirty="0" err="1"/>
              <a:t>juda</a:t>
            </a:r>
            <a:r>
              <a:rPr lang="en-US" sz="2400" dirty="0"/>
              <a:t> </a:t>
            </a:r>
            <a:r>
              <a:rPr lang="en-US" sz="2400" dirty="0" err="1"/>
              <a:t>notekis</a:t>
            </a:r>
            <a:r>
              <a:rPr lang="en-US" sz="2400" dirty="0"/>
              <a:t> </a:t>
            </a:r>
            <a:r>
              <a:rPr lang="en-US" sz="2400" dirty="0" err="1"/>
              <a:t>joylashgan</a:t>
            </a:r>
            <a:r>
              <a:rPr lang="en-US" sz="2400" dirty="0"/>
              <a:t>. </a:t>
            </a:r>
            <a:r>
              <a:rPr lang="en-US" sz="2400" dirty="0" err="1"/>
              <a:t>Misrliklarning</a:t>
            </a:r>
            <a:r>
              <a:rPr lang="en-US" sz="2400" dirty="0"/>
              <a:t> 90 % </a:t>
            </a:r>
            <a:r>
              <a:rPr lang="en-US" sz="2400" dirty="0" err="1"/>
              <a:t>idan</a:t>
            </a:r>
            <a:r>
              <a:rPr lang="en-US" sz="2400" dirty="0"/>
              <a:t> </a:t>
            </a:r>
            <a:r>
              <a:rPr lang="en-US" sz="2400" dirty="0" err="1"/>
              <a:t>ziyod</a:t>
            </a:r>
            <a:r>
              <a:rPr lang="en-US" sz="2400" dirty="0"/>
              <a:t> </a:t>
            </a:r>
            <a:r>
              <a:rPr lang="en-US" sz="2400" dirty="0" err="1"/>
              <a:t>qismi</a:t>
            </a:r>
            <a:r>
              <a:rPr lang="en-US" sz="2400" dirty="0"/>
              <a:t> </a:t>
            </a:r>
            <a:r>
              <a:rPr lang="en-US" sz="2400" dirty="0" err="1"/>
              <a:t>aholi</a:t>
            </a:r>
            <a:r>
              <a:rPr lang="en-US" sz="2400" dirty="0"/>
              <a:t> </a:t>
            </a:r>
            <a:r>
              <a:rPr lang="en-US" sz="2400" dirty="0" err="1"/>
              <a:t>zichligi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jahon</a:t>
            </a:r>
            <a:r>
              <a:rPr lang="en-US" sz="2400" dirty="0"/>
              <a:t> </a:t>
            </a:r>
            <a:r>
              <a:rPr lang="en-US" sz="2400" dirty="0" err="1"/>
              <a:t>miqyosida</a:t>
            </a:r>
            <a:r>
              <a:rPr lang="en-US" sz="2400" dirty="0"/>
              <a:t> </a:t>
            </a:r>
            <a:r>
              <a:rPr lang="en-US" sz="2400" dirty="0" err="1"/>
              <a:t>ajralib</a:t>
            </a:r>
            <a:r>
              <a:rPr lang="en-US" sz="2400" dirty="0"/>
              <a:t> </a:t>
            </a:r>
            <a:r>
              <a:rPr lang="en-US" sz="2400" dirty="0" err="1"/>
              <a:t>turadigan</a:t>
            </a:r>
            <a:r>
              <a:rPr lang="en-US" sz="2400" dirty="0"/>
              <a:t> Nil </a:t>
            </a:r>
            <a:r>
              <a:rPr lang="en-US" sz="2400" dirty="0" err="1"/>
              <a:t>vodiysi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deltasida</a:t>
            </a:r>
            <a:r>
              <a:rPr lang="en-US" sz="2400" dirty="0"/>
              <a:t> </a:t>
            </a:r>
            <a:r>
              <a:rPr lang="en-US" sz="2400" dirty="0" err="1"/>
              <a:t>yashaydi</a:t>
            </a:r>
            <a:r>
              <a:rPr lang="en-US" sz="2400" dirty="0"/>
              <a:t>. </a:t>
            </a:r>
            <a:r>
              <a:rPr lang="en-US" sz="2400" dirty="0" err="1"/>
              <a:t>Shuningdek</a:t>
            </a:r>
            <a:r>
              <a:rPr lang="en-US" sz="2400" dirty="0"/>
              <a:t>, </a:t>
            </a:r>
            <a:r>
              <a:rPr lang="en-US" sz="2400" dirty="0" err="1"/>
              <a:t>Suvaysh</a:t>
            </a:r>
            <a:r>
              <a:rPr lang="en-US" sz="2400" dirty="0"/>
              <a:t> </a:t>
            </a:r>
            <a:r>
              <a:rPr lang="en-US" sz="2400" dirty="0" err="1"/>
              <a:t>kanali</a:t>
            </a:r>
            <a:r>
              <a:rPr lang="en-US" sz="2400" dirty="0"/>
              <a:t> </a:t>
            </a:r>
            <a:r>
              <a:rPr lang="en-US" sz="2400" dirty="0" err="1"/>
              <a:t>bo‘yida</a:t>
            </a:r>
            <a:r>
              <a:rPr lang="en-US" sz="2400" dirty="0"/>
              <a:t>, </a:t>
            </a:r>
            <a:r>
              <a:rPr lang="en-US" sz="2400" dirty="0" err="1"/>
              <a:t>O‘rta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Qi­zil</a:t>
            </a:r>
            <a:r>
              <a:rPr lang="en-US" sz="2400" dirty="0"/>
              <a:t> </a:t>
            </a:r>
            <a:r>
              <a:rPr lang="en-US" sz="2400" dirty="0" err="1"/>
              <a:t>dengizlar</a:t>
            </a:r>
            <a:r>
              <a:rPr lang="en-US" sz="2400" dirty="0"/>
              <a:t> </a:t>
            </a:r>
            <a:r>
              <a:rPr lang="en-US" sz="2400" dirty="0" err="1"/>
              <a:t>sohillarida</a:t>
            </a:r>
            <a:r>
              <a:rPr lang="en-US" sz="2400" dirty="0"/>
              <a:t> ham </a:t>
            </a:r>
            <a:r>
              <a:rPr lang="en-US" sz="2400" dirty="0" err="1"/>
              <a:t>aholi</a:t>
            </a:r>
            <a:r>
              <a:rPr lang="en-US" sz="2400" dirty="0"/>
              <a:t> </a:t>
            </a:r>
            <a:r>
              <a:rPr lang="en-US" sz="2400" dirty="0" err="1"/>
              <a:t>zichligi</a:t>
            </a:r>
            <a:r>
              <a:rPr lang="en-US" sz="2400" dirty="0"/>
              <a:t> </a:t>
            </a:r>
            <a:r>
              <a:rPr lang="en-US" sz="2400" dirty="0" err="1"/>
              <a:t>birmuncha</a:t>
            </a:r>
            <a:r>
              <a:rPr lang="en-US" sz="2400" dirty="0"/>
              <a:t> </a:t>
            </a:r>
            <a:r>
              <a:rPr lang="en-US" sz="2400" dirty="0" err="1"/>
              <a:t>yuqori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D:\Egypt\Плотность населения Египта-w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600400" cy="37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gypt\812px-Egypt_s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708920"/>
            <a:ext cx="3911992" cy="37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Egypt\Cairo,_evening_view_from_the_Tower_of_Cairo,_Egypt,_Oct_2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 bwMode="auto">
          <a:xfrm>
            <a:off x="539551" y="1628797"/>
            <a:ext cx="4248000" cy="25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/>
              <a:t>Iqtisodiyoti</a:t>
            </a:r>
            <a:r>
              <a:rPr lang="en-US" sz="2800" b="1" dirty="0"/>
              <a:t>. </a:t>
            </a:r>
            <a:endParaRPr lang="ru-RU" sz="2800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932040" y="1628799"/>
            <a:ext cx="3754760" cy="50096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Misr</a:t>
            </a:r>
            <a:r>
              <a:rPr lang="en-US" sz="2800" dirty="0"/>
              <a:t> </a:t>
            </a:r>
            <a:r>
              <a:rPr lang="en-US" sz="2800" dirty="0" err="1"/>
              <a:t>Afrika</a:t>
            </a:r>
            <a:r>
              <a:rPr lang="en-US" sz="2800" dirty="0"/>
              <a:t> </a:t>
            </a:r>
            <a:r>
              <a:rPr lang="en-US" sz="2800" dirty="0" err="1"/>
              <a:t>qit’asidagi</a:t>
            </a:r>
            <a:r>
              <a:rPr lang="en-US" sz="2800" dirty="0"/>
              <a:t> </a:t>
            </a:r>
            <a:r>
              <a:rPr lang="en-US" sz="2800" dirty="0" err="1"/>
              <a:t>davlatlar</a:t>
            </a:r>
            <a:r>
              <a:rPr lang="en-US" sz="2800" dirty="0"/>
              <a:t> </a:t>
            </a:r>
            <a:r>
              <a:rPr lang="en-US" sz="2800" dirty="0" err="1"/>
              <a:t>orasida</a:t>
            </a:r>
            <a:r>
              <a:rPr lang="en-US" sz="2800" dirty="0"/>
              <a:t> </a:t>
            </a:r>
            <a:r>
              <a:rPr lang="en-US" sz="2800" dirty="0" err="1"/>
              <a:t>eng</a:t>
            </a:r>
            <a:r>
              <a:rPr lang="en-US" sz="2800" dirty="0"/>
              <a:t> </a:t>
            </a:r>
            <a:r>
              <a:rPr lang="en-US" sz="2800" dirty="0" err="1"/>
              <a:t>katta</a:t>
            </a:r>
            <a:r>
              <a:rPr lang="en-US" sz="2800" dirty="0"/>
              <a:t> </a:t>
            </a:r>
            <a:r>
              <a:rPr lang="en-US" sz="2800" dirty="0" err="1"/>
              <a:t>iqtisodiy</a:t>
            </a:r>
            <a:r>
              <a:rPr lang="en-US" sz="2800" dirty="0"/>
              <a:t> </a:t>
            </a:r>
            <a:r>
              <a:rPr lang="en-US" sz="2800" dirty="0" err="1"/>
              <a:t>salohiyatga</a:t>
            </a:r>
            <a:r>
              <a:rPr lang="en-US" sz="2800" dirty="0"/>
              <a:t> </a:t>
            </a:r>
            <a:r>
              <a:rPr lang="en-US" sz="2800" dirty="0" err="1"/>
              <a:t>ega</a:t>
            </a:r>
            <a:r>
              <a:rPr lang="en-US" sz="2800" dirty="0"/>
              <a:t> </a:t>
            </a:r>
            <a:r>
              <a:rPr lang="en-US" sz="2800" dirty="0" err="1"/>
              <a:t>davlatlardan</a:t>
            </a:r>
            <a:r>
              <a:rPr lang="en-US" sz="2800" dirty="0"/>
              <a:t> </a:t>
            </a:r>
            <a:r>
              <a:rPr lang="en-US" sz="2800" dirty="0" err="1"/>
              <a:t>biri</a:t>
            </a:r>
            <a:r>
              <a:rPr lang="en-US" sz="2800" dirty="0"/>
              <a:t>. </a:t>
            </a:r>
            <a:r>
              <a:rPr lang="en-US" sz="2800" dirty="0" err="1"/>
              <a:t>Mamlakat</a:t>
            </a:r>
            <a:r>
              <a:rPr lang="en-US" sz="2800" dirty="0"/>
              <a:t> </a:t>
            </a:r>
            <a:r>
              <a:rPr lang="en-US" sz="2800" dirty="0" err="1"/>
              <a:t>iqtisodiyoti</a:t>
            </a:r>
            <a:r>
              <a:rPr lang="en-US" sz="2800" dirty="0"/>
              <a:t> </a:t>
            </a:r>
            <a:r>
              <a:rPr lang="en-US" sz="2800" dirty="0" err="1"/>
              <a:t>agrar</a:t>
            </a:r>
            <a:r>
              <a:rPr lang="en-US" sz="2800" dirty="0"/>
              <a:t>-industrial </a:t>
            </a:r>
            <a:r>
              <a:rPr lang="en-US" sz="2800" dirty="0" err="1"/>
              <a:t>xarakterga</a:t>
            </a:r>
            <a:r>
              <a:rPr lang="en-US" sz="2800" dirty="0"/>
              <a:t> </a:t>
            </a:r>
            <a:r>
              <a:rPr lang="en-US" sz="2800" dirty="0" err="1"/>
              <a:t>ega</a:t>
            </a:r>
            <a:r>
              <a:rPr lang="en-US" sz="2800" dirty="0"/>
              <a:t>. </a:t>
            </a:r>
            <a:endParaRPr lang="ru-RU" sz="2800" dirty="0"/>
          </a:p>
        </p:txBody>
      </p:sp>
      <p:pic>
        <p:nvPicPr>
          <p:cNvPr id="1027" name="Picture 3" descr="D:\Egypt\5EGP-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252704"/>
            <a:ext cx="4248000" cy="2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1" y="6350624"/>
            <a:ext cx="4248000" cy="2878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Misr</a:t>
            </a:r>
            <a:r>
              <a:rPr lang="en-US" dirty="0" smtClean="0"/>
              <a:t> </a:t>
            </a:r>
            <a:r>
              <a:rPr lang="en-US" dirty="0" err="1" smtClean="0"/>
              <a:t>pul</a:t>
            </a:r>
            <a:r>
              <a:rPr lang="en-US" dirty="0" smtClean="0"/>
              <a:t> </a:t>
            </a:r>
            <a:r>
              <a:rPr lang="en-US" dirty="0" err="1" smtClean="0"/>
              <a:t>birligi</a:t>
            </a:r>
            <a:r>
              <a:rPr lang="en-US" dirty="0" smtClean="0"/>
              <a:t> - </a:t>
            </a:r>
            <a:r>
              <a:rPr lang="en-US" dirty="0" err="1" smtClean="0"/>
              <a:t>Funt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/>
              <a:t>Sanoati</a:t>
            </a:r>
            <a:r>
              <a:rPr lang="en-US" sz="2400" dirty="0"/>
              <a:t>, </a:t>
            </a:r>
            <a:r>
              <a:rPr lang="en-US" sz="2400" dirty="0" err="1"/>
              <a:t>asosan</a:t>
            </a:r>
            <a:r>
              <a:rPr lang="en-US" sz="2400" dirty="0"/>
              <a:t>, </a:t>
            </a:r>
            <a:r>
              <a:rPr lang="en-US" sz="2400" dirty="0" err="1"/>
              <a:t>neft-gaz</a:t>
            </a:r>
            <a:r>
              <a:rPr lang="en-US" sz="2400" dirty="0"/>
              <a:t>, </a:t>
            </a:r>
            <a:r>
              <a:rPr lang="en-US" sz="2400" dirty="0" err="1"/>
              <a:t>to‘qimachilik</a:t>
            </a:r>
            <a:r>
              <a:rPr lang="en-US" sz="2400" dirty="0"/>
              <a:t>, </a:t>
            </a:r>
            <a:r>
              <a:rPr lang="en-US" sz="2400" dirty="0" err="1"/>
              <a:t>oziq-ovqat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kimyo</a:t>
            </a:r>
            <a:r>
              <a:rPr lang="en-US" sz="2400" dirty="0"/>
              <a:t> </a:t>
            </a:r>
            <a:r>
              <a:rPr lang="en-US" sz="2400" dirty="0" err="1"/>
              <a:t>tarmoqlariga</a:t>
            </a:r>
            <a:r>
              <a:rPr lang="en-US" sz="2400" dirty="0"/>
              <a:t> </a:t>
            </a:r>
            <a:r>
              <a:rPr lang="en-US" sz="2400" dirty="0" err="1"/>
              <a:t>ixtisoslashgan</a:t>
            </a:r>
            <a:r>
              <a:rPr lang="en-US" sz="2400" dirty="0"/>
              <a:t>. </a:t>
            </a:r>
            <a:r>
              <a:rPr lang="en-US" sz="2400" dirty="0" err="1"/>
              <a:t>Shuningdek</a:t>
            </a:r>
            <a:r>
              <a:rPr lang="en-US" sz="2400" dirty="0"/>
              <a:t>, </a:t>
            </a:r>
            <a:r>
              <a:rPr lang="en-US" sz="2400" dirty="0" err="1"/>
              <a:t>metallurgiya</a:t>
            </a:r>
            <a:r>
              <a:rPr lang="en-US" sz="2400" dirty="0"/>
              <a:t>, </a:t>
            </a:r>
            <a:r>
              <a:rPr lang="en-US" sz="2400" dirty="0" err="1"/>
              <a:t>mashinasozlik</a:t>
            </a:r>
            <a:r>
              <a:rPr lang="en-US" sz="2400" dirty="0"/>
              <a:t> </a:t>
            </a:r>
            <a:r>
              <a:rPr lang="en-US" sz="2400" dirty="0" err="1"/>
              <a:t>sanoati</a:t>
            </a:r>
            <a:r>
              <a:rPr lang="en-US" sz="2400" dirty="0"/>
              <a:t> ham </a:t>
            </a:r>
            <a:r>
              <a:rPr lang="en-US" sz="2400" dirty="0" err="1"/>
              <a:t>rivojlanib</a:t>
            </a:r>
            <a:r>
              <a:rPr lang="en-US" sz="2400" dirty="0"/>
              <a:t> </a:t>
            </a:r>
            <a:r>
              <a:rPr lang="en-US" sz="2400" dirty="0" err="1"/>
              <a:t>bormoqda</a:t>
            </a:r>
            <a:r>
              <a:rPr lang="en-US" sz="2400" dirty="0"/>
              <a:t>. </a:t>
            </a:r>
            <a:endParaRPr lang="ru-RU" sz="2400" dirty="0"/>
          </a:p>
        </p:txBody>
      </p:sp>
      <p:pic>
        <p:nvPicPr>
          <p:cNvPr id="2050" name="Picture 2" descr="D:\Egypt\Darfeel_pla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r="984"/>
          <a:stretch/>
        </p:blipFill>
        <p:spPr bwMode="auto">
          <a:xfrm>
            <a:off x="914938" y="2060848"/>
            <a:ext cx="288332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Egypt\Apparel-Factory-in-Egypt   India's Classic Fashion explores Egyptian market for garment ...apparelresources.c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6"/>
          <a:stretch/>
        </p:blipFill>
        <p:spPr bwMode="auto">
          <a:xfrm>
            <a:off x="4913836" y="2060848"/>
            <a:ext cx="323726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Egypt\1280px-Edfu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38" y="4293096"/>
            <a:ext cx="288332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Egypt\1280px-MCV_600_coach_3_axles._Spielvogel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26" y="4312380"/>
            <a:ext cx="32416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D:\Egypt\Хлопок-w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8" y="2479307"/>
            <a:ext cx="3623048" cy="217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Qishloq</a:t>
            </a:r>
            <a:r>
              <a:rPr lang="en-US" sz="2800" dirty="0" smtClean="0"/>
              <a:t> </a:t>
            </a:r>
            <a:r>
              <a:rPr lang="en-US" sz="2800" dirty="0" err="1"/>
              <a:t>xo‘jaligi</a:t>
            </a:r>
            <a:r>
              <a:rPr lang="en-US" sz="2800" dirty="0"/>
              <a:t> </a:t>
            </a:r>
            <a:r>
              <a:rPr lang="en-US" sz="2800" dirty="0" err="1"/>
              <a:t>sug‘orma</a:t>
            </a:r>
            <a:r>
              <a:rPr lang="en-US" sz="2800" dirty="0"/>
              <a:t> </a:t>
            </a:r>
            <a:r>
              <a:rPr lang="en-US" sz="2800" dirty="0" err="1"/>
              <a:t>dehqonchi­likka</a:t>
            </a:r>
            <a:r>
              <a:rPr lang="en-US" sz="2800" dirty="0"/>
              <a:t> </a:t>
            </a:r>
            <a:r>
              <a:rPr lang="en-US" sz="2800" dirty="0" err="1"/>
              <a:t>tayanadi</a:t>
            </a:r>
            <a:r>
              <a:rPr lang="en-US" sz="2800" dirty="0"/>
              <a:t>. </a:t>
            </a:r>
            <a:r>
              <a:rPr lang="en-US" sz="2800" dirty="0" err="1"/>
              <a:t>Asosiy</a:t>
            </a:r>
            <a:r>
              <a:rPr lang="en-US" sz="2800" dirty="0"/>
              <a:t> </a:t>
            </a:r>
            <a:r>
              <a:rPr lang="en-US" sz="2800" dirty="0" err="1"/>
              <a:t>ekinlar</a:t>
            </a:r>
            <a:r>
              <a:rPr lang="en-US" sz="2800" dirty="0"/>
              <a:t> – </a:t>
            </a:r>
            <a:r>
              <a:rPr lang="en-US" sz="2800" dirty="0" err="1"/>
              <a:t>paxta</a:t>
            </a:r>
            <a:r>
              <a:rPr lang="en-US" sz="2800" dirty="0"/>
              <a:t>, </a:t>
            </a:r>
            <a:r>
              <a:rPr lang="en-US" sz="2800" dirty="0" err="1"/>
              <a:t>sho­li</a:t>
            </a:r>
            <a:r>
              <a:rPr lang="en-US" sz="2800" dirty="0"/>
              <a:t>, </a:t>
            </a:r>
            <a:r>
              <a:rPr lang="en-US" sz="2800" dirty="0" err="1"/>
              <a:t>makkajo‘xori</a:t>
            </a:r>
            <a:r>
              <a:rPr lang="en-US" sz="2800" dirty="0"/>
              <a:t>, </a:t>
            </a:r>
            <a:r>
              <a:rPr lang="en-US" sz="2800" dirty="0" err="1"/>
              <a:t>sabzavot</a:t>
            </a:r>
            <a:r>
              <a:rPr lang="en-US" sz="2800" dirty="0"/>
              <a:t>, </a:t>
            </a:r>
            <a:r>
              <a:rPr lang="en-US" sz="2800" dirty="0" err="1"/>
              <a:t>meva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poliz</a:t>
            </a:r>
            <a:r>
              <a:rPr lang="en-US" sz="2800" dirty="0"/>
              <a:t> </a:t>
            </a:r>
            <a:r>
              <a:rPr lang="en-US" sz="2800" dirty="0" err="1"/>
              <a:t>ekinlari</a:t>
            </a:r>
            <a:r>
              <a:rPr lang="en-US" sz="2800" dirty="0"/>
              <a:t>. </a:t>
            </a:r>
            <a:r>
              <a:rPr lang="en-US" sz="2800" dirty="0" err="1"/>
              <a:t>Chorvachilikning</a:t>
            </a:r>
            <a:r>
              <a:rPr lang="en-US" sz="2800" dirty="0"/>
              <a:t> </a:t>
            </a:r>
            <a:r>
              <a:rPr lang="en-US" sz="2800" dirty="0" err="1"/>
              <a:t>asosiy</a:t>
            </a:r>
            <a:r>
              <a:rPr lang="en-US" sz="2800" dirty="0"/>
              <a:t> </a:t>
            </a:r>
            <a:r>
              <a:rPr lang="en-US" sz="2800" dirty="0" err="1"/>
              <a:t>tarmog‘i</a:t>
            </a:r>
            <a:r>
              <a:rPr lang="en-US" sz="2800" dirty="0"/>
              <a:t> </a:t>
            </a:r>
            <a:r>
              <a:rPr lang="en-US" sz="2800" dirty="0" err="1"/>
              <a:t>qoramolchilik</a:t>
            </a:r>
            <a:r>
              <a:rPr lang="en-US" sz="2800" dirty="0"/>
              <a:t> </a:t>
            </a:r>
            <a:r>
              <a:rPr lang="en-US" sz="2800" dirty="0" err="1"/>
              <a:t>hisoblanadi</a:t>
            </a:r>
            <a:r>
              <a:rPr lang="en-US" sz="2800" dirty="0"/>
              <a:t>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 descr="D:\Egypt\1280px-Egyptian_Countryside_R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21832"/>
            <a:ext cx="3312368" cy="217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Egypt\Хозяйство Египта-w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1" y="2438402"/>
            <a:ext cx="3077902" cy="41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Misr</a:t>
            </a:r>
            <a:r>
              <a:rPr lang="en-US" sz="2800" dirty="0" smtClean="0"/>
              <a:t> </a:t>
            </a:r>
            <a:r>
              <a:rPr lang="en-US" sz="2800" dirty="0"/>
              <a:t>Arab </a:t>
            </a:r>
            <a:r>
              <a:rPr lang="en-US" sz="2800" dirty="0" err="1"/>
              <a:t>Respublikasining</a:t>
            </a:r>
            <a:r>
              <a:rPr lang="en-US" sz="2800" dirty="0"/>
              <a:t> </a:t>
            </a:r>
            <a:r>
              <a:rPr lang="en-US" sz="2800" dirty="0" err="1"/>
              <a:t>davlat</a:t>
            </a:r>
            <a:r>
              <a:rPr lang="en-US" sz="2800" dirty="0"/>
              <a:t> </a:t>
            </a:r>
            <a:r>
              <a:rPr lang="en-US" sz="2800" dirty="0" err="1"/>
              <a:t>byudjeti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Suvaysh</a:t>
            </a:r>
            <a:r>
              <a:rPr lang="en-US" sz="2800" dirty="0"/>
              <a:t> </a:t>
            </a:r>
            <a:r>
              <a:rPr lang="en-US" sz="2800" dirty="0" err="1"/>
              <a:t>kanali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</a:t>
            </a:r>
            <a:r>
              <a:rPr lang="en-US" sz="2800" dirty="0" err="1"/>
              <a:t>ke­malar</a:t>
            </a:r>
            <a:r>
              <a:rPr lang="en-US" sz="2800" dirty="0"/>
              <a:t> </a:t>
            </a:r>
            <a:r>
              <a:rPr lang="en-US" sz="2800" dirty="0" err="1"/>
              <a:t>tranzitidan</a:t>
            </a:r>
            <a:r>
              <a:rPr lang="en-US" sz="2800" dirty="0"/>
              <a:t> </a:t>
            </a:r>
            <a:r>
              <a:rPr lang="en-US" sz="2800" dirty="0" err="1"/>
              <a:t>tushadigan</a:t>
            </a:r>
            <a:r>
              <a:rPr lang="en-US" sz="2800" dirty="0"/>
              <a:t> </a:t>
            </a:r>
            <a:r>
              <a:rPr lang="en-US" sz="2800" dirty="0" err="1"/>
              <a:t>bojlar</a:t>
            </a:r>
            <a:r>
              <a:rPr lang="en-US" sz="2800" dirty="0"/>
              <a:t> </a:t>
            </a:r>
            <a:r>
              <a:rPr lang="en-US" sz="2800" dirty="0" err="1"/>
              <a:t>muhim</a:t>
            </a:r>
            <a:r>
              <a:rPr lang="en-US" sz="2800" dirty="0"/>
              <a:t> </a:t>
            </a:r>
            <a:r>
              <a:rPr lang="en-US" sz="2800" dirty="0" err="1"/>
              <a:t>daromad</a:t>
            </a:r>
            <a:r>
              <a:rPr lang="en-US" sz="2800" dirty="0"/>
              <a:t> </a:t>
            </a:r>
            <a:r>
              <a:rPr lang="en-US" sz="2800" dirty="0" err="1"/>
              <a:t>manbayidir</a:t>
            </a:r>
            <a:r>
              <a:rPr lang="en-US" sz="2800" dirty="0"/>
              <a:t>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D:\Egypt\1280px-Capesize_bulk_carrier_at_Suez_Canal_B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32" y="2114854"/>
            <a:ext cx="5880653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 smtClean="0"/>
              <a:t>Misr</a:t>
            </a:r>
            <a:r>
              <a:rPr lang="en-US" sz="2400" dirty="0" smtClean="0"/>
              <a:t> </a:t>
            </a:r>
            <a:r>
              <a:rPr lang="en-US" sz="2400" dirty="0" err="1"/>
              <a:t>iqtisodiyotining</a:t>
            </a:r>
            <a:r>
              <a:rPr lang="en-US" sz="2400" dirty="0"/>
              <a:t> </a:t>
            </a:r>
            <a:r>
              <a:rPr lang="en-US" sz="2400" dirty="0" err="1"/>
              <a:t>muhim</a:t>
            </a:r>
            <a:r>
              <a:rPr lang="en-US" sz="2400" dirty="0"/>
              <a:t> </a:t>
            </a:r>
            <a:r>
              <a:rPr lang="en-US" sz="2400" dirty="0" err="1"/>
              <a:t>tarmoqla­ridan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turizm</a:t>
            </a:r>
            <a:r>
              <a:rPr lang="en-US" sz="2400" dirty="0"/>
              <a:t> </a:t>
            </a:r>
            <a:r>
              <a:rPr lang="en-US" sz="2400" dirty="0" err="1"/>
              <a:t>hisoblanadi</a:t>
            </a:r>
            <a:r>
              <a:rPr lang="en-US" sz="2400" dirty="0"/>
              <a:t>. </a:t>
            </a:r>
            <a:r>
              <a:rPr lang="en-US" sz="2400" dirty="0" err="1"/>
              <a:t>Turizmning</a:t>
            </a:r>
            <a:r>
              <a:rPr lang="en-US" sz="2400" dirty="0"/>
              <a:t> </a:t>
            </a:r>
            <a:r>
              <a:rPr lang="en-US" sz="2400" dirty="0" err="1"/>
              <a:t>rivojlanishiga</a:t>
            </a:r>
            <a:r>
              <a:rPr lang="en-US" sz="2400" dirty="0"/>
              <a:t> </a:t>
            </a:r>
            <a:r>
              <a:rPr lang="en-US" sz="2400" dirty="0" err="1"/>
              <a:t>Misr</a:t>
            </a:r>
            <a:r>
              <a:rPr lang="en-US" sz="2400" dirty="0"/>
              <a:t> </a:t>
            </a:r>
            <a:r>
              <a:rPr lang="en-US" sz="2400" dirty="0" err="1"/>
              <a:t>dengizbo‘yi</a:t>
            </a:r>
            <a:r>
              <a:rPr lang="en-US" sz="2400" dirty="0"/>
              <a:t> </a:t>
            </a:r>
            <a:r>
              <a:rPr lang="en-US" sz="2400" dirty="0" err="1"/>
              <a:t>hududlarining</a:t>
            </a:r>
            <a:r>
              <a:rPr lang="en-US" sz="2400" dirty="0"/>
              <a:t> </a:t>
            </a:r>
            <a:r>
              <a:rPr lang="en-US" sz="2400" dirty="0" err="1"/>
              <a:t>tabiiy</a:t>
            </a:r>
            <a:r>
              <a:rPr lang="en-US" sz="2400" dirty="0"/>
              <a:t> </a:t>
            </a:r>
            <a:r>
              <a:rPr lang="en-US" sz="2400" dirty="0" err="1"/>
              <a:t>sharoiti</a:t>
            </a:r>
            <a:r>
              <a:rPr lang="en-US" sz="2400" dirty="0"/>
              <a:t> </a:t>
            </a:r>
            <a:r>
              <a:rPr lang="en-US" sz="2400" dirty="0" err="1"/>
              <a:t>hamda</a:t>
            </a:r>
            <a:r>
              <a:rPr lang="en-US" sz="2400" dirty="0"/>
              <a:t> </a:t>
            </a:r>
            <a:r>
              <a:rPr lang="en-US" sz="2400" dirty="0" err="1"/>
              <a:t>mam­lakatning</a:t>
            </a:r>
            <a:r>
              <a:rPr lang="en-US" sz="2400" dirty="0"/>
              <a:t> </a:t>
            </a:r>
            <a:r>
              <a:rPr lang="en-US" sz="2400" dirty="0" err="1"/>
              <a:t>juda</a:t>
            </a:r>
            <a:r>
              <a:rPr lang="en-US" sz="2400" dirty="0"/>
              <a:t> boy </a:t>
            </a:r>
            <a:r>
              <a:rPr lang="en-US" sz="2400" dirty="0" err="1"/>
              <a:t>tarixiy-madaniy</a:t>
            </a:r>
            <a:r>
              <a:rPr lang="en-US" sz="2400" dirty="0"/>
              <a:t> </a:t>
            </a:r>
            <a:r>
              <a:rPr lang="en-US" sz="2400" dirty="0" err="1"/>
              <a:t>merosi</a:t>
            </a:r>
            <a:r>
              <a:rPr lang="en-US" sz="2400" dirty="0"/>
              <a:t> </a:t>
            </a:r>
            <a:r>
              <a:rPr lang="en-US" sz="2400" dirty="0" err="1"/>
              <a:t>katta</a:t>
            </a:r>
            <a:r>
              <a:rPr lang="en-US" sz="2400" dirty="0"/>
              <a:t> </a:t>
            </a:r>
            <a:r>
              <a:rPr lang="en-US" sz="2400" dirty="0" err="1"/>
              <a:t>ta’sir</a:t>
            </a:r>
            <a:r>
              <a:rPr lang="en-US" sz="2400" dirty="0"/>
              <a:t> </a:t>
            </a:r>
            <a:r>
              <a:rPr lang="en-US" sz="2400" dirty="0" err="1"/>
              <a:t>ko‘rsatadi</a:t>
            </a:r>
            <a:r>
              <a:rPr lang="en-US" sz="2400" dirty="0"/>
              <a:t> (85-rasm). </a:t>
            </a:r>
            <a:endParaRPr lang="ru-RU" sz="2400" dirty="0"/>
          </a:p>
        </p:txBody>
      </p:sp>
      <p:pic>
        <p:nvPicPr>
          <p:cNvPr id="5122" name="Picture 2" descr="D:\Egypt\Egypt.Giza.Sphinx.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2168"/>
            <a:ext cx="3185667" cy="23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Egypt\1280px-Camel_and_the_pyram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2643"/>
            <a:ext cx="3096344" cy="20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Egypt\1280px-Oceanic_Whitetip_Sh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46065"/>
            <a:ext cx="2880320" cy="21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Maydoni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1001,4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km².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Aholisi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(2018-y) –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Poytaxti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Qohira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Egypt\1280px-Flag_of_Egyp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9662"/>
            <a:ext cx="6104385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Topshiriqlar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66513"/>
          </a:xfrm>
        </p:spPr>
        <p:txBody>
          <a:bodyPr/>
          <a:lstStyle/>
          <a:p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o`qish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bayrog`ini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ma’lumotlarini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yozib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to`ldirish</a:t>
            </a:r>
            <a:endParaRPr lang="ru-RU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6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0" y="857250"/>
          <a:ext cx="9144000" cy="5143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8184">
                  <a:extLst>
                    <a:ext uri="{9D8B030D-6E8A-4147-A177-3AD203B41FA5}">
                      <a16:colId xmlns:a16="http://schemas.microsoft.com/office/drawing/2014/main" val="762027461"/>
                    </a:ext>
                  </a:extLst>
                </a:gridCol>
                <a:gridCol w="2915816">
                  <a:extLst>
                    <a:ext uri="{9D8B030D-6E8A-4147-A177-3AD203B41FA5}">
                      <a16:colId xmlns:a16="http://schemas.microsoft.com/office/drawing/2014/main" val="1616728775"/>
                    </a:ext>
                  </a:extLst>
                </a:gridCol>
              </a:tblGrid>
              <a:tr h="46759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Savollar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javobi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07230602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Boshqaruv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shakli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ma’mumriy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bo`linishi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31566908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Chegaradosh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davlatlarini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yozing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atrofidagi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dengiz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okeanlar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32069477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yirik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daryolar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190603707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Aholisi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joylashuvi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etnik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tarkibi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857611855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08868649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yirik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shaharlari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080799620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qishloq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xo‘jaligining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tayanch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tarmoqlari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175703469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sanoatining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yetakchi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tarmoqlari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76008574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Relyefi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(tog`,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tekislik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cho`l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24452409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Foydali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qazilma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konlari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1686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54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Foydalanilgan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adabiyotlar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AbduQayyumov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Safarov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Tillaboyeva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V.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Fedorko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iqtisodiy-ijtimoiy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geografiyasi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maktablarining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darslik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Toshkent –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Atlas, 9-sinf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iqtisodiy-ijtimoiy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geografiyasi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nusxasi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telegram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kanaldan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olindi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© Internet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manbalari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u="sng" dirty="0" smtClean="0">
                <a:hlinkClick r:id="rId2"/>
              </a:rPr>
              <a:t>www.wikipedia.org</a:t>
            </a:r>
            <a:endParaRPr lang="ru-RU" sz="1800" dirty="0" smtClean="0"/>
          </a:p>
          <a:p>
            <a:r>
              <a:rPr lang="en-US" sz="1800" u="sng" dirty="0" smtClean="0">
                <a:hlinkClick r:id="rId3"/>
              </a:rPr>
              <a:t>www.eduportal.uz</a:t>
            </a:r>
            <a:endParaRPr lang="ru-RU" sz="1800" dirty="0" smtClean="0"/>
          </a:p>
          <a:p>
            <a:r>
              <a:rPr lang="en-US" sz="1800" u="sng" dirty="0" smtClean="0">
                <a:hlinkClick r:id="rId4"/>
              </a:rPr>
              <a:t>www.yaklass.ru</a:t>
            </a:r>
            <a:endParaRPr lang="en-US" sz="1800" u="sng" dirty="0" smtClean="0"/>
          </a:p>
          <a:p>
            <a:r>
              <a:rPr lang="en-US" sz="1800" u="sng" dirty="0" smtClean="0">
                <a:hlinkClick r:id="rId5"/>
              </a:rPr>
              <a:t>www.webmandry.com</a:t>
            </a:r>
            <a:endParaRPr lang="en-US" sz="1800" u="sng" dirty="0" smtClean="0"/>
          </a:p>
          <a:p>
            <a:r>
              <a:rPr lang="en-US" sz="1800" u="sng" dirty="0" smtClean="0">
                <a:hlinkClick r:id="rId5"/>
              </a:rPr>
              <a:t>www.webmandry.com</a:t>
            </a:r>
            <a:endParaRPr lang="en-US" sz="1800" u="sng" dirty="0" smtClean="0"/>
          </a:p>
          <a:p>
            <a:r>
              <a:rPr lang="en-US" sz="1800" u="sng" dirty="0" smtClean="0">
                <a:hlinkClick r:id="rId6"/>
              </a:rPr>
              <a:t>www.cairoscene.com</a:t>
            </a:r>
            <a:endParaRPr lang="en-US" sz="1800" u="sng" dirty="0" smtClean="0"/>
          </a:p>
          <a:p>
            <a:r>
              <a:rPr lang="en-US" sz="1800" u="sng" dirty="0" smtClean="0">
                <a:hlinkClick r:id="rId7"/>
              </a:rPr>
              <a:t>www.apparelresources.com</a:t>
            </a:r>
            <a:endParaRPr lang="en-US" sz="1800" u="sng" dirty="0" smtClean="0"/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8073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Qambarov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Sirojiddin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to‘plandi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tartiblandi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Xatolari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tekshirib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Telegram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manzil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@География методика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https://t.me/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geography_method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95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16624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i="1" dirty="0"/>
              <a:t> </a:t>
            </a:r>
            <a:r>
              <a:rPr lang="en-US" sz="2800" i="1" dirty="0" smtClean="0"/>
              <a:t>            </a:t>
            </a:r>
            <a:r>
              <a:rPr lang="ru-RU" sz="2800" i="1" dirty="0" err="1" smtClean="0"/>
              <a:t>Suvaysh</a:t>
            </a:r>
            <a:r>
              <a:rPr lang="ru-RU" sz="2800" i="1" dirty="0" smtClean="0"/>
              <a:t> </a:t>
            </a:r>
            <a:r>
              <a:rPr lang="ru-RU" sz="2800" i="1" dirty="0" err="1"/>
              <a:t>kanali</a:t>
            </a:r>
            <a:r>
              <a:rPr lang="ru-RU" sz="2800" i="1" dirty="0"/>
              <a:t>, </a:t>
            </a:r>
            <a:r>
              <a:rPr lang="ru-RU" sz="2800" i="1" dirty="0" err="1"/>
              <a:t>Sinoy</a:t>
            </a:r>
            <a:r>
              <a:rPr lang="ru-RU" sz="2800" i="1" dirty="0"/>
              <a:t> </a:t>
            </a:r>
            <a:r>
              <a:rPr lang="ru-RU" sz="2800" i="1" dirty="0" err="1"/>
              <a:t>yarimoroli</a:t>
            </a:r>
            <a:r>
              <a:rPr lang="ru-RU" sz="2800" i="1" dirty="0"/>
              <a:t>, </a:t>
            </a:r>
            <a:r>
              <a:rPr lang="ru-RU" sz="2800" i="1" dirty="0" err="1"/>
              <a:t>Nil</a:t>
            </a:r>
            <a:r>
              <a:rPr lang="ru-RU" sz="2800" i="1" dirty="0"/>
              <a:t> </a:t>
            </a:r>
            <a:r>
              <a:rPr lang="ru-RU" sz="2800" i="1" dirty="0" err="1"/>
              <a:t>daryosi</a:t>
            </a:r>
            <a:r>
              <a:rPr lang="ru-RU" sz="2800" i="1" dirty="0"/>
              <a:t>,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            </a:t>
            </a:r>
            <a:r>
              <a:rPr lang="ru-RU" sz="2800" i="1" dirty="0" err="1" smtClean="0"/>
              <a:t>Asvon</a:t>
            </a:r>
            <a:r>
              <a:rPr lang="ru-RU" sz="2800" i="1" dirty="0" smtClean="0"/>
              <a:t> </a:t>
            </a:r>
            <a:r>
              <a:rPr lang="ru-RU" sz="2800" i="1" dirty="0" err="1"/>
              <a:t>suv</a:t>
            </a:r>
            <a:r>
              <a:rPr lang="ru-RU" sz="2800" i="1" dirty="0"/>
              <a:t> </a:t>
            </a:r>
            <a:r>
              <a:rPr lang="ru-RU" sz="2800" i="1" dirty="0" err="1"/>
              <a:t>ombori</a:t>
            </a:r>
            <a:r>
              <a:rPr lang="ru-RU" sz="2800" i="1" dirty="0"/>
              <a:t>, </a:t>
            </a:r>
            <a:r>
              <a:rPr lang="ru-RU" sz="2800" i="1" dirty="0" err="1"/>
              <a:t>tropik</a:t>
            </a:r>
            <a:r>
              <a:rPr lang="ru-RU" sz="2800" i="1" dirty="0"/>
              <a:t> </a:t>
            </a:r>
            <a:r>
              <a:rPr lang="ru-RU" sz="2800" i="1" dirty="0" err="1"/>
              <a:t>va</a:t>
            </a:r>
            <a:r>
              <a:rPr lang="ru-RU" sz="2800" i="1" dirty="0"/>
              <a:t> </a:t>
            </a:r>
            <a:r>
              <a:rPr lang="ru-RU" sz="2800" i="1" dirty="0" err="1"/>
              <a:t>subtropik</a:t>
            </a:r>
            <a:r>
              <a:rPr lang="ru-RU" sz="2800" i="1" dirty="0"/>
              <a:t> </a:t>
            </a:r>
            <a:r>
              <a:rPr lang="ru-RU" sz="2800" i="1" dirty="0" err="1"/>
              <a:t>iqlim</a:t>
            </a:r>
            <a:r>
              <a:rPr lang="ru-RU" sz="2800" i="1" dirty="0"/>
              <a:t>,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             </a:t>
            </a:r>
            <a:r>
              <a:rPr lang="ru-RU" sz="2800" i="1" dirty="0" err="1" smtClean="0"/>
              <a:t>aholi</a:t>
            </a:r>
            <a:r>
              <a:rPr lang="ru-RU" sz="2800" i="1" dirty="0" smtClean="0"/>
              <a:t> </a:t>
            </a:r>
            <a:r>
              <a:rPr lang="ru-RU" sz="2800" i="1" dirty="0" err="1"/>
              <a:t>zichligi</a:t>
            </a:r>
            <a:r>
              <a:rPr lang="ru-RU" sz="2800" i="1" dirty="0"/>
              <a:t>, </a:t>
            </a:r>
            <a:r>
              <a:rPr lang="ru-RU" sz="2800" i="1" dirty="0" err="1"/>
              <a:t>sug‘orma</a:t>
            </a:r>
            <a:r>
              <a:rPr lang="ru-RU" sz="2800" i="1" dirty="0"/>
              <a:t> </a:t>
            </a:r>
            <a:r>
              <a:rPr lang="ru-RU" sz="2800" i="1" dirty="0" err="1"/>
              <a:t>dehqonchilik</a:t>
            </a:r>
            <a:r>
              <a:rPr lang="ru-RU" sz="2800" i="1" dirty="0"/>
              <a:t>, </a:t>
            </a:r>
            <a:r>
              <a:rPr lang="ru-RU" sz="2800" i="1" dirty="0" err="1"/>
              <a:t>tarixiy-madaniy</a:t>
            </a:r>
            <a:r>
              <a:rPr lang="ru-RU" sz="2800" i="1" dirty="0"/>
              <a:t> </a:t>
            </a:r>
            <a:r>
              <a:rPr lang="ru-RU" sz="2800" i="1" dirty="0" err="1"/>
              <a:t>meros</a:t>
            </a:r>
            <a:r>
              <a:rPr lang="ru-RU" sz="2800" i="1" dirty="0"/>
              <a:t>. 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4" y="2708920"/>
            <a:ext cx="78260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/>
              <a:t>Misr</a:t>
            </a:r>
            <a:r>
              <a:rPr lang="ru-RU" sz="2800" dirty="0"/>
              <a:t> </a:t>
            </a:r>
            <a:r>
              <a:rPr lang="ru-RU" sz="2800" dirty="0" err="1"/>
              <a:t>Arab</a:t>
            </a:r>
            <a:r>
              <a:rPr lang="ru-RU" sz="2800" dirty="0"/>
              <a:t> </a:t>
            </a:r>
            <a:r>
              <a:rPr lang="ru-RU" sz="2800" dirty="0" err="1"/>
              <a:t>Respublikasi</a:t>
            </a:r>
            <a:r>
              <a:rPr lang="ru-RU" sz="2800" dirty="0"/>
              <a:t> </a:t>
            </a:r>
            <a:r>
              <a:rPr lang="ru-RU" sz="2800" dirty="0" err="1"/>
              <a:t>Afrikaning</a:t>
            </a:r>
            <a:r>
              <a:rPr lang="ru-RU" sz="2800" dirty="0"/>
              <a:t> </a:t>
            </a:r>
            <a:r>
              <a:rPr lang="ru-RU" sz="2800" dirty="0" err="1"/>
              <a:t>shimoli-sharqida</a:t>
            </a:r>
            <a:r>
              <a:rPr lang="ru-RU" sz="2800" dirty="0"/>
              <a:t> </a:t>
            </a:r>
            <a:r>
              <a:rPr lang="ru-RU" sz="2800" dirty="0" err="1"/>
              <a:t>hamda</a:t>
            </a:r>
            <a:r>
              <a:rPr lang="ru-RU" sz="2800" dirty="0"/>
              <a:t> </a:t>
            </a:r>
            <a:r>
              <a:rPr lang="ru-RU" sz="2800" dirty="0" err="1"/>
              <a:t>kichik</a:t>
            </a:r>
            <a:r>
              <a:rPr lang="ru-RU" sz="2800" dirty="0"/>
              <a:t> </a:t>
            </a:r>
            <a:r>
              <a:rPr lang="ru-RU" sz="2800" dirty="0" err="1"/>
              <a:t>qismi</a:t>
            </a:r>
            <a:r>
              <a:rPr lang="ru-RU" sz="2800" dirty="0"/>
              <a:t> </a:t>
            </a:r>
            <a:r>
              <a:rPr lang="ru-RU" sz="2800" dirty="0" err="1"/>
              <a:t>Osiyo</a:t>
            </a:r>
            <a:r>
              <a:rPr lang="ru-RU" sz="2800" dirty="0"/>
              <a:t> </a:t>
            </a:r>
            <a:r>
              <a:rPr lang="ru-RU" sz="2800" dirty="0" err="1"/>
              <a:t>qit’asidagi</a:t>
            </a:r>
            <a:r>
              <a:rPr lang="ru-RU" sz="2800" dirty="0"/>
              <a:t> </a:t>
            </a:r>
            <a:r>
              <a:rPr lang="ru-RU" sz="2800" dirty="0" err="1"/>
              <a:t>Sinoy</a:t>
            </a:r>
            <a:r>
              <a:rPr lang="ru-RU" sz="2800" dirty="0"/>
              <a:t> </a:t>
            </a:r>
            <a:r>
              <a:rPr lang="ru-RU" sz="2800" dirty="0" err="1"/>
              <a:t>yarimorolida</a:t>
            </a:r>
            <a:r>
              <a:rPr lang="ru-RU" sz="2800" dirty="0"/>
              <a:t> </a:t>
            </a:r>
            <a:r>
              <a:rPr lang="ru-RU" sz="2800" dirty="0" err="1"/>
              <a:t>joylashgan</a:t>
            </a:r>
            <a:r>
              <a:rPr lang="ru-RU" sz="2800" dirty="0"/>
              <a:t>. </a:t>
            </a:r>
            <a:r>
              <a:rPr lang="ru-RU" sz="2800" dirty="0" err="1"/>
              <a:t>Qirg‘oqlari</a:t>
            </a:r>
            <a:r>
              <a:rPr lang="ru-RU" sz="2800" dirty="0"/>
              <a:t> </a:t>
            </a:r>
            <a:r>
              <a:rPr lang="ru-RU" sz="2800" dirty="0" err="1"/>
              <a:t>shimolda</a:t>
            </a:r>
            <a:r>
              <a:rPr lang="ru-RU" sz="2800" dirty="0"/>
              <a:t> </a:t>
            </a:r>
            <a:r>
              <a:rPr lang="ru-RU" sz="2800" dirty="0" err="1"/>
              <a:t>O‘rta</a:t>
            </a:r>
            <a:r>
              <a:rPr lang="ru-RU" sz="2800" dirty="0"/>
              <a:t>, </a:t>
            </a:r>
            <a:r>
              <a:rPr lang="ru-RU" sz="2800" dirty="0" err="1"/>
              <a:t>sharqda</a:t>
            </a:r>
            <a:r>
              <a:rPr lang="ru-RU" sz="2800" dirty="0"/>
              <a:t> </a:t>
            </a:r>
            <a:r>
              <a:rPr lang="ru-RU" sz="2800" dirty="0" err="1"/>
              <a:t>Qizil</a:t>
            </a:r>
            <a:r>
              <a:rPr lang="ru-RU" sz="2800" dirty="0"/>
              <a:t> </a:t>
            </a:r>
            <a:r>
              <a:rPr lang="ru-RU" sz="2800" dirty="0" err="1"/>
              <a:t>dengiz</a:t>
            </a:r>
            <a:r>
              <a:rPr lang="ru-RU" sz="2800" dirty="0"/>
              <a:t> </a:t>
            </a:r>
            <a:r>
              <a:rPr lang="ru-RU" sz="2800" dirty="0" err="1"/>
              <a:t>suvlari</a:t>
            </a:r>
            <a:r>
              <a:rPr lang="ru-RU" sz="2800" dirty="0"/>
              <a:t> </a:t>
            </a:r>
            <a:r>
              <a:rPr lang="ru-RU" sz="2800" dirty="0" err="1"/>
              <a:t>bilan</a:t>
            </a:r>
            <a:r>
              <a:rPr lang="ru-RU" sz="2800" dirty="0"/>
              <a:t> </a:t>
            </a:r>
            <a:r>
              <a:rPr lang="ru-RU" sz="2800" dirty="0" err="1"/>
              <a:t>yuviladi</a:t>
            </a:r>
            <a:r>
              <a:rPr lang="ru-RU" sz="2800" dirty="0"/>
              <a:t>. </a:t>
            </a:r>
          </a:p>
        </p:txBody>
      </p:sp>
      <p:pic>
        <p:nvPicPr>
          <p:cNvPr id="2050" name="Picture 2" descr="D:\Egypt\2048px-EGY_orthographic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6" y="2564904"/>
            <a:ext cx="3877498" cy="38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Egypt\ГП Египет-w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9" y="2518755"/>
            <a:ext cx="4058419" cy="37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Egypt\Red_sea_coral_re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5" y="2470100"/>
            <a:ext cx="3060000" cy="20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err="1" smtClean="0"/>
              <a:t>Suvaysh</a:t>
            </a:r>
            <a:r>
              <a:rPr lang="ru-RU" sz="2400" dirty="0" smtClean="0"/>
              <a:t> </a:t>
            </a:r>
            <a:r>
              <a:rPr lang="ru-RU" sz="2400" dirty="0" err="1"/>
              <a:t>kanali</a:t>
            </a:r>
            <a:r>
              <a:rPr lang="ru-RU" sz="2400" dirty="0"/>
              <a:t> </a:t>
            </a:r>
            <a:r>
              <a:rPr lang="ru-RU" sz="2400" dirty="0" err="1"/>
              <a:t>bu</a:t>
            </a:r>
            <a:r>
              <a:rPr lang="ru-RU" sz="2400" dirty="0"/>
              <a:t> </a:t>
            </a:r>
            <a:r>
              <a:rPr lang="ru-RU" sz="2400" dirty="0" err="1"/>
              <a:t>ikki</a:t>
            </a:r>
            <a:r>
              <a:rPr lang="ru-RU" sz="2400" dirty="0"/>
              <a:t> </a:t>
            </a:r>
            <a:r>
              <a:rPr lang="ru-RU" sz="2400" dirty="0" err="1"/>
              <a:t>dengiz­ni</a:t>
            </a:r>
            <a:r>
              <a:rPr lang="ru-RU" sz="2400" dirty="0"/>
              <a:t> </a:t>
            </a:r>
            <a:r>
              <a:rPr lang="ru-RU" sz="2400" dirty="0" err="1"/>
              <a:t>tutashtiradi</a:t>
            </a:r>
            <a:r>
              <a:rPr lang="ru-RU" sz="2400" dirty="0"/>
              <a:t> </a:t>
            </a:r>
            <a:r>
              <a:rPr lang="ru-RU" sz="2400" dirty="0" err="1"/>
              <a:t>hamda</a:t>
            </a:r>
            <a:r>
              <a:rPr lang="ru-RU" sz="2400" dirty="0"/>
              <a:t> </a:t>
            </a:r>
            <a:r>
              <a:rPr lang="ru-RU" sz="2400" dirty="0" err="1"/>
              <a:t>ayni</a:t>
            </a:r>
            <a:r>
              <a:rPr lang="ru-RU" sz="2400" dirty="0"/>
              <a:t> </a:t>
            </a:r>
            <a:r>
              <a:rPr lang="ru-RU" sz="2400" dirty="0" err="1"/>
              <a:t>paytda</a:t>
            </a:r>
            <a:r>
              <a:rPr lang="ru-RU" sz="2400" dirty="0"/>
              <a:t>, </a:t>
            </a:r>
            <a:r>
              <a:rPr lang="ru-RU" sz="2400" dirty="0" err="1"/>
              <a:t>Afrika</a:t>
            </a:r>
            <a:r>
              <a:rPr lang="ru-RU" sz="2400" dirty="0"/>
              <a:t> </a:t>
            </a:r>
            <a:r>
              <a:rPr lang="ru-RU" sz="2400" dirty="0" err="1"/>
              <a:t>va</a:t>
            </a:r>
            <a:r>
              <a:rPr lang="ru-RU" sz="2400" dirty="0"/>
              <a:t> </a:t>
            </a:r>
            <a:r>
              <a:rPr lang="ru-RU" sz="2400" dirty="0" err="1"/>
              <a:t>Osiyoning</a:t>
            </a:r>
            <a:r>
              <a:rPr lang="ru-RU" sz="2400" dirty="0"/>
              <a:t> </a:t>
            </a:r>
            <a:r>
              <a:rPr lang="ru-RU" sz="2400" dirty="0" err="1"/>
              <a:t>chegarasi</a:t>
            </a:r>
            <a:r>
              <a:rPr lang="ru-RU" sz="2400" dirty="0"/>
              <a:t> </a:t>
            </a:r>
            <a:r>
              <a:rPr lang="ru-RU" sz="2400" dirty="0" err="1"/>
              <a:t>hisoblanadi</a:t>
            </a:r>
            <a:r>
              <a:rPr lang="ru-RU" sz="2400" dirty="0"/>
              <a:t>. </a:t>
            </a:r>
            <a:r>
              <a:rPr lang="ru-RU" sz="2400" dirty="0" err="1"/>
              <a:t>Suvaysh</a:t>
            </a:r>
            <a:r>
              <a:rPr lang="ru-RU" sz="2400" dirty="0"/>
              <a:t> </a:t>
            </a:r>
            <a:r>
              <a:rPr lang="ru-RU" sz="2400" dirty="0" err="1"/>
              <a:t>ka­nalining</a:t>
            </a:r>
            <a:r>
              <a:rPr lang="ru-RU" sz="2400" dirty="0"/>
              <a:t> </a:t>
            </a:r>
            <a:r>
              <a:rPr lang="ru-RU" sz="2400" dirty="0" err="1"/>
              <a:t>o‘tganligi</a:t>
            </a:r>
            <a:r>
              <a:rPr lang="ru-RU" sz="2400" dirty="0"/>
              <a:t>, </a:t>
            </a:r>
            <a:r>
              <a:rPr lang="ru-RU" sz="2400" dirty="0" err="1"/>
              <a:t>Osiyo</a:t>
            </a:r>
            <a:r>
              <a:rPr lang="ru-RU" sz="2400" dirty="0"/>
              <a:t> </a:t>
            </a:r>
            <a:r>
              <a:rPr lang="ru-RU" sz="2400" dirty="0" err="1"/>
              <a:t>va</a:t>
            </a:r>
            <a:r>
              <a:rPr lang="ru-RU" sz="2400" dirty="0"/>
              <a:t> </a:t>
            </a:r>
            <a:r>
              <a:rPr lang="ru-RU" sz="2400" dirty="0" err="1"/>
              <a:t>Afrika</a:t>
            </a:r>
            <a:r>
              <a:rPr lang="ru-RU" sz="2400" dirty="0"/>
              <a:t> </a:t>
            </a:r>
            <a:r>
              <a:rPr lang="ru-RU" sz="2400" dirty="0" err="1"/>
              <a:t>tutashgan</a:t>
            </a:r>
            <a:r>
              <a:rPr lang="ru-RU" sz="2400" dirty="0"/>
              <a:t> </a:t>
            </a:r>
            <a:r>
              <a:rPr lang="ru-RU" sz="2400" dirty="0" err="1"/>
              <a:t>hududda</a:t>
            </a:r>
            <a:r>
              <a:rPr lang="ru-RU" sz="2400" dirty="0"/>
              <a:t> </a:t>
            </a:r>
            <a:r>
              <a:rPr lang="ru-RU" sz="2400" dirty="0" err="1"/>
              <a:t>joylashganligi</a:t>
            </a:r>
            <a:r>
              <a:rPr lang="ru-RU" sz="2400" dirty="0"/>
              <a:t> </a:t>
            </a:r>
            <a:r>
              <a:rPr lang="ru-RU" sz="2400" dirty="0" err="1"/>
              <a:t>Misr</a:t>
            </a:r>
            <a:r>
              <a:rPr lang="ru-RU" sz="2400" dirty="0"/>
              <a:t> </a:t>
            </a:r>
            <a:r>
              <a:rPr lang="ru-RU" sz="2400" dirty="0" err="1"/>
              <a:t>iqtisodiy</a:t>
            </a:r>
            <a:r>
              <a:rPr lang="ru-RU" sz="2400" dirty="0"/>
              <a:t> </a:t>
            </a:r>
            <a:r>
              <a:rPr lang="ru-RU" sz="2400" dirty="0" err="1"/>
              <a:t>geografik</a:t>
            </a:r>
            <a:r>
              <a:rPr lang="ru-RU" sz="2400" dirty="0"/>
              <a:t> </a:t>
            </a:r>
            <a:r>
              <a:rPr lang="ru-RU" sz="2400" dirty="0" err="1"/>
              <a:t>o‘rnining</a:t>
            </a:r>
            <a:r>
              <a:rPr lang="ru-RU" sz="2400" dirty="0"/>
              <a:t> </a:t>
            </a:r>
            <a:r>
              <a:rPr lang="ru-RU" sz="2400" dirty="0" err="1"/>
              <a:t>qulayligini</a:t>
            </a:r>
            <a:r>
              <a:rPr lang="ru-RU" sz="2400" dirty="0"/>
              <a:t> </a:t>
            </a:r>
            <a:r>
              <a:rPr lang="ru-RU" sz="2400" dirty="0" err="1"/>
              <a:t>belgilaydi</a:t>
            </a:r>
            <a:r>
              <a:rPr lang="ru-RU" sz="2400" dirty="0"/>
              <a:t>. </a:t>
            </a:r>
          </a:p>
        </p:txBody>
      </p:sp>
      <p:pic>
        <p:nvPicPr>
          <p:cNvPr id="4098" name="Picture 2" descr="D:\Egypt\1280px-USS_America_(CV-66)_in_the_Suez_canal_19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8" y="4574836"/>
            <a:ext cx="3060000" cy="20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Egypt\ГП Египет-w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8" y="2418486"/>
            <a:ext cx="4499706" cy="42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48264" y="4244599"/>
            <a:ext cx="1530000" cy="28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Qizil</a:t>
            </a:r>
            <a:r>
              <a:rPr lang="en-US" dirty="0" smtClean="0"/>
              <a:t> </a:t>
            </a:r>
            <a:r>
              <a:rPr lang="en-US" dirty="0" err="1" smtClean="0"/>
              <a:t>dengiz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1172" y="6333211"/>
            <a:ext cx="1530000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Suvaysh</a:t>
            </a:r>
            <a:r>
              <a:rPr lang="en-US" dirty="0" smtClean="0"/>
              <a:t> </a:t>
            </a:r>
            <a:r>
              <a:rPr lang="en-US" dirty="0" err="1" smtClean="0"/>
              <a:t>kanali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/>
              <a:t>Boshqaruv</a:t>
            </a:r>
            <a:r>
              <a:rPr lang="en-US" sz="2400" dirty="0"/>
              <a:t> </a:t>
            </a:r>
            <a:r>
              <a:rPr lang="en-US" sz="2400" dirty="0" err="1"/>
              <a:t>shakli</a:t>
            </a:r>
            <a:r>
              <a:rPr lang="en-US" sz="2400" dirty="0"/>
              <a:t> – </a:t>
            </a:r>
            <a:r>
              <a:rPr lang="en-US" sz="2400" dirty="0" err="1"/>
              <a:t>prezidentlik</a:t>
            </a:r>
            <a:r>
              <a:rPr lang="en-US" sz="2400" dirty="0"/>
              <a:t> </a:t>
            </a:r>
            <a:r>
              <a:rPr lang="en-US" sz="2400" dirty="0" err="1"/>
              <a:t>respublikasi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err="1"/>
              <a:t>Siyosiy-ma’muriy</a:t>
            </a:r>
            <a:r>
              <a:rPr lang="en-US" sz="2400" dirty="0"/>
              <a:t> </a:t>
            </a:r>
            <a:r>
              <a:rPr lang="en-US" sz="2400" dirty="0" err="1"/>
              <a:t>jihatdan</a:t>
            </a:r>
            <a:r>
              <a:rPr lang="en-US" sz="2400" dirty="0"/>
              <a:t> 27 ta “</a:t>
            </a:r>
            <a:r>
              <a:rPr lang="en-US" sz="2400" dirty="0" err="1"/>
              <a:t>muhafazat</a:t>
            </a:r>
            <a:r>
              <a:rPr lang="en-US" sz="2400" dirty="0"/>
              <a:t>”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bo‘linadi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dirty="0" err="1"/>
              <a:t>Misr</a:t>
            </a:r>
            <a:r>
              <a:rPr lang="en-US" sz="2400" dirty="0"/>
              <a:t> </a:t>
            </a:r>
            <a:r>
              <a:rPr lang="en-US" sz="2400" dirty="0" err="1"/>
              <a:t>poytaxti</a:t>
            </a:r>
            <a:r>
              <a:rPr lang="en-US" sz="2400" dirty="0"/>
              <a:t> – </a:t>
            </a:r>
            <a:r>
              <a:rPr lang="en-US" sz="2400" dirty="0" err="1"/>
              <a:t>Qohira</a:t>
            </a:r>
            <a:r>
              <a:rPr lang="en-US" sz="2400" dirty="0"/>
              <a:t> </a:t>
            </a:r>
            <a:r>
              <a:rPr lang="en-US" sz="2400" dirty="0" err="1"/>
              <a:t>shahri</a:t>
            </a:r>
            <a:r>
              <a:rPr lang="en-US" sz="2400" dirty="0"/>
              <a:t> Nil </a:t>
            </a:r>
            <a:r>
              <a:rPr lang="en-US" sz="2400" dirty="0" err="1"/>
              <a:t>deltasida</a:t>
            </a:r>
            <a:r>
              <a:rPr lang="en-US" sz="2400" dirty="0"/>
              <a:t> </a:t>
            </a:r>
            <a:r>
              <a:rPr lang="en-US" sz="2400" dirty="0" err="1"/>
              <a:t>joylashgan</a:t>
            </a:r>
            <a:r>
              <a:rPr lang="en-US" sz="2400" dirty="0"/>
              <a:t> (83-rasm). </a:t>
            </a:r>
            <a:endParaRPr lang="ru-RU" sz="2400" dirty="0"/>
          </a:p>
        </p:txBody>
      </p:sp>
      <p:pic>
        <p:nvPicPr>
          <p:cNvPr id="5122" name="Picture 2" descr="D:\Egypt\Abdel_Fattah_el-S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067130" cy="40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Egypt\1507px-Coat_of_arms_of_Egypt_(Official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0" y="4505193"/>
            <a:ext cx="1496698" cy="20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5733257"/>
            <a:ext cx="3063565" cy="8059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Misr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prezidenti</a:t>
            </a:r>
            <a:r>
              <a:rPr lang="en-US" dirty="0" smtClean="0">
                <a:solidFill>
                  <a:srgbClr val="FFFF00"/>
                </a:solidFill>
              </a:rPr>
              <a:t> Abdul- </a:t>
            </a:r>
            <a:r>
              <a:rPr lang="en-US" dirty="0" err="1" smtClean="0">
                <a:solidFill>
                  <a:srgbClr val="FFFF00"/>
                </a:solidFill>
              </a:rPr>
              <a:t>Fattoh</a:t>
            </a:r>
            <a:r>
              <a:rPr lang="en-US" dirty="0" smtClean="0">
                <a:solidFill>
                  <a:srgbClr val="FFFF00"/>
                </a:solidFill>
              </a:rPr>
              <a:t> al-</a:t>
            </a:r>
            <a:r>
              <a:rPr lang="en-US" dirty="0" err="1" smtClean="0">
                <a:solidFill>
                  <a:srgbClr val="FFFF00"/>
                </a:solidFill>
              </a:rPr>
              <a:t>Sisi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3" descr="D:\Egypt\ГП Египет-w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5" y="2060848"/>
            <a:ext cx="2454042" cy="22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Egypt\محافظات_مصر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03697"/>
            <a:ext cx="2533786" cy="22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495491"/>
            <a:ext cx="3253866" cy="203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/>
              <a:t>Tabiiy</a:t>
            </a:r>
            <a:r>
              <a:rPr lang="en-US" sz="2800" b="1" dirty="0"/>
              <a:t> </a:t>
            </a:r>
            <a:r>
              <a:rPr lang="en-US" sz="2800" b="1" dirty="0" err="1"/>
              <a:t>sharoiti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resurslari</a:t>
            </a:r>
            <a:r>
              <a:rPr lang="en-US" sz="2800" b="1" dirty="0"/>
              <a:t>. </a:t>
            </a:r>
            <a:endParaRPr lang="ru-RU" sz="28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148064" y="1844825"/>
            <a:ext cx="3528392" cy="2304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Misrning</a:t>
            </a:r>
            <a:r>
              <a:rPr lang="en-US" sz="2400" dirty="0" smtClean="0"/>
              <a:t> </a:t>
            </a:r>
            <a:r>
              <a:rPr lang="en-US" sz="2400" dirty="0" err="1" smtClean="0"/>
              <a:t>hududi</a:t>
            </a:r>
            <a:r>
              <a:rPr lang="en-US" sz="2400" dirty="0" smtClean="0"/>
              <a:t>, </a:t>
            </a:r>
            <a:r>
              <a:rPr lang="en-US" sz="2400" dirty="0" err="1" smtClean="0"/>
              <a:t>asosan</a:t>
            </a:r>
            <a:r>
              <a:rPr lang="en-US" sz="2400" dirty="0" smtClean="0"/>
              <a:t>, </a:t>
            </a:r>
            <a:r>
              <a:rPr lang="en-US" sz="2400" dirty="0" err="1" smtClean="0"/>
              <a:t>tekisliklar­dan</a:t>
            </a:r>
            <a:r>
              <a:rPr lang="en-US" sz="2400" dirty="0" smtClean="0"/>
              <a:t> </a:t>
            </a:r>
            <a:r>
              <a:rPr lang="en-US" sz="2400" dirty="0" err="1" smtClean="0"/>
              <a:t>iborat</a:t>
            </a:r>
            <a:r>
              <a:rPr lang="en-US" sz="2400" dirty="0" smtClean="0"/>
              <a:t>. </a:t>
            </a:r>
            <a:r>
              <a:rPr lang="en-US" sz="2400" dirty="0" err="1" smtClean="0"/>
              <a:t>Faqat</a:t>
            </a:r>
            <a:r>
              <a:rPr lang="en-US" sz="2400" dirty="0" smtClean="0"/>
              <a:t> </a:t>
            </a:r>
            <a:r>
              <a:rPr lang="en-US" sz="2400" dirty="0" err="1" smtClean="0"/>
              <a:t>Qizil</a:t>
            </a:r>
            <a:r>
              <a:rPr lang="en-US" sz="2400" dirty="0" smtClean="0"/>
              <a:t> </a:t>
            </a:r>
            <a:r>
              <a:rPr lang="en-US" sz="2400" dirty="0" err="1" smtClean="0"/>
              <a:t>dengizga</a:t>
            </a:r>
            <a:r>
              <a:rPr lang="en-US" sz="2400" dirty="0" smtClean="0"/>
              <a:t> </a:t>
            </a:r>
            <a:r>
              <a:rPr lang="en-US" sz="2400" dirty="0" err="1" smtClean="0"/>
              <a:t>yaqin</a:t>
            </a:r>
            <a:r>
              <a:rPr lang="en-US" sz="2400" dirty="0" smtClean="0"/>
              <a:t> </a:t>
            </a:r>
            <a:r>
              <a:rPr lang="en-US" sz="2400" dirty="0" err="1" smtClean="0"/>
              <a:t>qismi</a:t>
            </a:r>
            <a:r>
              <a:rPr lang="en-US" sz="2400" dirty="0" smtClean="0"/>
              <a:t> </a:t>
            </a:r>
            <a:r>
              <a:rPr lang="en-US" sz="2400" dirty="0" err="1" smtClean="0"/>
              <a:t>hamda</a:t>
            </a:r>
            <a:r>
              <a:rPr lang="en-US" sz="2400" dirty="0" smtClean="0"/>
              <a:t> </a:t>
            </a:r>
            <a:r>
              <a:rPr lang="en-US" sz="2400" dirty="0" err="1" smtClean="0"/>
              <a:t>Sinoy</a:t>
            </a:r>
            <a:r>
              <a:rPr lang="en-US" sz="2400" dirty="0" smtClean="0"/>
              <a:t> </a:t>
            </a:r>
            <a:r>
              <a:rPr lang="en-US" sz="2400" dirty="0" err="1" smtClean="0"/>
              <a:t>yarimorolida</a:t>
            </a:r>
            <a:r>
              <a:rPr lang="en-US" sz="2400" dirty="0" smtClean="0"/>
              <a:t> </a:t>
            </a:r>
            <a:r>
              <a:rPr lang="en-US" sz="2400" dirty="0" err="1" smtClean="0"/>
              <a:t>tog‘lar</a:t>
            </a:r>
            <a:r>
              <a:rPr lang="en-US" sz="2400" dirty="0" smtClean="0"/>
              <a:t> </a:t>
            </a:r>
            <a:r>
              <a:rPr lang="en-US" sz="2400" dirty="0" err="1" smtClean="0"/>
              <a:t>mavjud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pic>
        <p:nvPicPr>
          <p:cNvPr id="6146" name="Picture 2" descr="D:\Egypt\Egypt_Topograph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608512" cy="44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636912"/>
            <a:ext cx="792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Sinay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yarim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oroli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0620" y="3936075"/>
            <a:ext cx="8640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Qizil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dengiz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 descr="D:\Egypt\1280px-Eastern_Desert_mounta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72" y="4260111"/>
            <a:ext cx="3501883" cy="22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/>
              <a:t>Foydali</a:t>
            </a:r>
            <a:r>
              <a:rPr lang="en-US" sz="2800" dirty="0" smtClean="0"/>
              <a:t> </a:t>
            </a:r>
            <a:r>
              <a:rPr lang="en-US" sz="2800" dirty="0" err="1"/>
              <a:t>qazilmalardan</a:t>
            </a:r>
            <a:r>
              <a:rPr lang="en-US" sz="2800" dirty="0"/>
              <a:t> </a:t>
            </a:r>
            <a:r>
              <a:rPr lang="en-US" sz="2800" dirty="0" err="1"/>
              <a:t>Misrda</a:t>
            </a:r>
            <a:r>
              <a:rPr lang="en-US" sz="2800" dirty="0"/>
              <a:t>, </a:t>
            </a:r>
            <a:r>
              <a:rPr lang="en-US" sz="2800" dirty="0" err="1"/>
              <a:t>asosan</a:t>
            </a:r>
            <a:r>
              <a:rPr lang="en-US" sz="2800" dirty="0"/>
              <a:t>, </a:t>
            </a:r>
            <a:r>
              <a:rPr lang="en-US" sz="2800" dirty="0" err="1"/>
              <a:t>neft</a:t>
            </a:r>
            <a:r>
              <a:rPr lang="en-US" sz="2800" dirty="0"/>
              <a:t>, </a:t>
            </a:r>
            <a:r>
              <a:rPr lang="en-US" sz="2800" dirty="0" err="1"/>
              <a:t>tabiiy</a:t>
            </a:r>
            <a:r>
              <a:rPr lang="en-US" sz="2800" dirty="0"/>
              <a:t> </a:t>
            </a:r>
            <a:r>
              <a:rPr lang="en-US" sz="2800" dirty="0" err="1"/>
              <a:t>gaz</a:t>
            </a:r>
            <a:r>
              <a:rPr lang="en-US" sz="2800" dirty="0"/>
              <a:t>, </a:t>
            </a:r>
            <a:r>
              <a:rPr lang="en-US" sz="2800" dirty="0" err="1"/>
              <a:t>temir</a:t>
            </a:r>
            <a:r>
              <a:rPr lang="en-US" sz="2800" dirty="0"/>
              <a:t> </a:t>
            </a:r>
            <a:r>
              <a:rPr lang="en-US" sz="2800" dirty="0" err="1"/>
              <a:t>rudasi</a:t>
            </a:r>
            <a:r>
              <a:rPr lang="en-US" sz="2800" dirty="0"/>
              <a:t>, </a:t>
            </a:r>
            <a:r>
              <a:rPr lang="en-US" sz="2800" dirty="0" err="1"/>
              <a:t>fosforit</a:t>
            </a:r>
            <a:r>
              <a:rPr lang="en-US" sz="2800" dirty="0"/>
              <a:t> </a:t>
            </a:r>
            <a:r>
              <a:rPr lang="en-US" sz="2800" dirty="0" err="1"/>
              <a:t>konlari</a:t>
            </a:r>
            <a:r>
              <a:rPr lang="en-US" sz="2800" dirty="0"/>
              <a:t> </a:t>
            </a:r>
            <a:r>
              <a:rPr lang="en-US" sz="2800" dirty="0" err="1"/>
              <a:t>mavjud</a:t>
            </a:r>
            <a:r>
              <a:rPr lang="en-US" sz="2800" dirty="0"/>
              <a:t>. 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D:\Egypt\1280px-Marsa_Alam_-_Red_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2653"/>
            <a:ext cx="6984776" cy="46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Egypt\1280px-Sand_Dunes_(Qattara_Depression).jpg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17368"/>
            <a:ext cx="8910000" cy="6624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/>
              <a:t>Misr</a:t>
            </a:r>
            <a:r>
              <a:rPr lang="en-US" sz="2800" dirty="0"/>
              <a:t> </a:t>
            </a:r>
            <a:r>
              <a:rPr lang="en-US" sz="2800" dirty="0" err="1"/>
              <a:t>hududining</a:t>
            </a:r>
            <a:r>
              <a:rPr lang="en-US" sz="2800" dirty="0"/>
              <a:t> </a:t>
            </a:r>
            <a:r>
              <a:rPr lang="en-US" sz="2800" dirty="0" err="1"/>
              <a:t>katta</a:t>
            </a:r>
            <a:r>
              <a:rPr lang="en-US" sz="2800" dirty="0"/>
              <a:t> </a:t>
            </a:r>
            <a:r>
              <a:rPr lang="en-US" sz="2800" dirty="0" err="1"/>
              <a:t>qismi</a:t>
            </a:r>
            <a:r>
              <a:rPr lang="en-US" sz="2800" dirty="0"/>
              <a:t> </a:t>
            </a:r>
            <a:r>
              <a:rPr lang="en-US" sz="2800" dirty="0" err="1"/>
              <a:t>tropik</a:t>
            </a:r>
            <a:r>
              <a:rPr lang="en-US" sz="2800" dirty="0"/>
              <a:t>, </a:t>
            </a:r>
            <a:r>
              <a:rPr lang="en-US" sz="2800" dirty="0" err="1"/>
              <a:t>O‘rta</a:t>
            </a:r>
            <a:r>
              <a:rPr lang="en-US" sz="2800" dirty="0"/>
              <a:t> </a:t>
            </a:r>
            <a:r>
              <a:rPr lang="en-US" sz="2800" dirty="0" err="1"/>
              <a:t>dengiz</a:t>
            </a:r>
            <a:r>
              <a:rPr lang="en-US" sz="2800" dirty="0"/>
              <a:t> </a:t>
            </a:r>
            <a:r>
              <a:rPr lang="en-US" sz="2800" dirty="0" err="1"/>
              <a:t>sohili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dirty="0" err="1"/>
              <a:t>subtropik</a:t>
            </a:r>
            <a:r>
              <a:rPr lang="en-US" sz="2800" dirty="0"/>
              <a:t> </a:t>
            </a:r>
            <a:r>
              <a:rPr lang="en-US" sz="2800" dirty="0" err="1"/>
              <a:t>iqlim</a:t>
            </a:r>
            <a:r>
              <a:rPr lang="en-US" sz="2800" dirty="0"/>
              <a:t> </a:t>
            </a:r>
            <a:r>
              <a:rPr lang="en-US" sz="2800" dirty="0" err="1"/>
              <a:t>mintaqasida</a:t>
            </a:r>
            <a:r>
              <a:rPr lang="en-US" sz="2800" dirty="0"/>
              <a:t> </a:t>
            </a:r>
            <a:r>
              <a:rPr lang="en-US" sz="2800" dirty="0" err="1"/>
              <a:t>joylashgan</a:t>
            </a:r>
            <a:r>
              <a:rPr lang="en-US" sz="2800" dirty="0"/>
              <a:t>. </a:t>
            </a:r>
            <a:r>
              <a:rPr lang="en-US" sz="2800" dirty="0" err="1"/>
              <a:t>Yozi</a:t>
            </a:r>
            <a:r>
              <a:rPr lang="en-US" sz="2800" dirty="0"/>
              <a:t> </a:t>
            </a:r>
            <a:r>
              <a:rPr lang="en-US" sz="2800" dirty="0" err="1"/>
              <a:t>juda</a:t>
            </a:r>
            <a:r>
              <a:rPr lang="en-US" sz="2800" dirty="0"/>
              <a:t> </a:t>
            </a:r>
            <a:r>
              <a:rPr lang="en-US" sz="2800" dirty="0" err="1"/>
              <a:t>issiq</a:t>
            </a:r>
            <a:r>
              <a:rPr lang="en-US" sz="2800" dirty="0"/>
              <a:t>, </a:t>
            </a:r>
            <a:r>
              <a:rPr lang="en-US" sz="2800" dirty="0" err="1"/>
              <a:t>qishi</a:t>
            </a:r>
            <a:r>
              <a:rPr lang="en-US" sz="2800" dirty="0"/>
              <a:t> </a:t>
            </a:r>
            <a:r>
              <a:rPr lang="en-US" sz="2800" dirty="0" err="1"/>
              <a:t>iliq</a:t>
            </a:r>
            <a:r>
              <a:rPr lang="en-US" sz="2800" dirty="0"/>
              <a:t>. </a:t>
            </a:r>
            <a:r>
              <a:rPr lang="en-US" sz="2800" dirty="0" err="1"/>
              <a:t>Yog‘in</a:t>
            </a:r>
            <a:r>
              <a:rPr lang="en-US" sz="2800" dirty="0"/>
              <a:t> </a:t>
            </a:r>
            <a:r>
              <a:rPr lang="en-US" sz="2800" dirty="0" err="1"/>
              <a:t>juda</a:t>
            </a:r>
            <a:r>
              <a:rPr lang="en-US" sz="2800" dirty="0"/>
              <a:t> </a:t>
            </a:r>
            <a:r>
              <a:rPr lang="en-US" sz="2800" dirty="0" err="1"/>
              <a:t>kam</a:t>
            </a:r>
            <a:r>
              <a:rPr lang="en-US" sz="2800" dirty="0"/>
              <a:t> </a:t>
            </a:r>
            <a:r>
              <a:rPr lang="en-US" sz="2800" dirty="0" err="1"/>
              <a:t>yog‘adi</a:t>
            </a:r>
            <a:r>
              <a:rPr lang="en-US" sz="2800" dirty="0"/>
              <a:t>, </a:t>
            </a:r>
            <a:r>
              <a:rPr lang="en-US" sz="2800" dirty="0" err="1"/>
              <a:t>yillik</a:t>
            </a:r>
            <a:r>
              <a:rPr lang="en-US" sz="2800" dirty="0"/>
              <a:t> </a:t>
            </a:r>
            <a:r>
              <a:rPr lang="en-US" sz="2800" dirty="0" err="1"/>
              <a:t>miqdori</a:t>
            </a:r>
            <a:r>
              <a:rPr lang="en-US" sz="2800" dirty="0"/>
              <a:t>, </a:t>
            </a:r>
            <a:r>
              <a:rPr lang="en-US" sz="2800" dirty="0" err="1"/>
              <a:t>odatda</a:t>
            </a:r>
            <a:r>
              <a:rPr lang="en-US" sz="2800" dirty="0"/>
              <a:t>, 200 mm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oshmay­di</a:t>
            </a:r>
            <a:r>
              <a:rPr lang="en-US" sz="2800" dirty="0"/>
              <a:t>. </a:t>
            </a:r>
            <a:r>
              <a:rPr lang="en-US" sz="2800" dirty="0" err="1"/>
              <a:t>Shuning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mamlakat</a:t>
            </a:r>
            <a:r>
              <a:rPr lang="en-US" sz="2800" dirty="0"/>
              <a:t> </a:t>
            </a:r>
            <a:r>
              <a:rPr lang="en-US" sz="2800" dirty="0" err="1"/>
              <a:t>hududi</a:t>
            </a:r>
            <a:r>
              <a:rPr lang="en-US" sz="2800" dirty="0"/>
              <a:t>, </a:t>
            </a:r>
            <a:r>
              <a:rPr lang="en-US" sz="2800" dirty="0" err="1"/>
              <a:t>asosan</a:t>
            </a:r>
            <a:r>
              <a:rPr lang="en-US" sz="2800" dirty="0"/>
              <a:t>, </a:t>
            </a:r>
            <a:r>
              <a:rPr lang="en-US" sz="2800" dirty="0" err="1"/>
              <a:t>tropik</a:t>
            </a:r>
            <a:r>
              <a:rPr lang="en-US" sz="2800" dirty="0"/>
              <a:t> </a:t>
            </a:r>
            <a:r>
              <a:rPr lang="en-US" sz="2800" dirty="0" err="1"/>
              <a:t>cho‘llar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band. 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Фото\6-класс  География\Географическая оболочка\Климатьная зона\2013_12_997_01   webmandry c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7" t="25898" r="50391" b="64041"/>
          <a:stretch/>
        </p:blipFill>
        <p:spPr bwMode="auto">
          <a:xfrm>
            <a:off x="611560" y="2780929"/>
            <a:ext cx="3816424" cy="33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1760" y="3284952"/>
            <a:ext cx="1530000" cy="28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Subtropik</a:t>
            </a:r>
            <a:endParaRPr lang="ru-RU" dirty="0"/>
          </a:p>
        </p:txBody>
      </p:sp>
      <p:pic>
        <p:nvPicPr>
          <p:cNvPr id="2050" name="Picture 2" descr="D:\Egypt\1156px-Dust_storms_off_Egy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9664"/>
            <a:ext cx="2428846" cy="215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704" y="4941168"/>
            <a:ext cx="1530000" cy="288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Tropik</a:t>
            </a:r>
            <a:endParaRPr lang="ru-RU" dirty="0"/>
          </a:p>
        </p:txBody>
      </p:sp>
      <p:pic>
        <p:nvPicPr>
          <p:cNvPr id="8195" name="Picture 3" descr="D:\Egypt\Пустыня-w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50" y="4725143"/>
            <a:ext cx="2874340" cy="178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6665</TotalTime>
  <Words>640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Тема Office</vt:lpstr>
      <vt:lpstr>     53-§. Misr Arab            Respublikasi</vt:lpstr>
      <vt:lpstr>Презентация PowerPoint</vt:lpstr>
      <vt:lpstr>             Suvaysh kanali, Sinoy yarimoroli, Nil daryosi,              Asvon suv ombori, tropik va subtropik iqlim,               aholi zichligi, sug‘orma dehqonchilik, tarixiy-madaniy meros. </vt:lpstr>
      <vt:lpstr>Misr Arab Respublikasi Afrikaning shimoli-sharqida hamda kichik qismi Osiyo qit’asidagi Sinoy yarimorolida joylashgan. Qirg‘oqlari shimolda O‘rta, sharqda Qizil dengiz suvlari bilan yuviladi. </vt:lpstr>
      <vt:lpstr>Suvaysh kanali bu ikki dengiz­ni tutashtiradi hamda ayni paytda, Afrika va Osiyoning chegarasi hisoblanadi. Suvaysh ka­nalining o‘tganligi, Osiyo va Afrika tutashgan hududda joylashganligi Misr iqtisodiy geografik o‘rnining qulayligini belgilaydi. </vt:lpstr>
      <vt:lpstr>Boshqaruv shakli – prezidentlik respublikasi. Siyosiy-ma’muriy jihatdan 27 ta “muhafazat” ga bo‘linadi. Misr poytaxti – Qohira shahri Nil deltasida joylashgan (83-rasm). </vt:lpstr>
      <vt:lpstr>Tabiiy sharoiti va resurslari. </vt:lpstr>
      <vt:lpstr>Foydali qazilmalardan Misrda, asosan, neft, tabiiy gaz, temir rudasi, fosforit konlari mavjud. </vt:lpstr>
      <vt:lpstr>Misr hududining katta qismi tropik, O‘rta dengiz sohili esa subtropik iqlim mintaqasida joylashgan. Yozi juda issiq, qishi iliq. Yog‘in juda kam yog‘adi, yillik miqdori, odatda, 200 mm dan oshmay­di. Shuning uchun mamlakat hududi, asosan, tropik cho‘llar bilan band. </vt:lpstr>
      <vt:lpstr>Issiq va quruq iqlim sharoitida Misr uchun suv resurslarining yetishmovchiligi xos. Mamlakatning yagona daryosi – uning hududini janubdan shimolga kesib o‘tib, O‘rta dengizga quyiladigan Nil – cho‘llar orasidan oqib o‘tadigan tranzit daryodir (84-rasm). Nil daryosida jahondagi eng yirik suv omborlaridan biri – Asvon suv ombori barpo etilgan. </vt:lpstr>
      <vt:lpstr>Aholisi. </vt:lpstr>
      <vt:lpstr>Misrda shahar aholisining ulushi 45 % atrofida va bu ko‘rsatkich Shi­moliy Afrikaning boshqa davlatlariga nisbatan pastroq darajada. Eng yirik shaharlari qatoriga Qohira, Iskandariya va Giza kiradi. </vt:lpstr>
      <vt:lpstr> Misr bir millatli davlat hisoblanadi, chunki aholisining 99 % i arablardan iborat. Keng tarqalgan din – islom. Lekin misrliklarning 10 % ga yaqin qismi xristian diniga mansub.  </vt:lpstr>
      <vt:lpstr>Misrda aholi juda notekis joylashgan. Misrliklarning 90 % idan ziyod qismi aholi zichligi bilan jahon miqyosida ajralib turadigan Nil vodiysi va deltasida yashaydi. Shuningdek, Suvaysh kanali bo‘yida, O‘rta va Qi­zil dengizlar sohillarida ham aholi zichligi birmuncha yuqori. </vt:lpstr>
      <vt:lpstr>Iqtisodiyoti. </vt:lpstr>
      <vt:lpstr>Sanoati, asosan, neft-gaz, to‘qimachilik, oziq-ovqat va kimyo tarmoqlariga ixtisoslashgan. Shuningdek, metallurgiya, mashinasozlik sanoati ham rivojlanib bormoqda. </vt:lpstr>
      <vt:lpstr> Qishloq xo‘jaligi sug‘orma dehqonchi­likka tayanadi. Asosiy ekinlar – paxta, sho­li, makkajo‘xori, sabzavot, meva va poliz ekinlari. Chorvachilikning asosiy tarmog‘i qoramolchilik hisoblanadi.  </vt:lpstr>
      <vt:lpstr> Misr Arab Respublikasining davlat byudjeti uchun Suvaysh kanali orqali ke­malar tranzitidan tushadigan bojlar muhim daromad manbayidir.  </vt:lpstr>
      <vt:lpstr>Misr iqtisodiyotining muhim tarmoqla­ridan biri turizm hisoblanadi. Turizmning rivojlanishiga Misr dengizbo‘yi hududlarining tabiiy sharoiti hamda mam­lakatning juda boy tarixiy-madaniy merosi katta ta’sir ko‘rsatadi (85-rasm). </vt:lpstr>
      <vt:lpstr>Topshiriqlar </vt:lpstr>
      <vt:lpstr>Презентация PowerPoint</vt:lpstr>
      <vt:lpstr>© Foydalanilgan adabiyotlar:</vt:lpstr>
      <vt:lpstr>© Internet manbalari: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6-§. Tugamaydigan va tiklanadigan tabiiy resurslar geografiyasi</dc:title>
  <dc:creator>Пользователь Windows</dc:creator>
  <cp:lastModifiedBy>Nozim Bobo</cp:lastModifiedBy>
  <cp:revision>394</cp:revision>
  <dcterms:created xsi:type="dcterms:W3CDTF">2021-09-02T09:22:53Z</dcterms:created>
  <dcterms:modified xsi:type="dcterms:W3CDTF">2023-05-03T16:58:44Z</dcterms:modified>
</cp:coreProperties>
</file>