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ink/ink1.xml" ContentType="application/inkml+xml"/>
  <Override PartName="/ppt/ink/ink2.xml" ContentType="application/inkml+xml"/>
  <Override PartName="/ppt/ink/ink3.xml" ContentType="application/inkml+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_rels/presentation.xml.rels" ContentType="application/vnd.openxmlformats-package.relationships+xml"/>
  <Override PartName="/ppt/media/image20.jpeg" ContentType="image/jpeg"/>
  <Override PartName="/ppt/media/image10.jpeg" ContentType="image/jpeg"/>
  <Override PartName="/ppt/media/image53.jpeg" ContentType="image/jpeg"/>
  <Override PartName="/ppt/media/image3.jpeg" ContentType="image/jpeg"/>
  <Override PartName="/ppt/media/image164.jpeg" ContentType="image/jpeg"/>
  <Override PartName="/ppt/media/image173.jpeg" ContentType="image/jpeg"/>
  <Override PartName="/ppt/media/image21.jpeg" ContentType="image/jpeg"/>
  <Override PartName="/ppt/media/image11.jpeg" ContentType="image/jpeg"/>
  <Override PartName="/ppt/media/image54.jpeg" ContentType="image/jpeg"/>
  <Override PartName="/ppt/media/image4.jpeg" ContentType="image/jpeg"/>
  <Override PartName="/ppt/media/image165.jpeg" ContentType="image/jpeg"/>
  <Override PartName="/ppt/media/image174.jpeg" ContentType="image/jpeg"/>
  <Override PartName="/ppt/media/image6.jpeg" ContentType="image/jpeg"/>
  <Override PartName="/ppt/media/image167.jpeg" ContentType="image/jpeg"/>
  <Override PartName="/ppt/media/image22.jpeg" ContentType="image/jpeg"/>
  <Override PartName="/ppt/media/image104.jpeg" ContentType="image/jpeg"/>
  <Override PartName="/ppt/media/image35.jpeg" ContentType="image/jpeg"/>
  <Override PartName="/ppt/media/image129.jpeg" ContentType="image/jpeg"/>
  <Override PartName="/ppt/media/image7.jpeg" ContentType="image/jpeg"/>
  <Override PartName="/ppt/media/image168.jpeg" ContentType="image/jpeg"/>
  <Override PartName="/ppt/media/image23.jpeg" ContentType="image/jpeg"/>
  <Override PartName="/ppt/media/image105.jpeg" ContentType="image/jpeg"/>
  <Override PartName="/ppt/media/image36.jpeg" ContentType="image/jpeg"/>
  <Override PartName="/ppt/media/image8.jpeg" ContentType="image/jpeg"/>
  <Override PartName="/ppt/media/image169.jpeg" ContentType="image/jpeg"/>
  <Override PartName="/ppt/media/image24.jpeg" ContentType="image/jpeg"/>
  <Override PartName="/ppt/media/image9.jpeg" ContentType="image/jpeg"/>
  <Override PartName="/ppt/media/image25.jpeg" ContentType="image/jpeg"/>
  <Override PartName="/ppt/media/image107.jpeg" ContentType="image/jpeg"/>
  <Override PartName="/ppt/media/image12.jpeg" ContentType="image/jpeg"/>
  <Override PartName="/ppt/media/image37.jpeg" ContentType="image/jpeg"/>
  <Override PartName="/ppt/media/image106.jpeg" ContentType="image/jpeg"/>
  <Override PartName="/ppt/media/image5.jpeg" ContentType="image/jpeg"/>
  <Override PartName="/ppt/media/image166.jpeg" ContentType="image/jpeg"/>
  <Override PartName="/ppt/media/image42.jpeg" ContentType="image/jpeg"/>
  <Override PartName="/ppt/media/image43.jpeg" ContentType="image/jpeg"/>
  <Override PartName="/ppt/media/image70.jpeg" ContentType="image/jpeg"/>
  <Override PartName="/ppt/media/image177.jpeg" ContentType="image/jpeg"/>
  <Override PartName="/ppt/media/image44.jpeg" ContentType="image/jpeg"/>
  <Override PartName="/ppt/media/image15.jpeg" ContentType="image/jpeg"/>
  <Override PartName="/ppt/media/image178.jpeg" ContentType="image/jpeg"/>
  <Override PartName="/ppt/media/image45.jpeg" ContentType="image/jpeg"/>
  <Override PartName="/ppt/media/image16.jpeg" ContentType="image/jpeg"/>
  <Override PartName="/ppt/media/image179.jpeg" ContentType="image/jpeg"/>
  <Override PartName="/ppt/media/image46.jpeg" ContentType="image/jpeg"/>
  <Override PartName="/ppt/media/image47.jpeg" ContentType="image/jpeg"/>
  <Override PartName="/ppt/media/image60.jpeg" ContentType="image/jpeg"/>
  <Override PartName="/ppt/media/image26.jpeg" ContentType="image/jpeg"/>
  <Override PartName="/ppt/media/image108.jpeg" ContentType="image/jpeg"/>
  <Override PartName="/ppt/media/image27.jpeg" ContentType="image/jpeg"/>
  <Override PartName="/ppt/media/image109.jpeg" ContentType="image/jpeg"/>
  <Override PartName="/ppt/media/image40.jpeg" ContentType="image/jpeg"/>
  <Override PartName="/ppt/media/image147.jpeg" ContentType="image/jpeg"/>
  <Override PartName="/ppt/media/image78.jpeg" ContentType="image/jpeg"/>
  <Override PartName="/ppt/media/image28.jpeg" ContentType="image/jpeg"/>
  <Override PartName="/ppt/media/image148.jpeg" ContentType="image/jpeg"/>
  <Override PartName="/ppt/media/image79.jpeg" ContentType="image/jpeg"/>
  <Override PartName="/ppt/media/image29.jpeg" ContentType="image/jpeg"/>
  <Override PartName="/ppt/media/image17.jpeg" ContentType="image/jpeg"/>
  <Override PartName="/ppt/media/image18.jpeg" ContentType="image/jpeg"/>
  <Override PartName="/ppt/media/image19.jpeg" ContentType="image/jpeg"/>
  <Override PartName="/ppt/media/image102.jpeg" ContentType="image/jpeg"/>
  <Override PartName="/ppt/media/image33.jpeg" ContentType="image/jpeg"/>
  <Override PartName="/ppt/media/image58.jpeg" ContentType="image/jpeg"/>
  <Override PartName="/ppt/media/image127.jpeg" ContentType="image/jpeg"/>
  <Override PartName="/ppt/media/image1.jpeg" ContentType="image/jpeg"/>
  <Override PartName="/ppt/media/image162.jpeg" ContentType="image/jpeg"/>
  <Override PartName="/ppt/media/image103.jpeg" ContentType="image/jpeg"/>
  <Override PartName="/ppt/media/image34.jpeg" ContentType="image/jpeg"/>
  <Override PartName="/ppt/media/image59.jpeg" ContentType="image/jpeg"/>
  <Override PartName="/ppt/media/image128.jpeg" ContentType="image/jpeg"/>
  <Override PartName="/ppt/media/image2.jpeg" ContentType="image/jpeg"/>
  <Override PartName="/ppt/media/image163.jpeg" ContentType="image/jpeg"/>
  <Override PartName="/ppt/media/image90.jpeg" ContentType="image/jpeg"/>
  <Override PartName="/ppt/media/image172.jpeg" ContentType="image/jpeg"/>
  <Override PartName="/ppt/media/image197.jpeg" ContentType="image/jpeg"/>
  <Override PartName="/ppt/media/image38.jpeg" ContentType="image/jpeg"/>
  <Override PartName="/ppt/media/image13.jpeg" ContentType="image/jpeg"/>
  <Override PartName="/ppt/media/image39.jpeg" ContentType="image/jpeg"/>
  <Override PartName="/ppt/media/image14.jpeg" ContentType="image/jpeg"/>
  <Override PartName="/ppt/media/image48.jpeg" ContentType="image/jpeg"/>
  <Override PartName="/ppt/media/image61.jpeg" ContentType="image/jpeg"/>
  <Override PartName="/ppt/media/image130.jpeg" ContentType="image/jpeg"/>
  <Override PartName="/ppt/media/image49.jpeg" ContentType="image/jpeg"/>
  <Override PartName="/ppt/media/image122.jpeg" ContentType="image/jpeg"/>
  <Override PartName="/ppt/media/image50.jpeg" ContentType="image/jpeg"/>
  <Override PartName="/ppt/media/image63.jpeg" ContentType="image/jpeg"/>
  <Override PartName="/ppt/media/image132.jpeg" ContentType="image/jpeg"/>
  <Override PartName="/ppt/media/image123.jpeg" ContentType="image/jpeg"/>
  <Override PartName="/ppt/media/image51.jpeg" ContentType="image/jpeg"/>
  <Override PartName="/ppt/media/image64.jpeg" ContentType="image/jpeg"/>
  <Override PartName="/ppt/media/image133.jpeg" ContentType="image/jpeg"/>
  <Override PartName="/ppt/media/image52.jpeg" ContentType="image/jpeg"/>
  <Override PartName="/ppt/media/image65.jpeg" ContentType="image/jpeg"/>
  <Override PartName="/ppt/media/image134.jpeg" ContentType="image/jpeg"/>
  <Override PartName="/ppt/media/image66.jpeg" ContentType="image/jpeg"/>
  <Override PartName="/ppt/media/image135.jpeg" ContentType="image/jpeg"/>
  <Override PartName="/ppt/media/image67.jpeg" ContentType="image/jpeg"/>
  <Override PartName="/ppt/media/image136.jpeg" ContentType="image/jpeg"/>
  <Override PartName="/ppt/media/image83.jpeg" ContentType="image/jpeg"/>
  <Override PartName="/ppt/media/image152.jpeg" ContentType="image/jpeg"/>
  <Override PartName="/ppt/media/image93.jpeg" ContentType="image/jpeg"/>
  <Override PartName="/ppt/media/image31.jpeg" ContentType="image/jpeg"/>
  <Override PartName="/ppt/media/image100.jpeg" ContentType="image/jpeg"/>
  <Override PartName="/ppt/media/image56.jpeg" ContentType="image/jpeg"/>
  <Override PartName="/ppt/media/image125.jpeg" ContentType="image/jpeg"/>
  <Override PartName="/ppt/media/image69.jpeg" ContentType="image/jpeg"/>
  <Override PartName="/ppt/media/image138.jpeg" ContentType="image/jpeg"/>
  <Override PartName="/ppt/media/image32.jpeg" ContentType="image/jpeg"/>
  <Override PartName="/ppt/media/image101.jpeg" ContentType="image/jpeg"/>
  <Override PartName="/ppt/media/image57.jpeg" ContentType="image/jpeg"/>
  <Override PartName="/ppt/media/image126.jpeg" ContentType="image/jpeg"/>
  <Override PartName="/ppt/media/image139.jpeg" ContentType="image/jpeg"/>
  <Override PartName="/ppt/media/image110.jpeg" ContentType="image/jpeg"/>
  <Override PartName="/ppt/media/image41.jpeg" ContentType="image/jpeg"/>
  <Override PartName="/ppt/media/image111.jpeg" ContentType="image/jpeg"/>
  <Override PartName="/ppt/media/image112.jpeg" ContentType="image/jpeg"/>
  <Override PartName="/ppt/media/image119.jpeg" ContentType="image/jpeg"/>
  <Override PartName="/ppt/media/image120.jpeg" ContentType="image/jpeg"/>
  <Override PartName="/ppt/media/image76.jpeg" ContentType="image/jpeg"/>
  <Override PartName="/ppt/media/image145.jpeg" ContentType="image/jpeg"/>
  <Override PartName="/ppt/media/image121.jpeg" ContentType="image/jpeg"/>
  <Override PartName="/ppt/media/image77.jpeg" ContentType="image/jpeg"/>
  <Override PartName="/ppt/media/image146.jpeg" ContentType="image/jpeg"/>
  <Override PartName="/ppt/media/image55.jpeg" ContentType="image/jpeg"/>
  <Override PartName="/ppt/media/image124.jpeg" ContentType="image/jpeg"/>
  <Override PartName="/ppt/media/image30.jpeg" ContentType="image/jpeg"/>
  <Override PartName="/ppt/media/image68.jpeg" ContentType="image/jpeg"/>
  <Override PartName="/ppt/media/image137.jpeg" ContentType="image/jpeg"/>
  <Override PartName="/ppt/media/image223.jpeg" ContentType="image/jpeg"/>
  <Override PartName="/ppt/media/image131.jpeg" ContentType="image/jpeg"/>
  <Override PartName="/ppt/media/image62.jpeg" ContentType="image/jpeg"/>
  <Override PartName="/ppt/media/image149.jpeg" ContentType="image/jpeg"/>
  <Override PartName="/ppt/media/image188.jpeg" ContentType="image/jpeg"/>
  <Override PartName="/ppt/media/image242.jpeg" ContentType="image/jpeg"/>
  <Override PartName="/ppt/media/image150.jpeg" ContentType="image/jpeg"/>
  <Override PartName="/ppt/media/image81.jpeg" ContentType="image/jpeg"/>
  <Override PartName="/ppt/media/image189.jpeg" ContentType="image/jpeg"/>
  <Override PartName="/ppt/media/image243.jpeg" ContentType="image/jpeg"/>
  <Override PartName="/ppt/media/image151.jpeg" ContentType="image/jpeg"/>
  <Override PartName="/ppt/media/image82.jpeg" ContentType="image/jpeg"/>
  <Override PartName="/ppt/media/image91.jpeg" ContentType="image/jpeg"/>
  <Override PartName="/ppt/media/image160.jpeg" ContentType="image/jpeg"/>
  <Override PartName="/ppt/media/image92.jpeg" ContentType="image/jpeg"/>
  <Override PartName="/ppt/media/image161.jpeg" ContentType="image/jpeg"/>
  <Override PartName="/ppt/media/image180.jpeg" ContentType="image/jpeg"/>
  <Override PartName="/ppt/media/image181.jpeg" ContentType="image/jpeg"/>
  <Override PartName="/ppt/media/image182.jpeg" ContentType="image/jpeg"/>
  <Override PartName="/ppt/media/image183.jpeg" ContentType="image/jpeg"/>
  <Override PartName="/ppt/media/image184.jpeg" ContentType="image/jpeg"/>
  <Override PartName="/ppt/media/image219.jpeg" ContentType="image/jpeg"/>
  <Override PartName="/ppt/media/image171.jpeg" ContentType="image/jpeg"/>
  <Override PartName="/ppt/media/image196.jpeg" ContentType="image/jpeg"/>
  <Override PartName="/ppt/media/image89.jpeg" ContentType="image/jpeg"/>
  <Override PartName="/ppt/media/image200.jpeg" ContentType="image/jpeg"/>
  <Override PartName="/ppt/media/image225.jpeg" ContentType="image/jpeg"/>
  <Override PartName="/ppt/media/image201.jpeg" ContentType="image/jpeg"/>
  <Override PartName="/ppt/media/image226.jpeg" ContentType="image/jpeg"/>
  <Override PartName="/ppt/media/image198.jpeg" ContentType="image/jpeg"/>
  <Override PartName="/ppt/media/image186.jpeg" ContentType="image/jpeg"/>
  <Override PartName="/ppt/media/image240.jpeg" ContentType="image/jpeg"/>
  <Override PartName="/ppt/media/image202.jpeg" ContentType="image/jpeg"/>
  <Override PartName="/ppt/media/image227.jpeg" ContentType="image/jpeg"/>
  <Override PartName="/ppt/media/image199.jpeg" ContentType="image/jpeg"/>
  <Override PartName="/ppt/media/image80.jpeg" ContentType="image/jpeg"/>
  <Override PartName="/ppt/media/image187.jpeg" ContentType="image/jpeg"/>
  <Override PartName="/ppt/media/image241.jpeg" ContentType="image/jpeg"/>
  <Override PartName="/ppt/media/image203.jpeg" ContentType="image/jpeg"/>
  <Override PartName="/ppt/media/image228.jpeg" ContentType="image/jpeg"/>
  <Override PartName="/ppt/media/image195.jpeg" ContentType="image/jpeg"/>
  <Override PartName="/ppt/media/image218.jpeg" ContentType="image/jpeg"/>
  <Override PartName="/ppt/media/image170.jpeg" ContentType="image/jpeg"/>
  <Override PartName="/ppt/media/image204.jpeg" ContentType="image/jpeg"/>
  <Override PartName="/ppt/media/image229.jpeg" ContentType="image/jpeg"/>
  <Override PartName="/ppt/media/image84.jpeg" ContentType="image/jpeg"/>
  <Override PartName="/ppt/media/image153.jpeg" ContentType="image/jpeg"/>
  <Override PartName="/ppt/media/image140.jpeg" ContentType="image/jpeg"/>
  <Override PartName="/ppt/media/image71.jpeg" ContentType="image/jpeg"/>
  <Override PartName="/ppt/media/image117.jpeg" ContentType="image/jpeg"/>
  <Override PartName="/ppt/media/image95.jpeg" ContentType="image/jpeg"/>
  <Override PartName="/ppt/media/image231.jpeg" ContentType="image/jpeg"/>
  <Override PartName="/ppt/media/image85.jpeg" ContentType="image/jpeg"/>
  <Override PartName="/ppt/media/image154.jpeg" ContentType="image/jpeg"/>
  <Override PartName="/ppt/media/image141.jpeg" ContentType="image/jpeg"/>
  <Override PartName="/ppt/media/image72.jpeg" ContentType="image/jpeg"/>
  <Override PartName="/ppt/media/image118.jpeg" ContentType="image/jpeg"/>
  <Override PartName="/ppt/media/image96.jpeg" ContentType="image/jpeg"/>
  <Override PartName="/ppt/media/image232.jpeg" ContentType="image/jpeg"/>
  <Override PartName="/ppt/media/image86.jpeg" ContentType="image/jpeg"/>
  <Override PartName="/ppt/media/image155.jpeg" ContentType="image/jpeg"/>
  <Override PartName="/ppt/media/image142.jpeg" ContentType="image/jpeg"/>
  <Override PartName="/ppt/media/image73.jpeg" ContentType="image/jpeg"/>
  <Override PartName="/ppt/media/image97.jpeg" ContentType="image/jpeg"/>
  <Override PartName="/ppt/media/image233.jpeg" ContentType="image/jpeg"/>
  <Override PartName="/ppt/media/image87.jpeg" ContentType="image/jpeg"/>
  <Override PartName="/ppt/media/image156.jpeg" ContentType="image/jpeg"/>
  <Override PartName="/ppt/media/image210.jpeg" ContentType="image/jpeg"/>
  <Override PartName="/ppt/media/image143.jpeg" ContentType="image/jpeg"/>
  <Override PartName="/ppt/media/image74.jpeg" ContentType="image/jpeg"/>
  <Override PartName="/ppt/media/image98.jpeg" ContentType="image/jpeg"/>
  <Override PartName="/ppt/media/image234.jpeg" ContentType="image/jpeg"/>
  <Override PartName="/ppt/media/image88.jpeg" ContentType="image/jpeg"/>
  <Override PartName="/ppt/media/image157.jpeg" ContentType="image/jpeg"/>
  <Override PartName="/ppt/media/image211.jpeg" ContentType="image/jpeg"/>
  <Override PartName="/ppt/media/image144.jpeg" ContentType="image/jpeg"/>
  <Override PartName="/ppt/media/image75.jpeg" ContentType="image/jpeg"/>
  <Override PartName="/ppt/media/image99.jpeg" ContentType="image/jpeg"/>
  <Override PartName="/ppt/media/image235.jpeg" ContentType="image/jpeg"/>
  <Override PartName="/ppt/media/image236.jpeg" ContentType="image/jpeg"/>
  <Override PartName="/ppt/media/image207.jpeg" ContentType="image/jpeg"/>
  <Override PartName="/ppt/media/image250.jpeg" ContentType="image/jpeg"/>
  <Override PartName="/ppt/media/image237.jpeg" ContentType="image/jpeg"/>
  <Override PartName="/ppt/media/image208.jpeg" ContentType="image/jpeg"/>
  <Override PartName="/ppt/media/image251.jpeg" ContentType="image/jpeg"/>
  <Override PartName="/ppt/media/image238.jpeg" ContentType="image/jpeg"/>
  <Override PartName="/ppt/media/image209.jpeg" ContentType="image/jpeg"/>
  <Override PartName="/ppt/media/image185.jpeg" ContentType="image/jpeg"/>
  <Override PartName="/ppt/media/image113.jpeg" ContentType="image/jpeg"/>
  <Override PartName="/ppt/media/image214.jpeg" ContentType="image/jpeg"/>
  <Override PartName="/ppt/media/image252.jpeg" ContentType="image/jpeg"/>
  <Override PartName="/ppt/media/image239.jpeg" ContentType="image/jpeg"/>
  <Override PartName="/ppt/media/image114.jpeg" ContentType="image/jpeg"/>
  <Override PartName="/ppt/media/image215.jpeg" ContentType="image/jpeg"/>
  <Override PartName="/ppt/media/image158.jpeg" ContentType="image/jpeg"/>
  <Override PartName="/ppt/media/image212.jpeg" ContentType="image/jpeg"/>
  <Override PartName="/ppt/media/image115.jpeg" ContentType="image/jpeg"/>
  <Override PartName="/ppt/media/image216.jpeg" ContentType="image/jpeg"/>
  <Override PartName="/ppt/media/image159.jpeg" ContentType="image/jpeg"/>
  <Override PartName="/ppt/media/image213.jpeg" ContentType="image/jpeg"/>
  <Override PartName="/ppt/media/image94.jpeg" ContentType="image/jpeg"/>
  <Override PartName="/ppt/media/image230.jpeg" ContentType="image/jpeg"/>
  <Override PartName="/ppt/media/image116.jpeg" ContentType="image/jpeg"/>
  <Override PartName="/ppt/media/image217.jpeg" ContentType="image/jpeg"/>
  <Override PartName="/ppt/media/image244.jpeg" ContentType="image/jpeg"/>
  <Override PartName="/ppt/media/image191.jpeg" ContentType="image/jpeg"/>
  <Override PartName="/ppt/media/image220.jpeg" ContentType="image/jpeg"/>
  <Override PartName="/ppt/media/image245.jpeg" ContentType="image/jpeg"/>
  <Override PartName="/ppt/media/image224.jpeg" ContentType="image/jpeg"/>
  <Override PartName="/ppt/media/image206.jpeg" ContentType="image/jpeg"/>
  <Override PartName="/ppt/media/image249.jpeg" ContentType="image/jpeg"/>
  <Override PartName="/ppt/media/image192.jpeg" ContentType="image/jpeg"/>
  <Override PartName="/ppt/media/image221.jpeg" ContentType="image/jpeg"/>
  <Override PartName="/ppt/media/image246.jpeg" ContentType="image/jpeg"/>
  <Override PartName="/ppt/media/image175.jpeg" ContentType="image/jpeg"/>
  <Override PartName="/ppt/media/image193.jpeg" ContentType="image/jpeg"/>
  <Override PartName="/ppt/media/image222.jpeg" ContentType="image/jpeg"/>
  <Override PartName="/ppt/media/image247.jpeg" ContentType="image/jpeg"/>
  <Override PartName="/ppt/media/image176.jpeg" ContentType="image/jpeg"/>
  <Override PartName="/ppt/media/image194.jpeg" ContentType="image/jpeg"/>
  <Override PartName="/ppt/media/image205.jpeg" ContentType="image/jpeg"/>
  <Override PartName="/ppt/media/image248.jpeg" ContentType="image/jpeg"/>
  <Override PartName="/ppt/media/image253.jpeg" ContentType="image/jpeg"/>
  <Override PartName="/ppt/media/image254.jpeg" ContentType="image/jpeg"/>
  <Override PartName="/ppt/media/image190.jpeg" ContentType="image/jpeg"/>
  <Override PartName="/ppt/media/image255.jpeg" ContentType="image/jpe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7772400" cy="100584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presProps" Target="presProps.xml"/>
</Relationships>
</file>

<file path=ppt/ink/ink1.xml><?xml version="1.0" encoding="utf-8"?>
<inkml:ink xmlns:inkml="http://www.w3.org/2003/InkML">
  <inkml:definitions>
    <inkml:context xml:id="ctx0">
      <inkml:inkSource xml:id="inkSrc0">
        <inkml:traceFormat>
          <inkml:channel name="X" units="cm"/>
          <inkml:channel name="Y" units="cm"/>
        </inkml:traceFormat>
        <inkml:channelProperties>
          <inkml:channelProperty channel="X" name="resolution" value="1000" units="1/cm"/>
          <inkml:channelProperty channel="Y" name="resolution" value="1000" units="1/cm"/>
        </inkml:channelProperties>
      </inkml:inkSource>
    </inkml:context>
    <inkml:brush xml:id="br1">
      <inkml:brushProperty name="" value=""/>
      <inkml:brushProperty name="width" value="0.0348225780277778" units="cm"/>
      <inkml:brushProperty name="height" value="0.0348225780277778" units="cm"/>
      <inkml:brushProperty name="color" value="#e83424"/>
      <inkml:brushProperty name="rasterOp" value="copyPen"/>
      <inkml:brushProperty name="tip" value="ellipse"/>
      <inkml:brushProperty name="fitToCurve" value="0"/>
    </inkml:brush>
  </inkml:definitions>
  <inkml:trace contextRef="#ctx0" brushRef="#br1">242.59961 274,246.90039 274,288.90137 276.5332,335.51758 296.2588,384.63965 319.62012,432.583 338.65332,470.70605 349.7754,495.68262 353.03223,500.01172 353.2461,501.2998 348.0498,481.74707 328.6709,450.3545 311.5371,411.12402 293.2627,365.67773 279.14355,319.7666 268.96094,284.6006 264.6494,252.56348 262.82227,234.84473 262.21777,228.88379 261.99316,228.35352 261.87695,228.43945 262.0381,235.9502 263.8506,267.45117 264.62793,309.79102 265.56348,362.9746 258.66797,417.5869 243.5127,461.72656 230.86914,497.6006 221.7002,520.21094 215.06836,530.0713 210.59863,530.20215 208.78613,525.32715 208.16211,484.49902 210.68555,432.7998 221.75,371.7373 235.8916,310.01074 252.07812,248.8086 272.68457,193.82812 292.04492,157.47266 305.1416,139.31738 312.55273,141.03516 314.31445,152.76367 315.26172,195.83496 311.53418,259.4707 293.01953,331.68555 272.07324,406.9082 252.6211,422.5 249.40039,</inkml:trace>
</inkml:ink>
</file>

<file path=ppt/ink/ink2.xml><?xml version="1.0" encoding="utf-8"?>
<inkml:ink xmlns:inkml="http://www.w3.org/2003/InkML">
  <inkml:definitions>
    <inkml:context xml:id="ctx0">
      <inkml:inkSource xml:id="inkSrc0">
        <inkml:traceFormat>
          <inkml:channel name="X" units="cm"/>
          <inkml:channel name="Y" units="cm"/>
        </inkml:traceFormat>
        <inkml:channelProperties>
          <inkml:channelProperty channel="X" name="resolution" value="1000" units="1/cm"/>
          <inkml:channelProperty channel="Y" name="resolution" value="1000" units="1/cm"/>
        </inkml:channelProperties>
      </inkml:inkSource>
    </inkml:context>
    <inkml:brush xml:id="br1">
      <inkml:brushProperty name="" value=""/>
      <inkml:brushProperty name="width" value="0.365637074583333" units="cm"/>
      <inkml:brushProperty name="height" value="0.365637074583333" units="cm"/>
      <inkml:brushProperty name="color" value="#e83424"/>
      <inkml:brushProperty name="rasterOp" value="copyPen"/>
      <inkml:brushProperty name="tip" value="ellipse"/>
      <inkml:brushProperty name="fitToCurve" value="0"/>
    </inkml:brush>
  </inkml:definitions>
  <inkml:trace contextRef="#ctx0" brushRef="#br1">213.90039 310.0996,242.45215 310.0996,278.95117 310.0996,318.14648 312.6084,353.43164 316.88574,388.01855 319.19238,420.1123 319.94922,447.58008 316.94727,466.78906 309.47266,476.85254 303.31152,481.4082 297.71973,483.28613 293.05664,479.01367 287.2246,461.82227 282.8711,437.7754 281.875,403.40723 284.1748,368.28613 290.61035,335.36133 297.17188,311.542 301.87988,292.89648 303.56348,280.74512 304.33105,275.2998 304.45117,274.9502 304.57422,276.3789 304.5996,292.43262 304.5996,323.68652 304.5996,364.26758 300.95898,403.76562 296.4297,434.67578 292.3418,446.55762 289.34668,447.6123 284.86426,434.84766 279.28516,388.04688 275.24902,327.50098 274.50098,264.4209 281.01562,207.91113 290.49707,165.84863 297.8916,143.85938 301.82812,141.8291 303.85156,142.40039 304.30078,167.07617 302.84668,205.59766 294.20703,250.52441 285.9453,295.74902 277.3047,336.95703 271.29883,369.5498 264.9502,380.39062 264.60156,381.68262 263.79004,374.7373 262.00684,344.8164 258.50488,304.49805 256.9121,259.6123 256.35352,215.86816 261.65723,181.65527 269.51758,158.29395 276.20605,147.2373 281.5039,147.03906 286.5127,147.59277 288.77832,162.90039 289.9502,196.85547 291.8213,233.83301 293.16602,275.6084 296.10645,314.81348 297.458,347.60254 298.12793,368.76953 298.6172,375.7422 299.78027,376.88477 300.76953,370.875 301.52734,331.1875 301.29492,285.85254 299.66113,236.2002 298.5498,187.20898 297.9541,150.68066 297.7998,127.231445 297.7002,122.29785 297.7002,122.02344 297.7002,127.600586 297.7002,155.91113 297.7002,184.23633 297.7002,220.22461 297.7002,259.917 297.7002,303.1543 297.7002,339.2002 297.7002,372.7744 293.88574,390.75586 290.36914,396.70703 288.08594,397.1172 285.1494,384.73828 283.49805,345.63965 284.1494,306.17676 293.41406,262.88477 304.95703,225.81445 315.0957,195.9043 320.31836,176.26172 322.42383,167.93457 323.14746,166.31445 323.36426,165.7207 323.4795,165.5039 323.5,168.67871 324.43652,183.44531 324.72852,211.54102 324.9463,243.74023 326.10938,283.49902 327.19336,322.37988 327.69043,357.22852 327.7998,379.50195 327.04785,388.4707 324.9502,387.3506 324,387.87598 321.8955,383.5752 320.1582,370.55273 318.8496,353.07422 317.78027,332.0078 316.458,310.3086 315.42773,284.94238 315.0254,256.62207 315.53027,233.8252 317.9961,211.95508 321.1797,193.39062 322.9756,181.65039 325.2998,175.03125 326.60352,172.59277 327.16895,171.90234 327.2998,172.64648 327.42188,179.30078 327.53613,197.91992 328.9746,223.53711 330.48242,251.10156 331.27148,280.17676 330.98926,304.21484 328.04395,324.45508 325.79102,333.5498 324.2002,334.69824 322.43652,334.34082 321.63477,325.8252 321.30176,304.31934 321.18555,271.8916 321.2002,238.28613 322.14062,208.33984 323.52246,185.5498 324.1504,163.32617 324.39746,149.34473 324.17285,142.70898 323.208,139.80273 322.5166,138.1543 321.67676,137.72168 321.42188,137.59961 321.6836,140.32129 323.30078,150.47461 325.38477,162.22266 327.42773,176.5498 329.7002,205.48535 331.18457,228.49219 331.69336,254.59863 329.74316,278.3213 323.43457,294.98438 316.333,303.50098 313.7998,312.59473 312.00684,317.85254 311.4209,321.6084 311.40723,324.6963 313.64062,329.22266 316.21777,332.63574 318.02637,334.33008 319.80078,334.9756 320.95117,334.89355 321.40332,323.68555 321.5,294.74023 321.5996,260.5498 321.5996,215.48926 329.44727,174.80176 338.49414,135.20605 347.84473,103.37891 355.4336,87.725586 360.0371,81.606445 361.04102,79.768555 361.79785,80.33984 362.18262,93.3418 362.2002,126.02539 362.2998,162.64062 362.2998,202.05273 362.2998,244.90137 356.7168,284.4453 353.10645,316.91406 350.63867,345.83496 347.73047,371.41602 344.9453,392.042 342.64746,410.30273 341.0459,425.89746 339.03125,438.41895 335.98926,446.30664 332.96387,454.4922 330.15137,460.29102 327.11328,463.50098 323.9502,465.14648 320.7578,465.87305 318.09863,466.208 316.78516,466.2002 316.57617,465.18066 316.45996,459.43848 316.5,448.43652 316.35352,427.88672 314.60938,397.0244 311.61523,361.66895 307.9043,324.46875 303.24414,289.3496 298.20117,253.64258 292.50586,226.34375 288.06055,209.53223 284.55273,207.51855 283.41895,207.36426 283.02637,208.15039 283,223.75098 284.20605,248.0791 284.75488,277.13574 285.708,305.37695 286.23535,337.9453 286.2998,369.5 286.45117,399.0879 286.4004,424.26367 286.4004,440.14355 286.4004,446.72656 283.61523,449.1084 281.1631,449.49316 279.43555,440.54395 276.5,410.12793 274.79883,367.82812 275.75684,319.59277 280.93066,270.09277 284.37012,226.46094 285.38672,193.51855 285.76172,174.36426 284.65137,170.72363 283.042,170.39062 281.86133,174.70215 281.44727,218.45215 278.74023,267.13086 271.41797,319.6787 258.5918,370.4131 247.3086,410.9248 238.70703,442.07812 232.2832,454.72656 227.0664,457.27148 223.47168,457.67188 221.93945,451.93848 221.42188,423.82227 221.2998,385.03418 229.61133,340.30176 247.88184,298.13477 263.86133,265.82715 274.49512,249.13184 279.46484,248.09668 281.62207,249.54395 282.2412,293.03418 282.53613,361.71973 266.9707,440.98535 240.7461,513.2832 218.75684,568.3662 202.74707,595.4385 195.5791,597.63184 193.70703,595.8291 193.45215,564.1377 194.08594,518.13184 207.40625,463.41113 233.24023,408.59277 258.90918,356.12207 282.6416,316.6377 294.70312,304.86523 297.87402,303.62207 298.75586,305.67285 299.09375,336.4082 298.98926,385.63086 292.77246,446.3916 282.14258,504.1875 269.6963,547.4004 259.97168,572.61523 254.61816,578.7295 253.0498,578.3242 252.6748,564.4844 252.45605,537.4043 252.40039,512.54785 253.28809,489.66895 261.55176,471.77246 272.93945,464.84082 279.1621,463.45117 281.7256,463.1006 282.6006,463.33398 282.87207,468.9297 283.18848,485.82617 284.01758,510.81738 285.60352,535.2627 286.4795,555.251 293.7998,558.5879 294.81934,559.18555 296.85645,551.52637 298.5078,519.7334 299.48633,477.22363 299.97168,433.4336 300.14844,395.19922 300.2002,369.7119 297.83008,362.8037 294.50098,361.96973 293.33984,372.16504 290.64648,424.51465 261.13867,</inkml:trace>
</inkml:ink>
</file>

<file path=ppt/ink/ink3.xml><?xml version="1.0" encoding="utf-8"?>
<inkml:ink xmlns:inkml="http://www.w3.org/2003/InkML">
  <inkml:definitions>
    <inkml:context xml:id="ctx0">
      <inkml:inkSource xml:id="inkSrc0">
        <inkml:traceFormat>
          <inkml:channel name="X" units="cm"/>
          <inkml:channel name="Y" units="cm"/>
        </inkml:traceFormat>
        <inkml:channelProperties>
          <inkml:channelProperty channel="X" name="resolution" value="1000" units="1/cm"/>
          <inkml:channelProperty channel="Y" name="resolution" value="1000" units="1/cm"/>
        </inkml:channelProperties>
      </inkml:inkSource>
    </inkml:context>
    <inkml:brush xml:id="br1">
      <inkml:brushProperty name="" value=""/>
      <inkml:brushProperty name="width" value="0.365637074583333" units="cm"/>
      <inkml:brushProperty name="height" value="0.365637074583333" units="cm"/>
      <inkml:brushProperty name="color" value="#e83424"/>
      <inkml:brushProperty name="rasterOp" value="copyPen"/>
      <inkml:brushProperty name="tip" value="ellipse"/>
      <inkml:brushProperty name="fitToCurve" value="0"/>
    </inkml:brush>
  </inkml:definitions>
  <inkml:trace contextRef="#ctx0" brushRef="#br1">233.59961 289.5,251.19531 295.65137,270.1836 301.62305,291.42773 304.65527,308.22754 305.40234,317.4004 305.5498,320.72266 305.36816,322.04492 304.77344,322.3994 304.20215,315.62207 304.0996,289.31934 305.27734,259.01953 308.78125,225.16113 314.2295,195.25879 318.8545,174.43848 321.45898,167.34668 323.5957,166.70996 324.15918,166.7002 323.5166,178.6377 323.1377,202.38672 323.0996,228.9502 324.12695,259.4248 327.6162,290.7666 329.79102,312.91406 330.81348,327.2754 332.1416,330.45898 332.42383,331.08594 332.10645,325.80566 332,307.3789 331.9004,281.49023 331.9004,249.59082 333.33398,221.4502 335.5166,197.98926 336.4707,186.96191 336.70605,184.16797 332.91895,183.82227 326.09082,190.90039 317.05078,212.3584 308.81055,232.76172 305.68164,251.06543 304.9912,268.1123 304.6787,280.60254 305.5293,286.2002 309.2002,286.5166 313.11816,287.64453 316.2334,287.18555 320.34277,281.42773 325.11133,261.48828 330.05078,240.90039 335.1006,212.5459 340.33008,187.37012 344.89355,168.39746 347.7002,162.28418 348.4502,159.1377 348.00098,158.80078 345.5498,173.97363 335.98926,209.96387 320.13477,251.8877 304.98242,298.55566 294.31543,336.14062 287.08594,</inkml:trace>
</inkml:ink>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9AA2983F-A2E0-4744-A6AF-BE5A1547FF6E}" type="slidenum">
              <a:t>&lt;#&gt;</a:t>
            </a:fld>
          </a:p>
        </p:txBody>
      </p:sp>
      <p:sp>
        <p:nvSpPr>
          <p:cNvPr id="4" name="PlaceHolder 3"/>
          <p:cNvSpPr>
            <a:spLocks noGrp="1"/>
          </p:cNvSpPr>
          <p:nvPr>
            <p:ph type="dt" idx="1"/>
          </p:nvPr>
        </p:nvSpPr>
        <p:spPr/>
        <p:txBody>
          <a:bodyPr/>
          <a:p>
            <a:r>
              <a:rPr lang="zh-CN"/>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endParaRPr b="0" lang="en-US" sz="1800" spc="-1" strike="noStrike">
              <a:solidFill>
                <a:srgbClr val="000000"/>
              </a:solidFill>
              <a:latin typeface="Calibri"/>
            </a:endParaRPr>
          </a:p>
        </p:txBody>
      </p:sp>
      <p:sp>
        <p:nvSpPr>
          <p:cNvPr id="27" name="PlaceHolder 2"/>
          <p:cNvSpPr>
            <a:spLocks noGrp="1"/>
          </p:cNvSpPr>
          <p:nvPr>
            <p:ph/>
          </p:nvPr>
        </p:nvSpPr>
        <p:spPr>
          <a:xfrm>
            <a:off x="388440" y="2353320"/>
            <a:ext cx="699480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28" name="PlaceHolder 3"/>
          <p:cNvSpPr>
            <a:spLocks noGrp="1"/>
          </p:cNvSpPr>
          <p:nvPr>
            <p:ph/>
          </p:nvPr>
        </p:nvSpPr>
        <p:spPr>
          <a:xfrm>
            <a:off x="388440" y="5400360"/>
            <a:ext cx="699480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A936E9B5-358D-494C-8A94-D41ADC09E053}" type="slidenum">
              <a:t>&lt;#&gt;</a:t>
            </a:fld>
          </a:p>
        </p:txBody>
      </p:sp>
      <p:sp>
        <p:nvSpPr>
          <p:cNvPr id="7" name="PlaceHolder 6"/>
          <p:cNvSpPr>
            <a:spLocks noGrp="1"/>
          </p:cNvSpPr>
          <p:nvPr>
            <p:ph type="dt" idx="1"/>
          </p:nvPr>
        </p:nvSpPr>
        <p:spPr/>
        <p:txBody>
          <a:bodyPr/>
          <a:p>
            <a:r>
              <a:rPr lang="zh-CN"/>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endParaRPr b="0" lang="en-US" sz="1800" spc="-1" strike="noStrike">
              <a:solidFill>
                <a:srgbClr val="000000"/>
              </a:solidFill>
              <a:latin typeface="Calibri"/>
            </a:endParaRPr>
          </a:p>
        </p:txBody>
      </p:sp>
      <p:sp>
        <p:nvSpPr>
          <p:cNvPr id="30" name="PlaceHolder 2"/>
          <p:cNvSpPr>
            <a:spLocks noGrp="1"/>
          </p:cNvSpPr>
          <p:nvPr>
            <p:ph/>
          </p:nvPr>
        </p:nvSpPr>
        <p:spPr>
          <a:xfrm>
            <a:off x="388440" y="2353320"/>
            <a:ext cx="3413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31" name="PlaceHolder 3"/>
          <p:cNvSpPr>
            <a:spLocks noGrp="1"/>
          </p:cNvSpPr>
          <p:nvPr>
            <p:ph/>
          </p:nvPr>
        </p:nvSpPr>
        <p:spPr>
          <a:xfrm>
            <a:off x="3972600" y="2353320"/>
            <a:ext cx="3413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32" name="PlaceHolder 4"/>
          <p:cNvSpPr>
            <a:spLocks noGrp="1"/>
          </p:cNvSpPr>
          <p:nvPr>
            <p:ph/>
          </p:nvPr>
        </p:nvSpPr>
        <p:spPr>
          <a:xfrm>
            <a:off x="388440" y="5400360"/>
            <a:ext cx="3413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33" name="PlaceHolder 5"/>
          <p:cNvSpPr>
            <a:spLocks noGrp="1"/>
          </p:cNvSpPr>
          <p:nvPr>
            <p:ph/>
          </p:nvPr>
        </p:nvSpPr>
        <p:spPr>
          <a:xfrm>
            <a:off x="3972600" y="5400360"/>
            <a:ext cx="3413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8F2E06F3-C702-48E3-A603-83182DCF9DEF}" type="slidenum">
              <a:t>&lt;#&gt;</a:t>
            </a:fld>
          </a:p>
        </p:txBody>
      </p:sp>
      <p:sp>
        <p:nvSpPr>
          <p:cNvPr id="9" name="PlaceHolder 8"/>
          <p:cNvSpPr>
            <a:spLocks noGrp="1"/>
          </p:cNvSpPr>
          <p:nvPr>
            <p:ph type="dt" idx="1"/>
          </p:nvPr>
        </p:nvSpPr>
        <p:spPr/>
        <p:txBody>
          <a:bodyPr/>
          <a:p>
            <a:r>
              <a:rPr lang="zh-CN"/>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endParaRPr b="0" lang="en-US" sz="1800" spc="-1" strike="noStrike">
              <a:solidFill>
                <a:srgbClr val="000000"/>
              </a:solidFill>
              <a:latin typeface="Calibri"/>
            </a:endParaRPr>
          </a:p>
        </p:txBody>
      </p:sp>
      <p:sp>
        <p:nvSpPr>
          <p:cNvPr id="35" name="PlaceHolder 2"/>
          <p:cNvSpPr>
            <a:spLocks noGrp="1"/>
          </p:cNvSpPr>
          <p:nvPr>
            <p:ph/>
          </p:nvPr>
        </p:nvSpPr>
        <p:spPr>
          <a:xfrm>
            <a:off x="388440" y="2353320"/>
            <a:ext cx="2252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36" name="PlaceHolder 3"/>
          <p:cNvSpPr>
            <a:spLocks noGrp="1"/>
          </p:cNvSpPr>
          <p:nvPr>
            <p:ph/>
          </p:nvPr>
        </p:nvSpPr>
        <p:spPr>
          <a:xfrm>
            <a:off x="2753640" y="2353320"/>
            <a:ext cx="2252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37" name="PlaceHolder 4"/>
          <p:cNvSpPr>
            <a:spLocks noGrp="1"/>
          </p:cNvSpPr>
          <p:nvPr>
            <p:ph/>
          </p:nvPr>
        </p:nvSpPr>
        <p:spPr>
          <a:xfrm>
            <a:off x="5118840" y="2353320"/>
            <a:ext cx="2252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38" name="PlaceHolder 5"/>
          <p:cNvSpPr>
            <a:spLocks noGrp="1"/>
          </p:cNvSpPr>
          <p:nvPr>
            <p:ph/>
          </p:nvPr>
        </p:nvSpPr>
        <p:spPr>
          <a:xfrm>
            <a:off x="388440" y="5400360"/>
            <a:ext cx="2252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39" name="PlaceHolder 6"/>
          <p:cNvSpPr>
            <a:spLocks noGrp="1"/>
          </p:cNvSpPr>
          <p:nvPr>
            <p:ph/>
          </p:nvPr>
        </p:nvSpPr>
        <p:spPr>
          <a:xfrm>
            <a:off x="2753640" y="5400360"/>
            <a:ext cx="2252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40" name="PlaceHolder 7"/>
          <p:cNvSpPr>
            <a:spLocks noGrp="1"/>
          </p:cNvSpPr>
          <p:nvPr>
            <p:ph/>
          </p:nvPr>
        </p:nvSpPr>
        <p:spPr>
          <a:xfrm>
            <a:off x="5118840" y="5400360"/>
            <a:ext cx="2252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293EA2EE-263A-4433-B5F7-0CB0E645AE45}" type="slidenum">
              <a:t>&lt;#&gt;</a:t>
            </a:fld>
          </a:p>
        </p:txBody>
      </p:sp>
      <p:sp>
        <p:nvSpPr>
          <p:cNvPr id="11" name="PlaceHolder 10"/>
          <p:cNvSpPr>
            <a:spLocks noGrp="1"/>
          </p:cNvSpPr>
          <p:nvPr>
            <p:ph type="dt" idx="1"/>
          </p:nvPr>
        </p:nvSpPr>
        <p:spPr/>
        <p:txBody>
          <a:bodyPr/>
          <a:p>
            <a:r>
              <a:rPr lang="zh-CN"/>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388440" y="2353320"/>
            <a:ext cx="6994800" cy="5833440"/>
          </a:xfrm>
          <a:prstGeom prst="rect">
            <a:avLst/>
          </a:prstGeom>
          <a:noFill/>
          <a:ln w="0">
            <a:noFill/>
          </a:ln>
        </p:spPr>
        <p:txBody>
          <a:bodyPr lIns="0" rIns="0" tIns="0" bIns="0" anchor="ctr" vert="horz">
            <a:noAutofit/>
          </a:bodyPr>
          <a:p>
            <a:pPr algn="ctr">
              <a:buNone/>
            </a:pPr>
            <a:endParaRPr b="0" lang="en-US" sz="3200" spc="-1" strike="noStrike">
              <a:latin typeface="Noto Sans CJK SC"/>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15AF3982-7197-4F19-9C45-BACE20C64977}" type="slidenum">
              <a:t>&lt;#&gt;</a:t>
            </a:fld>
          </a:p>
        </p:txBody>
      </p:sp>
      <p:sp>
        <p:nvSpPr>
          <p:cNvPr id="6" name="PlaceHolder 5"/>
          <p:cNvSpPr>
            <a:spLocks noGrp="1"/>
          </p:cNvSpPr>
          <p:nvPr>
            <p:ph type="dt" idx="1"/>
          </p:nvPr>
        </p:nvSpPr>
        <p:spPr/>
        <p:txBody>
          <a:bodyPr/>
          <a:p>
            <a:r>
              <a:rPr lang="zh-CN"/>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endParaRPr b="0" lang="en-US" sz="1800" spc="-1" strike="noStrike">
              <a:solidFill>
                <a:srgbClr val="000000"/>
              </a:solidFill>
              <a:latin typeface="Calibri"/>
            </a:endParaRPr>
          </a:p>
        </p:txBody>
      </p:sp>
      <p:sp>
        <p:nvSpPr>
          <p:cNvPr id="8" name="PlaceHolder 2"/>
          <p:cNvSpPr>
            <a:spLocks noGrp="1"/>
          </p:cNvSpPr>
          <p:nvPr>
            <p:ph/>
          </p:nvPr>
        </p:nvSpPr>
        <p:spPr>
          <a:xfrm>
            <a:off x="388440" y="2353320"/>
            <a:ext cx="6994800" cy="5833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6D9162F-DBB6-4523-9C22-77184AC913BE}" type="slidenum">
              <a:t>&lt;#&gt;</a:t>
            </a:fld>
          </a:p>
        </p:txBody>
      </p:sp>
      <p:sp>
        <p:nvSpPr>
          <p:cNvPr id="6" name="PlaceHolder 5"/>
          <p:cNvSpPr>
            <a:spLocks noGrp="1"/>
          </p:cNvSpPr>
          <p:nvPr>
            <p:ph type="dt" idx="1"/>
          </p:nvPr>
        </p:nvSpPr>
        <p:spPr/>
        <p:txBody>
          <a:bodyPr/>
          <a:p>
            <a:r>
              <a:rPr lang="zh-CN"/>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endParaRPr b="0" lang="en-US" sz="1800" spc="-1" strike="noStrike">
              <a:solidFill>
                <a:srgbClr val="000000"/>
              </a:solidFill>
              <a:latin typeface="Calibri"/>
            </a:endParaRPr>
          </a:p>
        </p:txBody>
      </p:sp>
      <p:sp>
        <p:nvSpPr>
          <p:cNvPr id="10" name="PlaceHolder 2"/>
          <p:cNvSpPr>
            <a:spLocks noGrp="1"/>
          </p:cNvSpPr>
          <p:nvPr>
            <p:ph/>
          </p:nvPr>
        </p:nvSpPr>
        <p:spPr>
          <a:xfrm>
            <a:off x="388440" y="2353320"/>
            <a:ext cx="3413160" cy="5833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11" name="PlaceHolder 3"/>
          <p:cNvSpPr>
            <a:spLocks noGrp="1"/>
          </p:cNvSpPr>
          <p:nvPr>
            <p:ph/>
          </p:nvPr>
        </p:nvSpPr>
        <p:spPr>
          <a:xfrm>
            <a:off x="3972600" y="2353320"/>
            <a:ext cx="3413160" cy="5833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F9D03D9-E6F9-460B-AF97-60C900D7FB76}" type="slidenum">
              <a:t>&lt;#&gt;</a:t>
            </a:fld>
          </a:p>
        </p:txBody>
      </p:sp>
      <p:sp>
        <p:nvSpPr>
          <p:cNvPr id="7" name="PlaceHolder 6"/>
          <p:cNvSpPr>
            <a:spLocks noGrp="1"/>
          </p:cNvSpPr>
          <p:nvPr>
            <p:ph type="dt" idx="1"/>
          </p:nvPr>
        </p:nvSpPr>
        <p:spPr/>
        <p:txBody>
          <a:bodyPr/>
          <a:p>
            <a:r>
              <a:rPr lang="zh-CN"/>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endParaRPr b="0" lang="en-US"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F013915-8396-40CD-83AD-48F04DD438DC}" type="slidenum">
              <a:t>&lt;#&gt;</a:t>
            </a:fld>
          </a:p>
        </p:txBody>
      </p:sp>
      <p:sp>
        <p:nvSpPr>
          <p:cNvPr id="5" name="PlaceHolder 4"/>
          <p:cNvSpPr>
            <a:spLocks noGrp="1"/>
          </p:cNvSpPr>
          <p:nvPr>
            <p:ph type="dt" idx="1"/>
          </p:nvPr>
        </p:nvSpPr>
        <p:spPr/>
        <p:txBody>
          <a:bodyPr/>
          <a:p>
            <a:r>
              <a:rPr lang="zh-CN"/>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88440" y="401040"/>
            <a:ext cx="6994800" cy="7784280"/>
          </a:xfrm>
          <a:prstGeom prst="rect">
            <a:avLst/>
          </a:prstGeom>
          <a:noFill/>
          <a:ln w="0">
            <a:noFill/>
          </a:ln>
        </p:spPr>
        <p:txBody>
          <a:bodyPr lIns="0" rIns="0" tIns="0" bIns="0" anchor="ctr" vert="horz">
            <a:noAutofit/>
          </a:bodyPr>
          <a:p>
            <a:pPr algn="ctr">
              <a:buNone/>
            </a:pPr>
            <a:endParaRPr b="0" lang="en-US" sz="3200" spc="-1" strike="noStrike">
              <a:latin typeface="Noto Sans CJK SC"/>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5B8EDD6-B972-438F-A96D-00F9CC98E1F6}" type="slidenum">
              <a:t>&lt;#&gt;</a:t>
            </a:fld>
          </a:p>
        </p:txBody>
      </p:sp>
      <p:sp>
        <p:nvSpPr>
          <p:cNvPr id="5" name="PlaceHolder 4"/>
          <p:cNvSpPr>
            <a:spLocks noGrp="1"/>
          </p:cNvSpPr>
          <p:nvPr>
            <p:ph type="dt" idx="1"/>
          </p:nvPr>
        </p:nvSpPr>
        <p:spPr/>
        <p:txBody>
          <a:bodyPr/>
          <a:p>
            <a:r>
              <a:rPr lang="zh-CN"/>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endParaRPr b="0" lang="en-US" sz="1800" spc="-1" strike="noStrike">
              <a:solidFill>
                <a:srgbClr val="000000"/>
              </a:solidFill>
              <a:latin typeface="Calibri"/>
            </a:endParaRPr>
          </a:p>
        </p:txBody>
      </p:sp>
      <p:sp>
        <p:nvSpPr>
          <p:cNvPr id="15" name="PlaceHolder 2"/>
          <p:cNvSpPr>
            <a:spLocks noGrp="1"/>
          </p:cNvSpPr>
          <p:nvPr>
            <p:ph/>
          </p:nvPr>
        </p:nvSpPr>
        <p:spPr>
          <a:xfrm>
            <a:off x="388440" y="2353320"/>
            <a:ext cx="3413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16" name="PlaceHolder 3"/>
          <p:cNvSpPr>
            <a:spLocks noGrp="1"/>
          </p:cNvSpPr>
          <p:nvPr>
            <p:ph/>
          </p:nvPr>
        </p:nvSpPr>
        <p:spPr>
          <a:xfrm>
            <a:off x="3972600" y="2353320"/>
            <a:ext cx="3413160" cy="5833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17" name="PlaceHolder 4"/>
          <p:cNvSpPr>
            <a:spLocks noGrp="1"/>
          </p:cNvSpPr>
          <p:nvPr>
            <p:ph/>
          </p:nvPr>
        </p:nvSpPr>
        <p:spPr>
          <a:xfrm>
            <a:off x="388440" y="5400360"/>
            <a:ext cx="3413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2284715-CABF-4E85-90D9-85241796B78B}" type="slidenum">
              <a:t>&lt;#&gt;</a:t>
            </a:fld>
          </a:p>
        </p:txBody>
      </p:sp>
      <p:sp>
        <p:nvSpPr>
          <p:cNvPr id="8" name="PlaceHolder 7"/>
          <p:cNvSpPr>
            <a:spLocks noGrp="1"/>
          </p:cNvSpPr>
          <p:nvPr>
            <p:ph type="dt" idx="1"/>
          </p:nvPr>
        </p:nvSpPr>
        <p:spPr/>
        <p:txBody>
          <a:bodyPr/>
          <a:p>
            <a:r>
              <a:rPr lang="zh-CN"/>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endParaRPr b="0" lang="en-US" sz="1800" spc="-1" strike="noStrike">
              <a:solidFill>
                <a:srgbClr val="000000"/>
              </a:solidFill>
              <a:latin typeface="Calibri"/>
            </a:endParaRPr>
          </a:p>
        </p:txBody>
      </p:sp>
      <p:sp>
        <p:nvSpPr>
          <p:cNvPr id="19" name="PlaceHolder 2"/>
          <p:cNvSpPr>
            <a:spLocks noGrp="1"/>
          </p:cNvSpPr>
          <p:nvPr>
            <p:ph/>
          </p:nvPr>
        </p:nvSpPr>
        <p:spPr>
          <a:xfrm>
            <a:off x="388440" y="2353320"/>
            <a:ext cx="3413160" cy="5833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20" name="PlaceHolder 3"/>
          <p:cNvSpPr>
            <a:spLocks noGrp="1"/>
          </p:cNvSpPr>
          <p:nvPr>
            <p:ph/>
          </p:nvPr>
        </p:nvSpPr>
        <p:spPr>
          <a:xfrm>
            <a:off x="3972600" y="2353320"/>
            <a:ext cx="3413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21" name="PlaceHolder 4"/>
          <p:cNvSpPr>
            <a:spLocks noGrp="1"/>
          </p:cNvSpPr>
          <p:nvPr>
            <p:ph/>
          </p:nvPr>
        </p:nvSpPr>
        <p:spPr>
          <a:xfrm>
            <a:off x="3972600" y="5400360"/>
            <a:ext cx="3413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A7E9F6F-A454-489F-B941-EECE14CA795D}" type="slidenum">
              <a:t>&lt;#&gt;</a:t>
            </a:fld>
          </a:p>
        </p:txBody>
      </p:sp>
      <p:sp>
        <p:nvSpPr>
          <p:cNvPr id="8" name="PlaceHolder 7"/>
          <p:cNvSpPr>
            <a:spLocks noGrp="1"/>
          </p:cNvSpPr>
          <p:nvPr>
            <p:ph type="dt" idx="1"/>
          </p:nvPr>
        </p:nvSpPr>
        <p:spPr/>
        <p:txBody>
          <a:bodyPr/>
          <a:p>
            <a:r>
              <a:rPr lang="zh-CN"/>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endParaRPr b="0" lang="en-US" sz="1800" spc="-1" strike="noStrike">
              <a:solidFill>
                <a:srgbClr val="000000"/>
              </a:solidFill>
              <a:latin typeface="Calibri"/>
            </a:endParaRPr>
          </a:p>
        </p:txBody>
      </p:sp>
      <p:sp>
        <p:nvSpPr>
          <p:cNvPr id="23" name="PlaceHolder 2"/>
          <p:cNvSpPr>
            <a:spLocks noGrp="1"/>
          </p:cNvSpPr>
          <p:nvPr>
            <p:ph/>
          </p:nvPr>
        </p:nvSpPr>
        <p:spPr>
          <a:xfrm>
            <a:off x="388440" y="2353320"/>
            <a:ext cx="3413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24" name="PlaceHolder 3"/>
          <p:cNvSpPr>
            <a:spLocks noGrp="1"/>
          </p:cNvSpPr>
          <p:nvPr>
            <p:ph/>
          </p:nvPr>
        </p:nvSpPr>
        <p:spPr>
          <a:xfrm>
            <a:off x="3972600" y="2353320"/>
            <a:ext cx="341316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25" name="PlaceHolder 4"/>
          <p:cNvSpPr>
            <a:spLocks noGrp="1"/>
          </p:cNvSpPr>
          <p:nvPr>
            <p:ph/>
          </p:nvPr>
        </p:nvSpPr>
        <p:spPr>
          <a:xfrm>
            <a:off x="388440" y="5400360"/>
            <a:ext cx="6994800" cy="2782440"/>
          </a:xfrm>
          <a:prstGeom prst="rect">
            <a:avLst/>
          </a:prstGeom>
          <a:noFill/>
          <a:ln w="0">
            <a:noFill/>
          </a:ln>
        </p:spPr>
        <p:txBody>
          <a:bodyPr lIns="0" rIns="0" tIns="0" bIns="0" anchor="t" vert="horz">
            <a:normAutofit/>
          </a:bodyPr>
          <a:p>
            <a:endParaRPr b="0" lang="en-U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7A27CDC-6372-4A5C-BCF4-DBB376A9A2D3}" type="slidenum">
              <a:t>&lt;#&gt;</a:t>
            </a:fld>
          </a:p>
        </p:txBody>
      </p:sp>
      <p:sp>
        <p:nvSpPr>
          <p:cNvPr id="8" name="PlaceHolder 7"/>
          <p:cNvSpPr>
            <a:spLocks noGrp="1"/>
          </p:cNvSpPr>
          <p:nvPr>
            <p:ph type="dt" idx="1"/>
          </p:nvPr>
        </p:nvSpPr>
        <p:spPr/>
        <p:txBody>
          <a:bodyPr/>
          <a:p>
            <a:r>
              <a:rPr lang="zh-CN"/>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457200" y="6356520"/>
            <a:ext cx="2133360" cy="364680"/>
          </a:xfrm>
          <a:prstGeom prst="rect">
            <a:avLst/>
          </a:prstGeom>
          <a:noFill/>
          <a:ln w="0">
            <a:noFill/>
          </a:ln>
        </p:spPr>
        <p:txBody>
          <a:bodyPr anchor="ctr" vert="horz">
            <a:noAutofit/>
          </a:bodyPr>
          <a:lstStyle>
            <a:lvl1pPr>
              <a:lnSpc>
                <a:spcPct val="100000"/>
              </a:lnSpc>
              <a:buNone/>
              <a:defRPr b="0" lang="en-US" sz="1200" spc="-1" strike="noStrike">
                <a:solidFill>
                  <a:srgbClr val="8b8b8b"/>
                </a:solidFill>
                <a:latin typeface="Calibri"/>
              </a:defRPr>
            </a:lvl1pPr>
          </a:lstStyle>
          <a:p>
            <a:pPr>
              <a:lnSpc>
                <a:spcPct val="100000"/>
              </a:lnSpc>
              <a:buNone/>
            </a:pPr>
            <a:r>
              <a:rPr b="0" lang="en-US" sz="1200" spc="-1" strike="noStrike">
                <a:solidFill>
                  <a:srgbClr val="8b8b8b"/>
                </a:solidFill>
                <a:latin typeface="Calibri"/>
              </a:rPr>
              <a:t>&lt;日期/时间&gt;</a:t>
            </a:r>
            <a:endParaRPr b="0" lang="en-US" sz="1200" spc="-1" strike="noStrike">
              <a:latin typeface="Noto Sans CJK SC"/>
            </a:endParaRPr>
          </a:p>
        </p:txBody>
      </p:sp>
      <p:sp>
        <p:nvSpPr>
          <p:cNvPr id="1" name="PlaceHolder 2"/>
          <p:cNvSpPr>
            <a:spLocks noGrp="1"/>
          </p:cNvSpPr>
          <p:nvPr>
            <p:ph type="ftr" idx="2"/>
          </p:nvPr>
        </p:nvSpPr>
        <p:spPr>
          <a:xfrm>
            <a:off x="3124080" y="6356520"/>
            <a:ext cx="2895120" cy="364680"/>
          </a:xfrm>
          <a:prstGeom prst="rect">
            <a:avLst/>
          </a:prstGeom>
          <a:noFill/>
          <a:ln w="0">
            <a:noFill/>
          </a:ln>
        </p:spPr>
        <p:txBody>
          <a:bodyPr anchor="ctr" vert="horz">
            <a:noAutofit/>
          </a:bodyPr>
          <a:lstStyle>
            <a:lvl1pPr algn="ctr">
              <a:buNone/>
              <a:defRPr b="0" lang="en-US" sz="1400" spc="-1" strike="noStrike">
                <a:latin typeface="Noto Sans CJK SC"/>
              </a:defRPr>
            </a:lvl1pPr>
          </a:lstStyle>
          <a:p>
            <a:pPr algn="ctr">
              <a:buNone/>
            </a:pPr>
            <a:r>
              <a:rPr b="0" lang="en-US" sz="1400" spc="-1" strike="noStrike">
                <a:latin typeface="Noto Sans CJK SC"/>
              </a:rPr>
              <a:t>&lt;页脚&gt;</a:t>
            </a:r>
            <a:endParaRPr b="0" lang="en-US" sz="1400" spc="-1" strike="noStrike">
              <a:latin typeface="Noto Sans CJK SC"/>
            </a:endParaRP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vert="horz">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192CAA80-5382-401A-B727-28E9BCAF0A51}" type="slidenum">
              <a:rPr b="0" lang="en-US" sz="1200" spc="-1" strike="noStrike">
                <a:solidFill>
                  <a:srgbClr val="8b8b8b"/>
                </a:solidFill>
                <a:latin typeface="Calibri"/>
              </a:rPr>
              <a:t>&lt;编号&gt;</a:t>
            </a:fld>
            <a:endParaRPr b="0" lang="en-US" sz="1200" spc="-1" strike="noStrike">
              <a:latin typeface="Noto Sans CJK SC"/>
            </a:endParaRPr>
          </a:p>
        </p:txBody>
      </p:sp>
      <p:sp>
        <p:nvSpPr>
          <p:cNvPr id="3" name="PlaceHolder 4"/>
          <p:cNvSpPr>
            <a:spLocks noGrp="1"/>
          </p:cNvSpPr>
          <p:nvPr>
            <p:ph type="title"/>
          </p:nvPr>
        </p:nvSpPr>
        <p:spPr>
          <a:xfrm>
            <a:off x="388440" y="401040"/>
            <a:ext cx="6994800" cy="1679040"/>
          </a:xfrm>
          <a:prstGeom prst="rect">
            <a:avLst/>
          </a:prstGeom>
          <a:noFill/>
          <a:ln w="0">
            <a:noFill/>
          </a:ln>
        </p:spPr>
        <p:txBody>
          <a:bodyPr lIns="0" rIns="0" tIns="0" bIns="0" anchor="ctr" vert="horz">
            <a:noAutofit/>
          </a:bodyPr>
          <a:p>
            <a:r>
              <a:rPr b="0" lang="zh-CN" sz="1800" spc="-1" strike="noStrike">
                <a:solidFill>
                  <a:srgbClr val="000000"/>
                </a:solidFill>
                <a:latin typeface="Calibri"/>
              </a:rPr>
              <a:t>两连按编辑标题文本格式</a:t>
            </a:r>
            <a:endParaRPr b="0" lang="en-US" sz="1800" spc="-1" strike="noStrike">
              <a:solidFill>
                <a:srgbClr val="000000"/>
              </a:solidFill>
              <a:latin typeface="Calibri"/>
            </a:endParaRPr>
          </a:p>
        </p:txBody>
      </p:sp>
      <p:sp>
        <p:nvSpPr>
          <p:cNvPr id="4" name="PlaceHolder 5"/>
          <p:cNvSpPr>
            <a:spLocks noGrp="1"/>
          </p:cNvSpPr>
          <p:nvPr>
            <p:ph type="body"/>
          </p:nvPr>
        </p:nvSpPr>
        <p:spPr>
          <a:xfrm>
            <a:off x="388440" y="2353320"/>
            <a:ext cx="6994800" cy="5833440"/>
          </a:xfrm>
          <a:prstGeom prst="rect">
            <a:avLst/>
          </a:prstGeom>
          <a:noFill/>
          <a:ln w="0">
            <a:noFill/>
          </a:ln>
        </p:spPr>
        <p:txBody>
          <a:bodyPr lIns="0" rIns="0" tIns="0" bIns="0" anchor="t" vert="horz">
            <a:normAutofit/>
          </a:bodyPr>
          <a:p>
            <a:pPr marL="432000" indent="-324000">
              <a:spcBef>
                <a:spcPts val="1417"/>
              </a:spcBef>
              <a:buClr>
                <a:srgbClr val="000000"/>
              </a:buClr>
              <a:buSzPct val="45000"/>
              <a:buFont typeface="StarSymbol"/>
              <a:buChar char="●"/>
            </a:pPr>
            <a:r>
              <a:rPr b="0" lang="zh-CN" sz="3200" spc="-1" strike="noStrike">
                <a:solidFill>
                  <a:srgbClr val="000000"/>
                </a:solidFill>
                <a:latin typeface="Calibri"/>
              </a:rPr>
              <a:t>两连按编辑提纲文本格式</a:t>
            </a:r>
            <a:endParaRPr b="0" lang="en-US" sz="3200" spc="-1" strike="noStrike">
              <a:solidFill>
                <a:srgbClr val="000000"/>
              </a:solidFill>
              <a:latin typeface="Calibri"/>
            </a:endParaRPr>
          </a:p>
          <a:p>
            <a:pPr lvl="1" marL="864000" indent="-324000">
              <a:spcBef>
                <a:spcPts val="1134"/>
              </a:spcBef>
              <a:buClr>
                <a:srgbClr val="000000"/>
              </a:buClr>
              <a:buSzPct val="75000"/>
              <a:buFont typeface="StarSymbol"/>
              <a:buChar char="–"/>
            </a:pPr>
            <a:r>
              <a:rPr b="0" lang="zh-CN" sz="2400" spc="-1" strike="noStrike">
                <a:solidFill>
                  <a:srgbClr val="000000"/>
                </a:solidFill>
                <a:latin typeface="Calibri"/>
              </a:rPr>
              <a:t>第二提纲级别</a:t>
            </a:r>
            <a:endParaRPr b="0" lang="en-US" sz="2400" spc="-1" strike="noStrike">
              <a:solidFill>
                <a:srgbClr val="000000"/>
              </a:solidFill>
              <a:latin typeface="Calibri"/>
            </a:endParaRPr>
          </a:p>
          <a:p>
            <a:pPr lvl="2" marL="1296000" indent="-288000">
              <a:spcBef>
                <a:spcPts val="850"/>
              </a:spcBef>
              <a:buClr>
                <a:srgbClr val="000000"/>
              </a:buClr>
              <a:buSzPct val="45000"/>
              <a:buFont typeface="StarSymbol"/>
              <a:buChar char="●"/>
            </a:pPr>
            <a:r>
              <a:rPr b="0" lang="zh-CN" sz="2000" spc="-1" strike="noStrike">
                <a:solidFill>
                  <a:srgbClr val="000000"/>
                </a:solidFill>
                <a:latin typeface="Calibri"/>
              </a:rPr>
              <a:t>第三提纲级别</a:t>
            </a:r>
            <a:endParaRPr b="0" lang="en-US" sz="2000" spc="-1" strike="noStrike">
              <a:solidFill>
                <a:srgbClr val="000000"/>
              </a:solidFill>
              <a:latin typeface="Calibri"/>
            </a:endParaRPr>
          </a:p>
          <a:p>
            <a:pPr lvl="3" marL="1728000" indent="-216000">
              <a:spcBef>
                <a:spcPts val="567"/>
              </a:spcBef>
              <a:buClr>
                <a:srgbClr val="000000"/>
              </a:buClr>
              <a:buSzPct val="75000"/>
              <a:buFont typeface="StarSymbol"/>
              <a:buChar char="–"/>
            </a:pPr>
            <a:r>
              <a:rPr b="0" lang="zh-CN" sz="2000" spc="-1" strike="noStrike">
                <a:solidFill>
                  <a:srgbClr val="000000"/>
                </a:solidFill>
                <a:latin typeface="Calibri"/>
              </a:rPr>
              <a:t>第四提纲级别</a:t>
            </a:r>
            <a:endParaRPr b="0" lang="en-US" sz="2000" spc="-1" strike="noStrike">
              <a:solidFill>
                <a:srgbClr val="000000"/>
              </a:solidFill>
              <a:latin typeface="Calibri"/>
            </a:endParaRPr>
          </a:p>
          <a:p>
            <a:pPr lvl="4" marL="2160000" indent="-216000">
              <a:spcBef>
                <a:spcPts val="283"/>
              </a:spcBef>
              <a:buClr>
                <a:srgbClr val="000000"/>
              </a:buClr>
              <a:buSzPct val="45000"/>
              <a:buFont typeface="StarSymbol"/>
              <a:buChar char="●"/>
            </a:pPr>
            <a:r>
              <a:rPr b="0" lang="zh-CN" sz="2000" spc="-1" strike="noStrike">
                <a:solidFill>
                  <a:srgbClr val="000000"/>
                </a:solidFill>
                <a:latin typeface="Calibri"/>
              </a:rPr>
              <a:t>第五提纲级别</a:t>
            </a:r>
            <a:endParaRPr b="0" lang="en-US" sz="2000" spc="-1" strike="noStrike">
              <a:solidFill>
                <a:srgbClr val="000000"/>
              </a:solidFill>
              <a:latin typeface="Calibri"/>
            </a:endParaRPr>
          </a:p>
          <a:p>
            <a:pPr lvl="5" marL="2592000" indent="-216000">
              <a:spcBef>
                <a:spcPts val="283"/>
              </a:spcBef>
              <a:buClr>
                <a:srgbClr val="000000"/>
              </a:buClr>
              <a:buSzPct val="45000"/>
              <a:buFont typeface="StarSymbol"/>
              <a:buChar char="●"/>
            </a:pPr>
            <a:r>
              <a:rPr b="0" lang="zh-CN" sz="2000" spc="-1" strike="noStrike">
                <a:solidFill>
                  <a:srgbClr val="000000"/>
                </a:solidFill>
                <a:latin typeface="Calibri"/>
              </a:rPr>
              <a:t>第六提纲级别</a:t>
            </a:r>
            <a:endParaRPr b="0" lang="en-US" sz="2000" spc="-1" strike="noStrike">
              <a:solidFill>
                <a:srgbClr val="000000"/>
              </a:solidFill>
              <a:latin typeface="Calibri"/>
            </a:endParaRPr>
          </a:p>
          <a:p>
            <a:pPr lvl="6" marL="3024000" indent="-216000">
              <a:spcBef>
                <a:spcPts val="283"/>
              </a:spcBef>
              <a:buClr>
                <a:srgbClr val="000000"/>
              </a:buClr>
              <a:buSzPct val="45000"/>
              <a:buFont typeface="StarSymbol"/>
              <a:buChar char="●"/>
            </a:pPr>
            <a:r>
              <a:rPr b="0" lang="zh-CN" sz="2000" spc="-1" strike="noStrike">
                <a:solidFill>
                  <a:srgbClr val="000000"/>
                </a:solidFill>
                <a:latin typeface="Calibri"/>
              </a:rPr>
              <a:t>第七提纲级别</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customXml" Target="../ink/ink1.xml"/><Relationship Id="rId3" Type="http://schemas.openxmlformats.org/officeDocument/2006/relationships/customXml" Target="../ink/ink2.xml"/><Relationship Id="rId4" Type="http://schemas.openxmlformats.org/officeDocument/2006/relationships/customXml" Target="../ink/ink3.xml"/><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06.jpeg"/><Relationship Id="rId2" Type="http://schemas.openxmlformats.org/officeDocument/2006/relationships/image" Target="../media/image207.jpeg"/><Relationship Id="rId3" Type="http://schemas.openxmlformats.org/officeDocument/2006/relationships/image" Target="../media/image208.jpeg"/><Relationship Id="rId4" Type="http://schemas.openxmlformats.org/officeDocument/2006/relationships/image" Target="../media/image209.jpeg"/><Relationship Id="rId5" Type="http://schemas.openxmlformats.org/officeDocument/2006/relationships/image" Target="../media/image210.jpeg"/><Relationship Id="rId6" Type="http://schemas.openxmlformats.org/officeDocument/2006/relationships/image" Target="../media/image211.jpeg"/><Relationship Id="rId7" Type="http://schemas.openxmlformats.org/officeDocument/2006/relationships/image" Target="../media/image212.jpeg"/><Relationship Id="rId8" Type="http://schemas.openxmlformats.org/officeDocument/2006/relationships/image" Target="../media/image213.jpeg"/><Relationship Id="rId9" Type="http://schemas.openxmlformats.org/officeDocument/2006/relationships/image" Target="../media/image214.jpeg"/><Relationship Id="rId10" Type="http://schemas.openxmlformats.org/officeDocument/2006/relationships/image" Target="../media/image215.jpeg"/><Relationship Id="rId11" Type="http://schemas.openxmlformats.org/officeDocument/2006/relationships/image" Target="../media/image216.jpeg"/><Relationship Id="rId12" Type="http://schemas.openxmlformats.org/officeDocument/2006/relationships/image" Target="../media/image217.jpeg"/><Relationship Id="rId13" Type="http://schemas.openxmlformats.org/officeDocument/2006/relationships/image" Target="../media/image218.jpeg"/><Relationship Id="rId14" Type="http://schemas.openxmlformats.org/officeDocument/2006/relationships/image" Target="../media/image219.jpeg"/><Relationship Id="rId15" Type="http://schemas.openxmlformats.org/officeDocument/2006/relationships/image" Target="../media/image220.jpeg"/><Relationship Id="rId16" Type="http://schemas.openxmlformats.org/officeDocument/2006/relationships/image" Target="../media/image221.jpeg"/><Relationship Id="rId17" Type="http://schemas.openxmlformats.org/officeDocument/2006/relationships/image" Target="../media/image222.jpeg"/><Relationship Id="rId18" Type="http://schemas.openxmlformats.org/officeDocument/2006/relationships/image" Target="../media/image223.jpeg"/><Relationship Id="rId19" Type="http://schemas.openxmlformats.org/officeDocument/2006/relationships/image" Target="../media/image224.jpeg"/><Relationship Id="rId20" Type="http://schemas.openxmlformats.org/officeDocument/2006/relationships/image" Target="../media/image225.jpeg"/><Relationship Id="rId21" Type="http://schemas.openxmlformats.org/officeDocument/2006/relationships/image" Target="../media/image226.jpeg"/><Relationship Id="rId22" Type="http://schemas.openxmlformats.org/officeDocument/2006/relationships/image" Target="../media/image227.jpeg"/><Relationship Id="rId23" Type="http://schemas.openxmlformats.org/officeDocument/2006/relationships/image" Target="../media/image228.jpeg"/><Relationship Id="rId24" Type="http://schemas.openxmlformats.org/officeDocument/2006/relationships/image" Target="../media/image229.jpeg"/><Relationship Id="rId25" Type="http://schemas.openxmlformats.org/officeDocument/2006/relationships/image" Target="../media/image230.jpeg"/><Relationship Id="rId26" Type="http://schemas.openxmlformats.org/officeDocument/2006/relationships/image" Target="../media/image231.jpeg"/><Relationship Id="rId27" Type="http://schemas.openxmlformats.org/officeDocument/2006/relationships/image" Target="../media/image232.jpeg"/><Relationship Id="rId28" Type="http://schemas.openxmlformats.org/officeDocument/2006/relationships/image" Target="../media/image233.jpeg"/><Relationship Id="rId29"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34.jpeg"/><Relationship Id="rId2" Type="http://schemas.openxmlformats.org/officeDocument/2006/relationships/image" Target="../media/image235.jpeg"/><Relationship Id="rId3" Type="http://schemas.openxmlformats.org/officeDocument/2006/relationships/image" Target="../media/image236.jpeg"/><Relationship Id="rId4" Type="http://schemas.openxmlformats.org/officeDocument/2006/relationships/image" Target="../media/image237.jpeg"/><Relationship Id="rId5" Type="http://schemas.openxmlformats.org/officeDocument/2006/relationships/image" Target="../media/image238.jpeg"/><Relationship Id="rId6" Type="http://schemas.openxmlformats.org/officeDocument/2006/relationships/image" Target="../media/image239.jpeg"/><Relationship Id="rId7" Type="http://schemas.openxmlformats.org/officeDocument/2006/relationships/image" Target="../media/image240.jpeg"/><Relationship Id="rId8" Type="http://schemas.openxmlformats.org/officeDocument/2006/relationships/image" Target="../media/image241.jpeg"/><Relationship Id="rId9"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42.jpeg"/><Relationship Id="rId2" Type="http://schemas.openxmlformats.org/officeDocument/2006/relationships/image" Target="../media/image243.jpeg"/><Relationship Id="rId3" Type="http://schemas.openxmlformats.org/officeDocument/2006/relationships/image" Target="../media/image244.jpeg"/><Relationship Id="rId4" Type="http://schemas.openxmlformats.org/officeDocument/2006/relationships/image" Target="../media/image245.jpeg"/><Relationship Id="rId5" Type="http://schemas.openxmlformats.org/officeDocument/2006/relationships/image" Target="../media/image246.jpeg"/><Relationship Id="rId6" Type="http://schemas.openxmlformats.org/officeDocument/2006/relationships/image" Target="../media/image247.jpeg"/><Relationship Id="rId7" Type="http://schemas.openxmlformats.org/officeDocument/2006/relationships/image" Target="../media/image248.jpeg"/><Relationship Id="rId8" Type="http://schemas.openxmlformats.org/officeDocument/2006/relationships/image" Target="../media/image249.jpeg"/><Relationship Id="rId9" Type="http://schemas.openxmlformats.org/officeDocument/2006/relationships/image" Target="../media/image250.jpeg"/><Relationship Id="rId10" Type="http://schemas.openxmlformats.org/officeDocument/2006/relationships/image" Target="../media/image251.jpeg"/><Relationship Id="rId11" Type="http://schemas.openxmlformats.org/officeDocument/2006/relationships/image" Target="../media/image252.jpeg"/><Relationship Id="rId12" Type="http://schemas.openxmlformats.org/officeDocument/2006/relationships/image" Target="../media/image253.jpeg"/><Relationship Id="rId13" Type="http://schemas.openxmlformats.org/officeDocument/2006/relationships/image" Target="../media/image254.jpeg"/><Relationship Id="rId14" Type="http://schemas.openxmlformats.org/officeDocument/2006/relationships/image" Target="../media/image255.jpeg"/><Relationship Id="rId15"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eg"/><Relationship Id="rId10" Type="http://schemas.openxmlformats.org/officeDocument/2006/relationships/image" Target="../media/image28.jpeg"/><Relationship Id="rId11" Type="http://schemas.openxmlformats.org/officeDocument/2006/relationships/image" Target="../media/image29.jpeg"/><Relationship Id="rId12" Type="http://schemas.openxmlformats.org/officeDocument/2006/relationships/image" Target="../media/image30.jpeg"/><Relationship Id="rId13" Type="http://schemas.openxmlformats.org/officeDocument/2006/relationships/image" Target="../media/image31.jpeg"/><Relationship Id="rId14" Type="http://schemas.openxmlformats.org/officeDocument/2006/relationships/image" Target="../media/image32.jpeg"/><Relationship Id="rId15" Type="http://schemas.openxmlformats.org/officeDocument/2006/relationships/image" Target="../media/image33.jpeg"/><Relationship Id="rId16" Type="http://schemas.openxmlformats.org/officeDocument/2006/relationships/image" Target="../media/image34.jpeg"/><Relationship Id="rId17" Type="http://schemas.openxmlformats.org/officeDocument/2006/relationships/image" Target="../media/image35.jpeg"/><Relationship Id="rId18" Type="http://schemas.openxmlformats.org/officeDocument/2006/relationships/image" Target="../media/image36.jpeg"/><Relationship Id="rId19" Type="http://schemas.openxmlformats.org/officeDocument/2006/relationships/image" Target="../media/image37.jpeg"/><Relationship Id="rId20" Type="http://schemas.openxmlformats.org/officeDocument/2006/relationships/image" Target="../media/image38.jpeg"/><Relationship Id="rId21" Type="http://schemas.openxmlformats.org/officeDocument/2006/relationships/image" Target="../media/image39.jpeg"/><Relationship Id="rId22" Type="http://schemas.openxmlformats.org/officeDocument/2006/relationships/image" Target="../media/image40.jpeg"/><Relationship Id="rId23" Type="http://schemas.openxmlformats.org/officeDocument/2006/relationships/image" Target="../media/image41.jpeg"/><Relationship Id="rId24" Type="http://schemas.openxmlformats.org/officeDocument/2006/relationships/image" Target="../media/image42.jpeg"/><Relationship Id="rId25" Type="http://schemas.openxmlformats.org/officeDocument/2006/relationships/image" Target="../media/image43.jpeg"/><Relationship Id="rId26" Type="http://schemas.openxmlformats.org/officeDocument/2006/relationships/image" Target="../media/image44.jpeg"/><Relationship Id="rId27" Type="http://schemas.openxmlformats.org/officeDocument/2006/relationships/image" Target="../media/image45.jpeg"/><Relationship Id="rId28" Type="http://schemas.openxmlformats.org/officeDocument/2006/relationships/image" Target="../media/image46.jpeg"/><Relationship Id="rId29" Type="http://schemas.openxmlformats.org/officeDocument/2006/relationships/image" Target="../media/image47.jpeg"/><Relationship Id="rId30" Type="http://schemas.openxmlformats.org/officeDocument/2006/relationships/image" Target="../media/image48.jpeg"/><Relationship Id="rId31" Type="http://schemas.openxmlformats.org/officeDocument/2006/relationships/image" Target="../media/image49.jpeg"/><Relationship Id="rId32" Type="http://schemas.openxmlformats.org/officeDocument/2006/relationships/image" Target="../media/image50.jpeg"/><Relationship Id="rId33" Type="http://schemas.openxmlformats.org/officeDocument/2006/relationships/image" Target="../media/image51.jpeg"/><Relationship Id="rId34" Type="http://schemas.openxmlformats.org/officeDocument/2006/relationships/image" Target="../media/image52.jpeg"/><Relationship Id="rId35" Type="http://schemas.openxmlformats.org/officeDocument/2006/relationships/image" Target="../media/image53.jpeg"/><Relationship Id="rId36" Type="http://schemas.openxmlformats.org/officeDocument/2006/relationships/image" Target="../media/image54.jpeg"/><Relationship Id="rId37" Type="http://schemas.openxmlformats.org/officeDocument/2006/relationships/image" Target="../media/image55.jpeg"/><Relationship Id="rId38" Type="http://schemas.openxmlformats.org/officeDocument/2006/relationships/image" Target="../media/image56.jpeg"/><Relationship Id="rId39" Type="http://schemas.openxmlformats.org/officeDocument/2006/relationships/image" Target="../media/image57.jpeg"/><Relationship Id="rId40" Type="http://schemas.openxmlformats.org/officeDocument/2006/relationships/image" Target="../media/image58.jpeg"/><Relationship Id="rId41" Type="http://schemas.openxmlformats.org/officeDocument/2006/relationships/image" Target="../media/image59.jpeg"/><Relationship Id="rId42" Type="http://schemas.openxmlformats.org/officeDocument/2006/relationships/image" Target="../media/image60.jpeg"/><Relationship Id="rId43" Type="http://schemas.openxmlformats.org/officeDocument/2006/relationships/image" Target="../media/image61.jpeg"/><Relationship Id="rId44" Type="http://schemas.openxmlformats.org/officeDocument/2006/relationships/image" Target="../media/image62.jpeg"/><Relationship Id="rId45" Type="http://schemas.openxmlformats.org/officeDocument/2006/relationships/image" Target="../media/image63.jpeg"/><Relationship Id="rId46" Type="http://schemas.openxmlformats.org/officeDocument/2006/relationships/image" Target="../media/image64.jpeg"/><Relationship Id="rId47" Type="http://schemas.openxmlformats.org/officeDocument/2006/relationships/image" Target="../media/image65.jpeg"/><Relationship Id="rId48" Type="http://schemas.openxmlformats.org/officeDocument/2006/relationships/image" Target="../media/image66.jpeg"/><Relationship Id="rId49" Type="http://schemas.openxmlformats.org/officeDocument/2006/relationships/image" Target="../media/image67.jpeg"/><Relationship Id="rId50" Type="http://schemas.openxmlformats.org/officeDocument/2006/relationships/image" Target="../media/image68.jpeg"/><Relationship Id="rId51" Type="http://schemas.openxmlformats.org/officeDocument/2006/relationships/image" Target="../media/image69.jpeg"/><Relationship Id="rId52" Type="http://schemas.openxmlformats.org/officeDocument/2006/relationships/image" Target="../media/image70.jpeg"/><Relationship Id="rId53" Type="http://schemas.openxmlformats.org/officeDocument/2006/relationships/image" Target="../media/image71.jpeg"/><Relationship Id="rId54" Type="http://schemas.openxmlformats.org/officeDocument/2006/relationships/image" Target="../media/image72.jpeg"/><Relationship Id="rId55"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image" Target="../media/image74.jpeg"/><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7" Type="http://schemas.openxmlformats.org/officeDocument/2006/relationships/image" Target="../media/image79.jpeg"/><Relationship Id="rId8" Type="http://schemas.openxmlformats.org/officeDocument/2006/relationships/image" Target="../media/image80.jpeg"/><Relationship Id="rId9" Type="http://schemas.openxmlformats.org/officeDocument/2006/relationships/image" Target="../media/image81.jpeg"/><Relationship Id="rId10" Type="http://schemas.openxmlformats.org/officeDocument/2006/relationships/image" Target="../media/image82.jpeg"/><Relationship Id="rId1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3.jpeg"/><Relationship Id="rId2" Type="http://schemas.openxmlformats.org/officeDocument/2006/relationships/image" Target="../media/image84.jpeg"/><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jpeg"/><Relationship Id="rId6" Type="http://schemas.openxmlformats.org/officeDocument/2006/relationships/image" Target="../media/image88.jpeg"/><Relationship Id="rId7" Type="http://schemas.openxmlformats.org/officeDocument/2006/relationships/image" Target="../media/image89.jpeg"/><Relationship Id="rId8" Type="http://schemas.openxmlformats.org/officeDocument/2006/relationships/image" Target="../media/image90.jpeg"/><Relationship Id="rId9" Type="http://schemas.openxmlformats.org/officeDocument/2006/relationships/image" Target="../media/image91.jpeg"/><Relationship Id="rId10" Type="http://schemas.openxmlformats.org/officeDocument/2006/relationships/image" Target="../media/image92.jpeg"/><Relationship Id="rId11" Type="http://schemas.openxmlformats.org/officeDocument/2006/relationships/image" Target="../media/image93.jpeg"/><Relationship Id="rId12" Type="http://schemas.openxmlformats.org/officeDocument/2006/relationships/image" Target="../media/image94.jpeg"/><Relationship Id="rId13" Type="http://schemas.openxmlformats.org/officeDocument/2006/relationships/image" Target="../media/image95.jpeg"/><Relationship Id="rId14" Type="http://schemas.openxmlformats.org/officeDocument/2006/relationships/image" Target="../media/image96.jpeg"/><Relationship Id="rId15" Type="http://schemas.openxmlformats.org/officeDocument/2006/relationships/image" Target="../media/image97.jpeg"/><Relationship Id="rId16" Type="http://schemas.openxmlformats.org/officeDocument/2006/relationships/image" Target="../media/image98.jpeg"/><Relationship Id="rId17" Type="http://schemas.openxmlformats.org/officeDocument/2006/relationships/image" Target="../media/image99.jpeg"/><Relationship Id="rId18" Type="http://schemas.openxmlformats.org/officeDocument/2006/relationships/image" Target="../media/image100.jpeg"/><Relationship Id="rId19" Type="http://schemas.openxmlformats.org/officeDocument/2006/relationships/image" Target="../media/image101.jpeg"/><Relationship Id="rId20" Type="http://schemas.openxmlformats.org/officeDocument/2006/relationships/image" Target="../media/image102.jpeg"/><Relationship Id="rId21" Type="http://schemas.openxmlformats.org/officeDocument/2006/relationships/image" Target="../media/image103.jpeg"/><Relationship Id="rId22" Type="http://schemas.openxmlformats.org/officeDocument/2006/relationships/image" Target="../media/image104.jpeg"/><Relationship Id="rId23" Type="http://schemas.openxmlformats.org/officeDocument/2006/relationships/image" Target="../media/image105.jpeg"/><Relationship Id="rId24" Type="http://schemas.openxmlformats.org/officeDocument/2006/relationships/image" Target="../media/image106.jpeg"/><Relationship Id="rId25" Type="http://schemas.openxmlformats.org/officeDocument/2006/relationships/image" Target="../media/image107.jpeg"/><Relationship Id="rId26" Type="http://schemas.openxmlformats.org/officeDocument/2006/relationships/image" Target="../media/image108.jpeg"/><Relationship Id="rId27" Type="http://schemas.openxmlformats.org/officeDocument/2006/relationships/image" Target="../media/image109.jpeg"/><Relationship Id="rId28" Type="http://schemas.openxmlformats.org/officeDocument/2006/relationships/image" Target="../media/image110.jpeg"/><Relationship Id="rId29" Type="http://schemas.openxmlformats.org/officeDocument/2006/relationships/image" Target="../media/image111.jpeg"/><Relationship Id="rId30" Type="http://schemas.openxmlformats.org/officeDocument/2006/relationships/image" Target="../media/image112.jpeg"/><Relationship Id="rId31" Type="http://schemas.openxmlformats.org/officeDocument/2006/relationships/image" Target="../media/image113.jpeg"/><Relationship Id="rId32" Type="http://schemas.openxmlformats.org/officeDocument/2006/relationships/image" Target="../media/image114.jpeg"/><Relationship Id="rId33" Type="http://schemas.openxmlformats.org/officeDocument/2006/relationships/image" Target="../media/image115.jpeg"/><Relationship Id="rId34" Type="http://schemas.openxmlformats.org/officeDocument/2006/relationships/image" Target="../media/image116.jpeg"/><Relationship Id="rId35" Type="http://schemas.openxmlformats.org/officeDocument/2006/relationships/image" Target="../media/image117.jpeg"/><Relationship Id="rId36" Type="http://schemas.openxmlformats.org/officeDocument/2006/relationships/image" Target="../media/image118.jpeg"/><Relationship Id="rId37" Type="http://schemas.openxmlformats.org/officeDocument/2006/relationships/image" Target="../media/image119.jpeg"/><Relationship Id="rId38" Type="http://schemas.openxmlformats.org/officeDocument/2006/relationships/image" Target="../media/image120.jpeg"/><Relationship Id="rId39" Type="http://schemas.openxmlformats.org/officeDocument/2006/relationships/image" Target="../media/image121.jpeg"/><Relationship Id="rId40" Type="http://schemas.openxmlformats.org/officeDocument/2006/relationships/image" Target="../media/image122.jpeg"/><Relationship Id="rId41" Type="http://schemas.openxmlformats.org/officeDocument/2006/relationships/image" Target="../media/image123.jpeg"/><Relationship Id="rId42" Type="http://schemas.openxmlformats.org/officeDocument/2006/relationships/image" Target="../media/image124.jpeg"/><Relationship Id="rId43" Type="http://schemas.openxmlformats.org/officeDocument/2006/relationships/image" Target="../media/image125.jpeg"/><Relationship Id="rId44" Type="http://schemas.openxmlformats.org/officeDocument/2006/relationships/image" Target="../media/image126.jpeg"/><Relationship Id="rId45" Type="http://schemas.openxmlformats.org/officeDocument/2006/relationships/image" Target="../media/image127.jpeg"/><Relationship Id="rId46" Type="http://schemas.openxmlformats.org/officeDocument/2006/relationships/image" Target="../media/image128.jpeg"/><Relationship Id="rId47" Type="http://schemas.openxmlformats.org/officeDocument/2006/relationships/image" Target="../media/image129.jpeg"/><Relationship Id="rId48" Type="http://schemas.openxmlformats.org/officeDocument/2006/relationships/image" Target="../media/image130.jpeg"/><Relationship Id="rId49" Type="http://schemas.openxmlformats.org/officeDocument/2006/relationships/image" Target="../media/image131.jpeg"/><Relationship Id="rId50" Type="http://schemas.openxmlformats.org/officeDocument/2006/relationships/image" Target="../media/image132.jpeg"/><Relationship Id="rId51" Type="http://schemas.openxmlformats.org/officeDocument/2006/relationships/image" Target="../media/image133.jpeg"/><Relationship Id="rId52" Type="http://schemas.openxmlformats.org/officeDocument/2006/relationships/image" Target="../media/image134.jpeg"/><Relationship Id="rId53" Type="http://schemas.openxmlformats.org/officeDocument/2006/relationships/image" Target="../media/image135.jpeg"/><Relationship Id="rId54" Type="http://schemas.openxmlformats.org/officeDocument/2006/relationships/image" Target="../media/image136.jpeg"/><Relationship Id="rId55" Type="http://schemas.openxmlformats.org/officeDocument/2006/relationships/image" Target="../media/image137.jpeg"/><Relationship Id="rId56" Type="http://schemas.openxmlformats.org/officeDocument/2006/relationships/image" Target="../media/image138.jpeg"/><Relationship Id="rId57" Type="http://schemas.openxmlformats.org/officeDocument/2006/relationships/image" Target="../media/image139.jpeg"/><Relationship Id="rId58" Type="http://schemas.openxmlformats.org/officeDocument/2006/relationships/image" Target="../media/image140.jpeg"/><Relationship Id="rId59" Type="http://schemas.openxmlformats.org/officeDocument/2006/relationships/image" Target="../media/image141.jpeg"/><Relationship Id="rId60" Type="http://schemas.openxmlformats.org/officeDocument/2006/relationships/image" Target="../media/image142.jpeg"/><Relationship Id="rId61" Type="http://schemas.openxmlformats.org/officeDocument/2006/relationships/image" Target="../media/image143.jpeg"/><Relationship Id="rId62" Type="http://schemas.openxmlformats.org/officeDocument/2006/relationships/image" Target="../media/image144.jpeg"/><Relationship Id="rId63" Type="http://schemas.openxmlformats.org/officeDocument/2006/relationships/image" Target="../media/image145.jpeg"/><Relationship Id="rId64" Type="http://schemas.openxmlformats.org/officeDocument/2006/relationships/image" Target="../media/image146.jpeg"/><Relationship Id="rId65" Type="http://schemas.openxmlformats.org/officeDocument/2006/relationships/image" Target="../media/image147.jpeg"/><Relationship Id="rId66" Type="http://schemas.openxmlformats.org/officeDocument/2006/relationships/image" Target="../media/image148.jpeg"/><Relationship Id="rId67" Type="http://schemas.openxmlformats.org/officeDocument/2006/relationships/image" Target="../media/image149.jpeg"/><Relationship Id="rId68" Type="http://schemas.openxmlformats.org/officeDocument/2006/relationships/image" Target="../media/image150.jpeg"/><Relationship Id="rId69" Type="http://schemas.openxmlformats.org/officeDocument/2006/relationships/image" Target="../media/image151.jpeg"/><Relationship Id="rId70"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52.jpeg"/><Relationship Id="rId2" Type="http://schemas.openxmlformats.org/officeDocument/2006/relationships/image" Target="../media/image153.jpeg"/><Relationship Id="rId3" Type="http://schemas.openxmlformats.org/officeDocument/2006/relationships/image" Target="../media/image154.jpeg"/><Relationship Id="rId4" Type="http://schemas.openxmlformats.org/officeDocument/2006/relationships/image" Target="../media/image155.jpeg"/><Relationship Id="rId5" Type="http://schemas.openxmlformats.org/officeDocument/2006/relationships/image" Target="../media/image156.jpeg"/><Relationship Id="rId6" Type="http://schemas.openxmlformats.org/officeDocument/2006/relationships/image" Target="../media/image157.jpeg"/><Relationship Id="rId7" Type="http://schemas.openxmlformats.org/officeDocument/2006/relationships/image" Target="../media/image158.jpeg"/><Relationship Id="rId8" Type="http://schemas.openxmlformats.org/officeDocument/2006/relationships/image" Target="../media/image159.jpeg"/><Relationship Id="rId9" Type="http://schemas.openxmlformats.org/officeDocument/2006/relationships/image" Target="../media/image160.jpeg"/><Relationship Id="rId10" Type="http://schemas.openxmlformats.org/officeDocument/2006/relationships/image" Target="../media/image161.jpeg"/><Relationship Id="rId11" Type="http://schemas.openxmlformats.org/officeDocument/2006/relationships/image" Target="../media/image162.jpeg"/><Relationship Id="rId12" Type="http://schemas.openxmlformats.org/officeDocument/2006/relationships/image" Target="../media/image163.jpeg"/><Relationship Id="rId13" Type="http://schemas.openxmlformats.org/officeDocument/2006/relationships/image" Target="../media/image164.jpeg"/><Relationship Id="rId14" Type="http://schemas.openxmlformats.org/officeDocument/2006/relationships/image" Target="../media/image165.jpeg"/><Relationship Id="rId15" Type="http://schemas.openxmlformats.org/officeDocument/2006/relationships/image" Target="../media/image166.jpeg"/><Relationship Id="rId16" Type="http://schemas.openxmlformats.org/officeDocument/2006/relationships/image" Target="../media/image167.jpeg"/><Relationship Id="rId17" Type="http://schemas.openxmlformats.org/officeDocument/2006/relationships/image" Target="../media/image168.jpeg"/><Relationship Id="rId18" Type="http://schemas.openxmlformats.org/officeDocument/2006/relationships/image" Target="../media/image169.jpeg"/><Relationship Id="rId19" Type="http://schemas.openxmlformats.org/officeDocument/2006/relationships/image" Target="../media/image170.jpeg"/><Relationship Id="rId20" Type="http://schemas.openxmlformats.org/officeDocument/2006/relationships/image" Target="../media/image171.jpeg"/><Relationship Id="rId21" Type="http://schemas.openxmlformats.org/officeDocument/2006/relationships/image" Target="../media/image172.jpeg"/><Relationship Id="rId22" Type="http://schemas.openxmlformats.org/officeDocument/2006/relationships/image" Target="../media/image173.jpeg"/><Relationship Id="rId23" Type="http://schemas.openxmlformats.org/officeDocument/2006/relationships/image" Target="../media/image174.jpeg"/><Relationship Id="rId24" Type="http://schemas.openxmlformats.org/officeDocument/2006/relationships/image" Target="../media/image175.jpeg"/><Relationship Id="rId25" Type="http://schemas.openxmlformats.org/officeDocument/2006/relationships/image" Target="../media/image176.jpeg"/><Relationship Id="rId26" Type="http://schemas.openxmlformats.org/officeDocument/2006/relationships/image" Target="../media/image177.jpeg"/><Relationship Id="rId27" Type="http://schemas.openxmlformats.org/officeDocument/2006/relationships/image" Target="../media/image178.jpeg"/><Relationship Id="rId28" Type="http://schemas.openxmlformats.org/officeDocument/2006/relationships/image" Target="../media/image179.jpeg"/><Relationship Id="rId29"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80.jpeg"/><Relationship Id="rId2" Type="http://schemas.openxmlformats.org/officeDocument/2006/relationships/image" Target="../media/image181.jpeg"/><Relationship Id="rId3" Type="http://schemas.openxmlformats.org/officeDocument/2006/relationships/image" Target="../media/image182.jpeg"/><Relationship Id="rId4" Type="http://schemas.openxmlformats.org/officeDocument/2006/relationships/image" Target="../media/image183.jpeg"/><Relationship Id="rId5" Type="http://schemas.openxmlformats.org/officeDocument/2006/relationships/image" Target="../media/image184.jpeg"/><Relationship Id="rId6" Type="http://schemas.openxmlformats.org/officeDocument/2006/relationships/image" Target="../media/image185.jpeg"/><Relationship Id="rId7" Type="http://schemas.openxmlformats.org/officeDocument/2006/relationships/image" Target="../media/image186.jpeg"/><Relationship Id="rId8" Type="http://schemas.openxmlformats.org/officeDocument/2006/relationships/image" Target="../media/image187.jpeg"/><Relationship Id="rId9" Type="http://schemas.openxmlformats.org/officeDocument/2006/relationships/image" Target="../media/image188.jpeg"/><Relationship Id="rId10" Type="http://schemas.openxmlformats.org/officeDocument/2006/relationships/image" Target="../media/image189.jpeg"/><Relationship Id="rId11" Type="http://schemas.openxmlformats.org/officeDocument/2006/relationships/image" Target="../media/image190.jpeg"/><Relationship Id="rId12" Type="http://schemas.openxmlformats.org/officeDocument/2006/relationships/image" Target="../media/image191.jpeg"/><Relationship Id="rId13" Type="http://schemas.openxmlformats.org/officeDocument/2006/relationships/image" Target="../media/image192.jpeg"/><Relationship Id="rId14" Type="http://schemas.openxmlformats.org/officeDocument/2006/relationships/image" Target="../media/image193.jpeg"/><Relationship Id="rId15" Type="http://schemas.openxmlformats.org/officeDocument/2006/relationships/image" Target="../media/image194.jpeg"/><Relationship Id="rId16" Type="http://schemas.openxmlformats.org/officeDocument/2006/relationships/image" Target="../media/image195.jpeg"/><Relationship Id="rId17" Type="http://schemas.openxmlformats.org/officeDocument/2006/relationships/image" Target="../media/image196.jpeg"/><Relationship Id="rId18" Type="http://schemas.openxmlformats.org/officeDocument/2006/relationships/image" Target="../media/image197.jpeg"/><Relationship Id="rId19" Type="http://schemas.openxmlformats.org/officeDocument/2006/relationships/image" Target="../media/image198.jpeg"/><Relationship Id="rId20" Type="http://schemas.openxmlformats.org/officeDocument/2006/relationships/image" Target="../media/image199.jpeg"/><Relationship Id="rId21" Type="http://schemas.openxmlformats.org/officeDocument/2006/relationships/image" Target="../media/image200.jpeg"/><Relationship Id="rId22" Type="http://schemas.openxmlformats.org/officeDocument/2006/relationships/image" Target="../media/image201.jpeg"/><Relationship Id="rId23" Type="http://schemas.openxmlformats.org/officeDocument/2006/relationships/image" Target="../media/image202.jpeg"/><Relationship Id="rId24" Type="http://schemas.openxmlformats.org/officeDocument/2006/relationships/image" Target="../media/image203.jpeg"/><Relationship Id="rId25" Type="http://schemas.openxmlformats.org/officeDocument/2006/relationships/image" Target="../media/image204.jpeg"/><Relationship Id="rId26" Type="http://schemas.openxmlformats.org/officeDocument/2006/relationships/image" Target="../media/image205.jpeg"/><Relationship Id="rId27"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Connector 2"/>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42" name="Picture 3" descr=""/>
          <p:cNvPicPr/>
          <p:nvPr/>
        </p:nvPicPr>
        <p:blipFill>
          <a:blip r:embed="rId1"/>
          <a:stretch/>
        </p:blipFill>
        <p:spPr>
          <a:xfrm>
            <a:off x="-91440" y="9966960"/>
            <a:ext cx="7953480" cy="181080"/>
          </a:xfrm>
          <a:prstGeom prst="rect">
            <a:avLst/>
          </a:prstGeom>
          <a:ln w="0">
            <a:noFill/>
          </a:ln>
        </p:spPr>
      </p:pic>
      <p:sp>
        <p:nvSpPr>
          <p:cNvPr id="43" name="TextBox 4"/>
          <p:cNvSpPr/>
          <p:nvPr/>
        </p:nvSpPr>
        <p:spPr>
          <a:xfrm>
            <a:off x="915840" y="988200"/>
            <a:ext cx="2584080" cy="60408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1" lang="en" sz="1100" spc="-1" strike="noStrike">
                <a:solidFill>
                  <a:srgbClr val="000000"/>
                </a:solidFill>
                <a:latin typeface="Droid Sans Fallback"/>
              </a:rPr>
              <a:t>#</a:t>
            </a:r>
            <a:r>
              <a:rPr b="1" lang="zh-CN" sz="1100" spc="-1" strike="noStrike">
                <a:solidFill>
                  <a:srgbClr val="000000"/>
                </a:solidFill>
                <a:latin typeface="Droid Sans Fallback"/>
              </a:rPr>
              <a:t>思天出品</a:t>
            </a:r>
            <a:r>
              <a:rPr b="1" lang="zh-CN" sz="1100" spc="-1" strike="noStrike">
                <a:solidFill>
                  <a:srgbClr val="000000"/>
                </a:solidFill>
                <a:latin typeface="Calibri"/>
                <a:ea typeface="Droid Sans Fallback"/>
              </a:rPr>
              <a:t>去掉标签死全家</a:t>
            </a:r>
            <a:endParaRPr b="0" lang="en-US" sz="1100" spc="-1" strike="noStrike">
              <a:latin typeface="Noto Sans CJK SC"/>
            </a:endParaRPr>
          </a:p>
          <a:p>
            <a:pPr>
              <a:lnSpc>
                <a:spcPts val="1100"/>
              </a:lnSpc>
              <a:spcBef>
                <a:spcPts val="731"/>
              </a:spcBef>
              <a:buNone/>
              <a:tabLst>
                <a:tab algn="l" pos="0"/>
              </a:tabLst>
            </a:pPr>
            <a:r>
              <a:rPr b="1" lang="zh-CN" sz="1100" spc="-1" strike="noStrike">
                <a:solidFill>
                  <a:srgbClr val="000000"/>
                </a:solidFill>
                <a:latin typeface="Calibri"/>
                <a:ea typeface="Droid Sans Fallback"/>
              </a:rPr>
              <a:t>二改</a:t>
            </a:r>
            <a:r>
              <a:rPr b="1" lang="en-US" sz="1100" spc="-1" strike="noStrike">
                <a:solidFill>
                  <a:srgbClr val="000000"/>
                </a:solidFill>
                <a:latin typeface="Calibri"/>
                <a:ea typeface="Droid Sans Fallback"/>
              </a:rPr>
              <a:t>/</a:t>
            </a:r>
            <a:r>
              <a:rPr b="1" lang="zh-CN" sz="1100" spc="-1" strike="noStrike">
                <a:solidFill>
                  <a:srgbClr val="000000"/>
                </a:solidFill>
                <a:latin typeface="Calibri"/>
                <a:ea typeface="Droid Sans Fallback"/>
              </a:rPr>
              <a:t>倒卖</a:t>
            </a:r>
            <a:r>
              <a:rPr b="1" lang="en-US" sz="1100" spc="-1" strike="noStrike">
                <a:solidFill>
                  <a:srgbClr val="000000"/>
                </a:solidFill>
                <a:latin typeface="Calibri"/>
                <a:ea typeface="Droid Sans Fallback"/>
              </a:rPr>
              <a:t>/</a:t>
            </a:r>
            <a:r>
              <a:rPr b="1" lang="zh-CN" sz="1100" spc="-1" strike="noStrike">
                <a:solidFill>
                  <a:srgbClr val="000000"/>
                </a:solidFill>
                <a:latin typeface="Calibri"/>
                <a:ea typeface="Droid Sans Fallback"/>
              </a:rPr>
              <a:t>泛滥死全家即可</a:t>
            </a:r>
            <a:endParaRPr b="0" lang="en-US" sz="1100" spc="-1" strike="noStrike">
              <a:latin typeface="Noto Sans CJK SC"/>
            </a:endParaRPr>
          </a:p>
          <a:p>
            <a:pPr>
              <a:lnSpc>
                <a:spcPts val="1100"/>
              </a:lnSpc>
              <a:spcBef>
                <a:spcPts val="731"/>
              </a:spcBef>
              <a:buNone/>
              <a:tabLst>
                <a:tab algn="l" pos="0"/>
              </a:tabLst>
            </a:pPr>
            <a:r>
              <a:rPr b="1" lang="zh-CN" sz="1100" spc="-1" strike="noStrike">
                <a:solidFill>
                  <a:srgbClr val="000000"/>
                </a:solidFill>
                <a:latin typeface="Calibri"/>
                <a:ea typeface="Droid Sans Fallback"/>
              </a:rPr>
              <a:t>使用教程</a:t>
            </a:r>
            <a:r>
              <a:rPr b="1" lang="en-US" sz="1100" spc="-1" strike="noStrike">
                <a:solidFill>
                  <a:srgbClr val="000000"/>
                </a:solidFill>
                <a:latin typeface="Droid Sans Fallback"/>
                <a:ea typeface="Droid Sans Fallback"/>
              </a:rPr>
              <a:t>:</a:t>
            </a:r>
            <a:r>
              <a:rPr b="1" lang="zh-CN" sz="1100" spc="-1" strike="noStrike">
                <a:solidFill>
                  <a:srgbClr val="000000"/>
                </a:solidFill>
                <a:latin typeface="Droid Sans Fallback"/>
                <a:ea typeface="Droid Sans Fallback"/>
              </a:rPr>
              <a:t>步骤一，首先选择三个聊天记录</a:t>
            </a:r>
            <a:endParaRPr b="0" lang="en-US" sz="1100" spc="-1" strike="noStrike">
              <a:latin typeface="Noto Sans CJK SC"/>
            </a:endParaRPr>
          </a:p>
        </p:txBody>
      </p:sp>
      <mc:AlternateContent xmlns:mc="http://schemas.openxmlformats.org/markup-compatibility/2006">
        <mc:Choice xmlns:p14="http://schemas.microsoft.com/office/powerpoint/2010/main" Requires="p14">
          <p:contentPart p14:bwMode="auto" r:id="rId2">
            <p14:xfrm>
              <a:off x="810360" y="453960"/>
              <a:ext cx="2449440" cy="909000"/>
            </p14:xfrm>
          </p:contentPart>
        </mc:Choice>
      </mc:AlternateContent>
      <mc:AlternateContent xmlns:mc="http://schemas.openxmlformats.org/markup-compatibility/2006">
        <mc:Choice xmlns:p14="http://schemas.microsoft.com/office/powerpoint/2010/main" Requires="p14">
          <p:contentPart p14:bwMode="auto" r:id="rId3">
            <p14:xfrm>
              <a:off x="437040" y="361800"/>
              <a:ext cx="3245040" cy="1057680"/>
            </p14:xfrm>
          </p:contentPart>
        </mc:Choice>
      </mc:AlternateContent>
      <mc:AlternateContent xmlns:mc="http://schemas.openxmlformats.org/markup-compatibility/2006">
        <mc:Choice xmlns:p14="http://schemas.microsoft.com/office/powerpoint/2010/main" Requires="p14">
          <p:contentPart p14:bwMode="auto" r:id="rId4">
            <p14:xfrm>
              <a:off x="932040" y="948600"/>
              <a:ext cx="1110960" cy="383760"/>
            </p14:xfrm>
          </p:contentPart>
        </mc:Choice>
      </mc:AlternateContent>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onnector 2"/>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301" name="Picture 3" descr=""/>
          <p:cNvPicPr/>
          <p:nvPr/>
        </p:nvPicPr>
        <p:blipFill>
          <a:blip r:embed="rId1"/>
          <a:stretch/>
        </p:blipFill>
        <p:spPr>
          <a:xfrm>
            <a:off x="3390840" y="1308240"/>
            <a:ext cx="418680" cy="139320"/>
          </a:xfrm>
          <a:prstGeom prst="rect">
            <a:avLst/>
          </a:prstGeom>
          <a:ln w="0">
            <a:noFill/>
          </a:ln>
        </p:spPr>
      </p:pic>
      <p:pic>
        <p:nvPicPr>
          <p:cNvPr id="302" name="Picture 4" descr=""/>
          <p:cNvPicPr/>
          <p:nvPr/>
        </p:nvPicPr>
        <p:blipFill>
          <a:blip r:embed="rId2"/>
          <a:stretch/>
        </p:blipFill>
        <p:spPr>
          <a:xfrm>
            <a:off x="5359320" y="1308240"/>
            <a:ext cx="545760" cy="139320"/>
          </a:xfrm>
          <a:prstGeom prst="rect">
            <a:avLst/>
          </a:prstGeom>
          <a:ln w="0">
            <a:noFill/>
          </a:ln>
        </p:spPr>
      </p:pic>
      <p:pic>
        <p:nvPicPr>
          <p:cNvPr id="303" name="Picture 5" descr=""/>
          <p:cNvPicPr/>
          <p:nvPr/>
        </p:nvPicPr>
        <p:blipFill>
          <a:blip r:embed="rId3"/>
          <a:stretch/>
        </p:blipFill>
        <p:spPr>
          <a:xfrm>
            <a:off x="6261120" y="1308240"/>
            <a:ext cx="558360" cy="139320"/>
          </a:xfrm>
          <a:prstGeom prst="rect">
            <a:avLst/>
          </a:prstGeom>
          <a:ln w="0">
            <a:noFill/>
          </a:ln>
        </p:spPr>
      </p:pic>
      <p:pic>
        <p:nvPicPr>
          <p:cNvPr id="304" name="Picture 6" descr=""/>
          <p:cNvPicPr/>
          <p:nvPr/>
        </p:nvPicPr>
        <p:blipFill>
          <a:blip r:embed="rId4"/>
          <a:stretch/>
        </p:blipFill>
        <p:spPr>
          <a:xfrm>
            <a:off x="914400" y="1498680"/>
            <a:ext cx="2120400" cy="139320"/>
          </a:xfrm>
          <a:prstGeom prst="rect">
            <a:avLst/>
          </a:prstGeom>
          <a:ln w="0">
            <a:noFill/>
          </a:ln>
        </p:spPr>
      </p:pic>
      <p:pic>
        <p:nvPicPr>
          <p:cNvPr id="305" name="Picture 7" descr=""/>
          <p:cNvPicPr/>
          <p:nvPr/>
        </p:nvPicPr>
        <p:blipFill>
          <a:blip r:embed="rId5"/>
          <a:stretch/>
        </p:blipFill>
        <p:spPr>
          <a:xfrm>
            <a:off x="6235560" y="1892160"/>
            <a:ext cx="126720" cy="126720"/>
          </a:xfrm>
          <a:prstGeom prst="rect">
            <a:avLst/>
          </a:prstGeom>
          <a:ln w="0">
            <a:noFill/>
          </a:ln>
        </p:spPr>
      </p:pic>
      <p:pic>
        <p:nvPicPr>
          <p:cNvPr id="306" name="Picture 8" descr=""/>
          <p:cNvPicPr/>
          <p:nvPr/>
        </p:nvPicPr>
        <p:blipFill>
          <a:blip r:embed="rId6"/>
          <a:stretch/>
        </p:blipFill>
        <p:spPr>
          <a:xfrm>
            <a:off x="6235560" y="3225960"/>
            <a:ext cx="279000" cy="139320"/>
          </a:xfrm>
          <a:prstGeom prst="rect">
            <a:avLst/>
          </a:prstGeom>
          <a:ln w="0">
            <a:noFill/>
          </a:ln>
        </p:spPr>
      </p:pic>
      <p:pic>
        <p:nvPicPr>
          <p:cNvPr id="307" name="Picture 9" descr=""/>
          <p:cNvPicPr/>
          <p:nvPr/>
        </p:nvPicPr>
        <p:blipFill>
          <a:blip r:embed="rId7"/>
          <a:stretch/>
        </p:blipFill>
        <p:spPr>
          <a:xfrm>
            <a:off x="4305240" y="3619440"/>
            <a:ext cx="1447560" cy="139320"/>
          </a:xfrm>
          <a:prstGeom prst="rect">
            <a:avLst/>
          </a:prstGeom>
          <a:ln w="0">
            <a:noFill/>
          </a:ln>
        </p:spPr>
      </p:pic>
      <p:pic>
        <p:nvPicPr>
          <p:cNvPr id="308" name="Picture 10" descr=""/>
          <p:cNvPicPr/>
          <p:nvPr/>
        </p:nvPicPr>
        <p:blipFill>
          <a:blip r:embed="rId8"/>
          <a:stretch/>
        </p:blipFill>
        <p:spPr>
          <a:xfrm>
            <a:off x="6324480" y="3619440"/>
            <a:ext cx="266400" cy="139320"/>
          </a:xfrm>
          <a:prstGeom prst="rect">
            <a:avLst/>
          </a:prstGeom>
          <a:ln w="0">
            <a:noFill/>
          </a:ln>
        </p:spPr>
      </p:pic>
      <p:pic>
        <p:nvPicPr>
          <p:cNvPr id="309" name="Picture 11" descr=""/>
          <p:cNvPicPr/>
          <p:nvPr/>
        </p:nvPicPr>
        <p:blipFill>
          <a:blip r:embed="rId9"/>
          <a:stretch/>
        </p:blipFill>
        <p:spPr>
          <a:xfrm>
            <a:off x="1003320" y="3809880"/>
            <a:ext cx="1625400" cy="139320"/>
          </a:xfrm>
          <a:prstGeom prst="rect">
            <a:avLst/>
          </a:prstGeom>
          <a:ln w="0">
            <a:noFill/>
          </a:ln>
        </p:spPr>
      </p:pic>
      <p:pic>
        <p:nvPicPr>
          <p:cNvPr id="310" name="Picture 12" descr=""/>
          <p:cNvPicPr/>
          <p:nvPr/>
        </p:nvPicPr>
        <p:blipFill>
          <a:blip r:embed="rId10"/>
          <a:stretch/>
        </p:blipFill>
        <p:spPr>
          <a:xfrm>
            <a:off x="2933640" y="3809880"/>
            <a:ext cx="279000" cy="139320"/>
          </a:xfrm>
          <a:prstGeom prst="rect">
            <a:avLst/>
          </a:prstGeom>
          <a:ln w="0">
            <a:noFill/>
          </a:ln>
        </p:spPr>
      </p:pic>
      <p:pic>
        <p:nvPicPr>
          <p:cNvPr id="311" name="Picture 13" descr=""/>
          <p:cNvPicPr/>
          <p:nvPr/>
        </p:nvPicPr>
        <p:blipFill>
          <a:blip r:embed="rId11"/>
          <a:stretch/>
        </p:blipFill>
        <p:spPr>
          <a:xfrm>
            <a:off x="4419720" y="3809880"/>
            <a:ext cx="609120" cy="139320"/>
          </a:xfrm>
          <a:prstGeom prst="rect">
            <a:avLst/>
          </a:prstGeom>
          <a:ln w="0">
            <a:noFill/>
          </a:ln>
        </p:spPr>
      </p:pic>
      <p:pic>
        <p:nvPicPr>
          <p:cNvPr id="312" name="Picture 14" descr=""/>
          <p:cNvPicPr/>
          <p:nvPr/>
        </p:nvPicPr>
        <p:blipFill>
          <a:blip r:embed="rId12"/>
          <a:stretch/>
        </p:blipFill>
        <p:spPr>
          <a:xfrm>
            <a:off x="5384880" y="3809880"/>
            <a:ext cx="279000" cy="139320"/>
          </a:xfrm>
          <a:prstGeom prst="rect">
            <a:avLst/>
          </a:prstGeom>
          <a:ln w="0">
            <a:noFill/>
          </a:ln>
        </p:spPr>
      </p:pic>
      <p:pic>
        <p:nvPicPr>
          <p:cNvPr id="313" name="Picture 15" descr=""/>
          <p:cNvPicPr/>
          <p:nvPr/>
        </p:nvPicPr>
        <p:blipFill>
          <a:blip r:embed="rId13"/>
          <a:stretch/>
        </p:blipFill>
        <p:spPr>
          <a:xfrm>
            <a:off x="4368960" y="4000680"/>
            <a:ext cx="291600" cy="139320"/>
          </a:xfrm>
          <a:prstGeom prst="rect">
            <a:avLst/>
          </a:prstGeom>
          <a:ln w="0">
            <a:noFill/>
          </a:ln>
        </p:spPr>
      </p:pic>
      <p:pic>
        <p:nvPicPr>
          <p:cNvPr id="314" name="Picture 16" descr=""/>
          <p:cNvPicPr/>
          <p:nvPr/>
        </p:nvPicPr>
        <p:blipFill>
          <a:blip r:embed="rId14"/>
          <a:stretch/>
        </p:blipFill>
        <p:spPr>
          <a:xfrm>
            <a:off x="3162240" y="4191120"/>
            <a:ext cx="279000" cy="139320"/>
          </a:xfrm>
          <a:prstGeom prst="rect">
            <a:avLst/>
          </a:prstGeom>
          <a:ln w="0">
            <a:noFill/>
          </a:ln>
        </p:spPr>
      </p:pic>
      <p:pic>
        <p:nvPicPr>
          <p:cNvPr id="315" name="Picture 17" descr=""/>
          <p:cNvPicPr/>
          <p:nvPr/>
        </p:nvPicPr>
        <p:blipFill>
          <a:blip r:embed="rId15"/>
          <a:stretch/>
        </p:blipFill>
        <p:spPr>
          <a:xfrm>
            <a:off x="3162240" y="4381560"/>
            <a:ext cx="279000" cy="139320"/>
          </a:xfrm>
          <a:prstGeom prst="rect">
            <a:avLst/>
          </a:prstGeom>
          <a:ln w="0">
            <a:noFill/>
          </a:ln>
        </p:spPr>
      </p:pic>
      <p:pic>
        <p:nvPicPr>
          <p:cNvPr id="316" name="Picture 18" descr=""/>
          <p:cNvPicPr/>
          <p:nvPr/>
        </p:nvPicPr>
        <p:blipFill>
          <a:blip r:embed="rId16"/>
          <a:stretch/>
        </p:blipFill>
        <p:spPr>
          <a:xfrm>
            <a:off x="3390840" y="4965840"/>
            <a:ext cx="418680" cy="139320"/>
          </a:xfrm>
          <a:prstGeom prst="rect">
            <a:avLst/>
          </a:prstGeom>
          <a:ln w="0">
            <a:noFill/>
          </a:ln>
        </p:spPr>
      </p:pic>
      <p:pic>
        <p:nvPicPr>
          <p:cNvPr id="317" name="Picture 19" descr=""/>
          <p:cNvPicPr/>
          <p:nvPr/>
        </p:nvPicPr>
        <p:blipFill>
          <a:blip r:embed="rId17"/>
          <a:stretch/>
        </p:blipFill>
        <p:spPr>
          <a:xfrm>
            <a:off x="5359320" y="4965840"/>
            <a:ext cx="545760" cy="139320"/>
          </a:xfrm>
          <a:prstGeom prst="rect">
            <a:avLst/>
          </a:prstGeom>
          <a:ln w="0">
            <a:noFill/>
          </a:ln>
        </p:spPr>
      </p:pic>
      <p:pic>
        <p:nvPicPr>
          <p:cNvPr id="318" name="Picture 20" descr=""/>
          <p:cNvPicPr/>
          <p:nvPr/>
        </p:nvPicPr>
        <p:blipFill>
          <a:blip r:embed="rId18"/>
          <a:stretch/>
        </p:blipFill>
        <p:spPr>
          <a:xfrm>
            <a:off x="6413400" y="4965840"/>
            <a:ext cx="279000" cy="139320"/>
          </a:xfrm>
          <a:prstGeom prst="rect">
            <a:avLst/>
          </a:prstGeom>
          <a:ln w="0">
            <a:noFill/>
          </a:ln>
        </p:spPr>
      </p:pic>
      <p:pic>
        <p:nvPicPr>
          <p:cNvPr id="319" name="Picture 21" descr=""/>
          <p:cNvPicPr/>
          <p:nvPr/>
        </p:nvPicPr>
        <p:blipFill>
          <a:blip r:embed="rId19"/>
          <a:stretch/>
        </p:blipFill>
        <p:spPr>
          <a:xfrm>
            <a:off x="927000" y="5156280"/>
            <a:ext cx="825120" cy="139320"/>
          </a:xfrm>
          <a:prstGeom prst="rect">
            <a:avLst/>
          </a:prstGeom>
          <a:ln w="0">
            <a:noFill/>
          </a:ln>
        </p:spPr>
      </p:pic>
      <p:pic>
        <p:nvPicPr>
          <p:cNvPr id="320" name="Picture 22" descr=""/>
          <p:cNvPicPr/>
          <p:nvPr/>
        </p:nvPicPr>
        <p:blipFill>
          <a:blip r:embed="rId20"/>
          <a:stretch/>
        </p:blipFill>
        <p:spPr>
          <a:xfrm>
            <a:off x="2095560" y="5156280"/>
            <a:ext cx="1472760" cy="139320"/>
          </a:xfrm>
          <a:prstGeom prst="rect">
            <a:avLst/>
          </a:prstGeom>
          <a:ln w="0">
            <a:noFill/>
          </a:ln>
        </p:spPr>
      </p:pic>
      <p:pic>
        <p:nvPicPr>
          <p:cNvPr id="321" name="Picture 23" descr=""/>
          <p:cNvPicPr/>
          <p:nvPr/>
        </p:nvPicPr>
        <p:blipFill>
          <a:blip r:embed="rId21"/>
          <a:stretch/>
        </p:blipFill>
        <p:spPr>
          <a:xfrm>
            <a:off x="3911760" y="5156280"/>
            <a:ext cx="2628720" cy="139320"/>
          </a:xfrm>
          <a:prstGeom prst="rect">
            <a:avLst/>
          </a:prstGeom>
          <a:ln w="0">
            <a:noFill/>
          </a:ln>
        </p:spPr>
      </p:pic>
      <p:pic>
        <p:nvPicPr>
          <p:cNvPr id="322" name="Picture 24" descr=""/>
          <p:cNvPicPr/>
          <p:nvPr/>
        </p:nvPicPr>
        <p:blipFill>
          <a:blip r:embed="rId22"/>
          <a:stretch/>
        </p:blipFill>
        <p:spPr>
          <a:xfrm>
            <a:off x="1181160" y="5346720"/>
            <a:ext cx="266400" cy="139320"/>
          </a:xfrm>
          <a:prstGeom prst="rect">
            <a:avLst/>
          </a:prstGeom>
          <a:ln w="0">
            <a:noFill/>
          </a:ln>
        </p:spPr>
      </p:pic>
      <p:pic>
        <p:nvPicPr>
          <p:cNvPr id="323" name="Picture 25" descr=""/>
          <p:cNvPicPr/>
          <p:nvPr/>
        </p:nvPicPr>
        <p:blipFill>
          <a:blip r:embed="rId23"/>
          <a:stretch/>
        </p:blipFill>
        <p:spPr>
          <a:xfrm>
            <a:off x="1752480" y="5346720"/>
            <a:ext cx="545760" cy="139320"/>
          </a:xfrm>
          <a:prstGeom prst="rect">
            <a:avLst/>
          </a:prstGeom>
          <a:ln w="0">
            <a:noFill/>
          </a:ln>
        </p:spPr>
      </p:pic>
      <p:pic>
        <p:nvPicPr>
          <p:cNvPr id="324" name="Picture 26" descr=""/>
          <p:cNvPicPr/>
          <p:nvPr/>
        </p:nvPicPr>
        <p:blipFill>
          <a:blip r:embed="rId24"/>
          <a:stretch/>
        </p:blipFill>
        <p:spPr>
          <a:xfrm>
            <a:off x="2666880" y="5346720"/>
            <a:ext cx="545760" cy="139320"/>
          </a:xfrm>
          <a:prstGeom prst="rect">
            <a:avLst/>
          </a:prstGeom>
          <a:ln w="0">
            <a:noFill/>
          </a:ln>
        </p:spPr>
      </p:pic>
      <p:pic>
        <p:nvPicPr>
          <p:cNvPr id="325" name="Picture 27" descr=""/>
          <p:cNvPicPr/>
          <p:nvPr/>
        </p:nvPicPr>
        <p:blipFill>
          <a:blip r:embed="rId25"/>
          <a:stretch/>
        </p:blipFill>
        <p:spPr>
          <a:xfrm>
            <a:off x="4102200" y="5740560"/>
            <a:ext cx="139320" cy="126720"/>
          </a:xfrm>
          <a:prstGeom prst="rect">
            <a:avLst/>
          </a:prstGeom>
          <a:ln w="0">
            <a:noFill/>
          </a:ln>
        </p:spPr>
      </p:pic>
      <p:pic>
        <p:nvPicPr>
          <p:cNvPr id="326" name="Picture 28" descr=""/>
          <p:cNvPicPr/>
          <p:nvPr/>
        </p:nvPicPr>
        <p:blipFill>
          <a:blip r:embed="rId26"/>
          <a:stretch/>
        </p:blipFill>
        <p:spPr>
          <a:xfrm>
            <a:off x="6350040" y="7848720"/>
            <a:ext cx="266400" cy="139320"/>
          </a:xfrm>
          <a:prstGeom prst="rect">
            <a:avLst/>
          </a:prstGeom>
          <a:ln w="0">
            <a:noFill/>
          </a:ln>
        </p:spPr>
      </p:pic>
      <p:pic>
        <p:nvPicPr>
          <p:cNvPr id="327" name="Picture 29" descr=""/>
          <p:cNvPicPr/>
          <p:nvPr/>
        </p:nvPicPr>
        <p:blipFill>
          <a:blip r:embed="rId27"/>
          <a:stretch/>
        </p:blipFill>
        <p:spPr>
          <a:xfrm>
            <a:off x="4952880" y="8420040"/>
            <a:ext cx="825120" cy="139320"/>
          </a:xfrm>
          <a:prstGeom prst="rect">
            <a:avLst/>
          </a:prstGeom>
          <a:ln w="0">
            <a:noFill/>
          </a:ln>
        </p:spPr>
      </p:pic>
      <p:pic>
        <p:nvPicPr>
          <p:cNvPr id="328" name="Picture 30" descr=""/>
          <p:cNvPicPr/>
          <p:nvPr/>
        </p:nvPicPr>
        <p:blipFill>
          <a:blip r:embed="rId28"/>
          <a:stretch/>
        </p:blipFill>
        <p:spPr>
          <a:xfrm>
            <a:off x="-91440" y="9966960"/>
            <a:ext cx="7953480" cy="181080"/>
          </a:xfrm>
          <a:prstGeom prst="rect">
            <a:avLst/>
          </a:prstGeom>
          <a:ln w="0">
            <a:noFill/>
          </a:ln>
        </p:spPr>
      </p:pic>
      <p:sp>
        <p:nvSpPr>
          <p:cNvPr id="329" name="TextBox 31"/>
          <p:cNvSpPr/>
          <p:nvPr/>
        </p:nvSpPr>
        <p:spPr>
          <a:xfrm>
            <a:off x="915840" y="938520"/>
            <a:ext cx="2215800" cy="398736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a:t>
            </a:r>
            <a:r>
              <a:rPr b="0" lang="en" sz="1100" spc="-1" strike="noStrike">
                <a:solidFill>
                  <a:srgbClr val="000000"/>
                </a:solidFill>
                <a:latin typeface="Arial"/>
              </a:rPr>
              <a:t>\n</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rPr>
              <a:t>———————————————</a:t>
            </a:r>
            <a:r>
              <a:rPr b="0" lang="en-US" sz="1100" spc="-1" strike="noStrike">
                <a:solidFill>
                  <a:srgbClr val="000000"/>
                </a:solidFill>
                <a:latin typeface="Arial"/>
              </a:rPr>
              <a:t>\n</a:t>
            </a:r>
            <a:endParaRPr b="0" lang="en-US" sz="1100" spc="-1" strike="noStrike">
              <a:latin typeface="Noto Sans CJK SC"/>
            </a:endParaRPr>
          </a:p>
          <a:p>
            <a:pPr>
              <a:lnSpc>
                <a:spcPts val="1100"/>
              </a:lnSpc>
              <a:spcBef>
                <a:spcPts val="26169"/>
              </a:spcBef>
              <a:buNone/>
              <a:tabLst>
                <a:tab algn="l" pos="0"/>
              </a:tabLst>
            </a:pPr>
            <a:r>
              <a:rPr b="0" lang="en-US" sz="1100" spc="-1" strike="noStrike">
                <a:solidFill>
                  <a:srgbClr val="000000"/>
                </a:solidFill>
                <a:latin typeface="Arial"/>
              </a:rPr>
              <a:t>———————————————</a:t>
            </a:r>
            <a:r>
              <a:rPr b="0" lang="en-US" sz="1100" spc="-1" strike="noStrike">
                <a:solidFill>
                  <a:srgbClr val="000000"/>
                </a:solidFill>
                <a:latin typeface="Arial"/>
              </a:rPr>
              <a:t>\n</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rPr>
              <a:t>———————————————</a:t>
            </a:r>
            <a:r>
              <a:rPr b="0" lang="en-US" sz="1100" spc="-1" strike="noStrike">
                <a:solidFill>
                  <a:srgbClr val="000000"/>
                </a:solidFill>
                <a:latin typeface="Arial"/>
              </a:rPr>
              <a:t>\n</a:t>
            </a:r>
            <a:endParaRPr b="0" lang="en-US" sz="1100" spc="-1" strike="noStrike">
              <a:latin typeface="Noto Sans CJK SC"/>
            </a:endParaRPr>
          </a:p>
        </p:txBody>
      </p:sp>
      <p:sp>
        <p:nvSpPr>
          <p:cNvPr id="330" name="TextBox 32"/>
          <p:cNvSpPr/>
          <p:nvPr/>
        </p:nvSpPr>
        <p:spPr>
          <a:xfrm>
            <a:off x="3159720" y="938520"/>
            <a:ext cx="1883160" cy="4003920"/>
          </a:xfrm>
          <a:prstGeom prst="rect">
            <a:avLst/>
          </a:prstGeom>
          <a:noFill/>
          <a:ln w="0">
            <a:noFill/>
          </a:ln>
        </p:spPr>
        <p:style>
          <a:lnRef idx="0"/>
          <a:fillRef idx="0"/>
          <a:effectRef idx="0"/>
          <a:fontRef idx="minor"/>
        </p:style>
        <p:txBody>
          <a:bodyPr wrap="none" lIns="0" rIns="0" tIns="0" bIns="0" anchor="ctr" anchorCtr="1" vert="horz">
            <a:noAutofit/>
          </a:bodyPr>
          <a:p>
            <a:pPr>
              <a:lnSpc>
                <a:spcPts val="1230"/>
              </a:lnSpc>
              <a:buNone/>
              <a:tabLst>
                <a:tab algn="l" pos="0"/>
              </a:tabLst>
            </a:pPr>
            <a:r>
              <a:rPr b="1" lang="zh-CN" sz="1100" spc="-1" strike="noStrike">
                <a:solidFill>
                  <a:srgbClr val="000000"/>
                </a:solidFill>
                <a:latin typeface="Calibri"/>
                <a:ea typeface="Droid Sans Fallback"/>
              </a:rPr>
              <a:t>华体会</a:t>
            </a:r>
            <a:r>
              <a:rPr b="0" lang="en-US" sz="1100" spc="-1" strike="noStrike">
                <a:solidFill>
                  <a:srgbClr val="000000"/>
                </a:solidFill>
                <a:latin typeface="Arial"/>
                <a:ea typeface="Droid Sans Fallback"/>
              </a:rPr>
              <a:t> </a:t>
            </a:r>
            <a:r>
              <a:rPr b="0" lang="en-US" sz="1100" spc="-1" strike="noStrike">
                <a:solidFill>
                  <a:srgbClr val="000000"/>
                </a:solidFill>
                <a:latin typeface="Arial"/>
                <a:ea typeface="Droid Sans Fallback"/>
              </a:rPr>
              <a:t>http://20hthty.vip\n</a:t>
            </a:r>
            <a:endParaRPr b="0" lang="en-US" sz="1100" spc="-1" strike="noStrike">
              <a:latin typeface="Noto Sans CJK SC"/>
            </a:endParaRPr>
          </a:p>
          <a:p>
            <a:pPr>
              <a:lnSpc>
                <a:spcPts val="1230"/>
              </a:lnSpc>
              <a:spcBef>
                <a:spcPts val="289"/>
              </a:spcBef>
              <a:buNone/>
              <a:tabLst>
                <a:tab algn="l" pos="0"/>
              </a:tabLst>
            </a:pPr>
            <a:r>
              <a:rPr b="1" lang="zh-CN" sz="1100" spc="-1" strike="noStrike">
                <a:solidFill>
                  <a:srgbClr val="000000"/>
                </a:solidFill>
                <a:latin typeface="Calibri"/>
                <a:ea typeface="Droid Sans Fallback"/>
              </a:rPr>
              <a:t>爱游戏</a:t>
            </a:r>
            <a:r>
              <a:rPr b="0" lang="en-US" sz="1100" spc="-1" strike="noStrike">
                <a:solidFill>
                  <a:srgbClr val="000000"/>
                </a:solidFill>
                <a:latin typeface="Arial"/>
                <a:ea typeface="Droid Sans Fallback"/>
              </a:rPr>
              <a:t> </a:t>
            </a:r>
            <a:r>
              <a:rPr b="0" lang="en-US" sz="1100" spc="-1" strike="noStrike">
                <a:solidFill>
                  <a:srgbClr val="000000"/>
                </a:solidFill>
                <a:latin typeface="Arial"/>
                <a:ea typeface="Droid Sans Fallback"/>
              </a:rPr>
              <a:t>http://1705abet.com\n</a:t>
            </a:r>
            <a:endParaRPr b="0" lang="en-US" sz="1100" spc="-1" strike="noStrike">
              <a:latin typeface="Noto Sans CJK SC"/>
            </a:endParaRPr>
          </a:p>
          <a:p>
            <a:pPr>
              <a:lnSpc>
                <a:spcPts val="1230"/>
              </a:lnSpc>
              <a:spcBef>
                <a:spcPts val="26039"/>
              </a:spcBef>
              <a:buNone/>
              <a:tabLst>
                <a:tab algn="l" pos="0"/>
              </a:tabLst>
            </a:pPr>
            <a:r>
              <a:rPr b="1" lang="zh-CN" sz="1100" spc="-1" strike="noStrike">
                <a:solidFill>
                  <a:srgbClr val="000000"/>
                </a:solidFill>
                <a:latin typeface="Calibri"/>
                <a:ea typeface="Droid Sans Fallback"/>
              </a:rPr>
              <a:t>华体会</a:t>
            </a:r>
            <a:r>
              <a:rPr b="0" lang="en-US" sz="1100" spc="-1" strike="noStrike">
                <a:solidFill>
                  <a:srgbClr val="000000"/>
                </a:solidFill>
                <a:latin typeface="Arial"/>
                <a:ea typeface="Droid Sans Fallback"/>
              </a:rPr>
              <a:t> </a:t>
            </a:r>
            <a:r>
              <a:rPr b="0" lang="en-US" sz="1100" spc="-1" strike="noStrike">
                <a:solidFill>
                  <a:srgbClr val="000000"/>
                </a:solidFill>
                <a:latin typeface="Arial"/>
                <a:ea typeface="Droid Sans Fallback"/>
              </a:rPr>
              <a:t>http://20hthty.vip\n</a:t>
            </a:r>
            <a:endParaRPr b="0" lang="en-US" sz="1100" spc="-1" strike="noStrike">
              <a:latin typeface="Noto Sans CJK SC"/>
            </a:endParaRPr>
          </a:p>
          <a:p>
            <a:pPr>
              <a:lnSpc>
                <a:spcPts val="1230"/>
              </a:lnSpc>
              <a:spcBef>
                <a:spcPts val="278"/>
              </a:spcBef>
              <a:buNone/>
              <a:tabLst>
                <a:tab algn="l" pos="0"/>
              </a:tabLst>
            </a:pPr>
            <a:r>
              <a:rPr b="1" lang="zh-CN" sz="1100" spc="-1" strike="noStrike">
                <a:solidFill>
                  <a:srgbClr val="000000"/>
                </a:solidFill>
                <a:latin typeface="Calibri"/>
                <a:ea typeface="Droid Sans Fallback"/>
              </a:rPr>
              <a:t>爱游戏</a:t>
            </a:r>
            <a:r>
              <a:rPr b="0" lang="en-US" sz="1100" spc="-1" strike="noStrike">
                <a:solidFill>
                  <a:srgbClr val="000000"/>
                </a:solidFill>
                <a:latin typeface="Arial"/>
                <a:ea typeface="Droid Sans Fallback"/>
              </a:rPr>
              <a:t> </a:t>
            </a:r>
            <a:r>
              <a:rPr b="0" lang="en-US" sz="1100" spc="-1" strike="noStrike">
                <a:solidFill>
                  <a:srgbClr val="000000"/>
                </a:solidFill>
                <a:latin typeface="Arial"/>
                <a:ea typeface="Droid Sans Fallback"/>
              </a:rPr>
              <a:t>http://1705abet.com\n</a:t>
            </a:r>
            <a:endParaRPr b="0" lang="en-US" sz="1100" spc="-1" strike="noStrike">
              <a:latin typeface="Noto Sans CJK SC"/>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Connector 2"/>
          <p:cNvSpPr/>
          <p:nvPr/>
        </p:nvSpPr>
        <p:spPr>
          <a:xfrm>
            <a:off x="2912040" y="1060200"/>
            <a:ext cx="3543120" cy="360"/>
          </a:xfrm>
          <a:prstGeom prst="line">
            <a:avLst/>
          </a:prstGeom>
          <a:ln w="8890">
            <a:solidFill>
              <a:srgbClr val="1155cc"/>
            </a:solidFill>
            <a:round/>
          </a:ln>
        </p:spPr>
        <p:style>
          <a:lnRef idx="0"/>
          <a:fillRef idx="0"/>
          <a:effectRef idx="0"/>
          <a:fontRef idx="minor"/>
        </p:style>
      </p:sp>
      <p:sp>
        <p:nvSpPr>
          <p:cNvPr id="332" name="Connector 3"/>
          <p:cNvSpPr/>
          <p:nvPr/>
        </p:nvSpPr>
        <p:spPr>
          <a:xfrm>
            <a:off x="915480" y="1253160"/>
            <a:ext cx="5934600" cy="360"/>
          </a:xfrm>
          <a:prstGeom prst="line">
            <a:avLst/>
          </a:prstGeom>
          <a:ln w="8890">
            <a:solidFill>
              <a:srgbClr val="1155cc"/>
            </a:solidFill>
            <a:round/>
          </a:ln>
        </p:spPr>
        <p:style>
          <a:lnRef idx="0"/>
          <a:fillRef idx="0"/>
          <a:effectRef idx="0"/>
          <a:fontRef idx="minor"/>
        </p:style>
      </p:sp>
      <p:sp>
        <p:nvSpPr>
          <p:cNvPr id="333" name="Connector 4"/>
          <p:cNvSpPr/>
          <p:nvPr/>
        </p:nvSpPr>
        <p:spPr>
          <a:xfrm>
            <a:off x="915480" y="1445040"/>
            <a:ext cx="5939640" cy="360"/>
          </a:xfrm>
          <a:prstGeom prst="line">
            <a:avLst/>
          </a:prstGeom>
          <a:ln w="8890">
            <a:solidFill>
              <a:srgbClr val="1155cc"/>
            </a:solidFill>
            <a:round/>
          </a:ln>
        </p:spPr>
        <p:style>
          <a:lnRef idx="0"/>
          <a:fillRef idx="0"/>
          <a:effectRef idx="0"/>
          <a:fontRef idx="minor"/>
        </p:style>
      </p:sp>
      <p:sp>
        <p:nvSpPr>
          <p:cNvPr id="334" name="Connector 5"/>
          <p:cNvSpPr/>
          <p:nvPr/>
        </p:nvSpPr>
        <p:spPr>
          <a:xfrm>
            <a:off x="915480" y="1638000"/>
            <a:ext cx="4692600" cy="360"/>
          </a:xfrm>
          <a:prstGeom prst="line">
            <a:avLst/>
          </a:prstGeom>
          <a:ln w="8890">
            <a:solidFill>
              <a:srgbClr val="1155cc"/>
            </a:solidFill>
            <a:round/>
          </a:ln>
        </p:spPr>
        <p:style>
          <a:lnRef idx="0"/>
          <a:fillRef idx="0"/>
          <a:effectRef idx="0"/>
          <a:fontRef idx="minor"/>
        </p:style>
      </p:sp>
      <p:sp>
        <p:nvSpPr>
          <p:cNvPr id="335" name="Connector 6"/>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336" name="Picture 7" descr=""/>
          <p:cNvPicPr/>
          <p:nvPr/>
        </p:nvPicPr>
        <p:blipFill>
          <a:blip r:embed="rId1"/>
          <a:stretch/>
        </p:blipFill>
        <p:spPr>
          <a:xfrm>
            <a:off x="6388200" y="1892160"/>
            <a:ext cx="139320" cy="126720"/>
          </a:xfrm>
          <a:prstGeom prst="rect">
            <a:avLst/>
          </a:prstGeom>
          <a:ln w="0">
            <a:noFill/>
          </a:ln>
        </p:spPr>
      </p:pic>
      <p:pic>
        <p:nvPicPr>
          <p:cNvPr id="337" name="Picture 8" descr=""/>
          <p:cNvPicPr/>
          <p:nvPr/>
        </p:nvPicPr>
        <p:blipFill>
          <a:blip r:embed="rId2"/>
          <a:stretch/>
        </p:blipFill>
        <p:spPr>
          <a:xfrm>
            <a:off x="3162240" y="2070000"/>
            <a:ext cx="3263400" cy="139320"/>
          </a:xfrm>
          <a:prstGeom prst="rect">
            <a:avLst/>
          </a:prstGeom>
          <a:ln w="0">
            <a:noFill/>
          </a:ln>
        </p:spPr>
      </p:pic>
      <p:pic>
        <p:nvPicPr>
          <p:cNvPr id="338" name="Picture 9" descr=""/>
          <p:cNvPicPr/>
          <p:nvPr/>
        </p:nvPicPr>
        <p:blipFill>
          <a:blip r:embed="rId3"/>
          <a:stretch/>
        </p:blipFill>
        <p:spPr>
          <a:xfrm>
            <a:off x="3403440" y="5918040"/>
            <a:ext cx="279000" cy="139320"/>
          </a:xfrm>
          <a:prstGeom prst="rect">
            <a:avLst/>
          </a:prstGeom>
          <a:ln w="0">
            <a:noFill/>
          </a:ln>
        </p:spPr>
      </p:pic>
      <p:pic>
        <p:nvPicPr>
          <p:cNvPr id="339" name="Picture 10" descr=""/>
          <p:cNvPicPr/>
          <p:nvPr/>
        </p:nvPicPr>
        <p:blipFill>
          <a:blip r:embed="rId4"/>
          <a:stretch/>
        </p:blipFill>
        <p:spPr>
          <a:xfrm>
            <a:off x="6388200" y="7658280"/>
            <a:ext cx="139320" cy="139320"/>
          </a:xfrm>
          <a:prstGeom prst="rect">
            <a:avLst/>
          </a:prstGeom>
          <a:ln w="0">
            <a:noFill/>
          </a:ln>
        </p:spPr>
      </p:pic>
      <p:pic>
        <p:nvPicPr>
          <p:cNvPr id="340" name="Picture 11" descr=""/>
          <p:cNvPicPr/>
          <p:nvPr/>
        </p:nvPicPr>
        <p:blipFill>
          <a:blip r:embed="rId5"/>
          <a:stretch/>
        </p:blipFill>
        <p:spPr>
          <a:xfrm>
            <a:off x="910440" y="1249560"/>
            <a:ext cx="5943240" cy="8640"/>
          </a:xfrm>
          <a:prstGeom prst="rect">
            <a:avLst/>
          </a:prstGeom>
          <a:ln w="0">
            <a:noFill/>
          </a:ln>
        </p:spPr>
      </p:pic>
      <p:pic>
        <p:nvPicPr>
          <p:cNvPr id="341" name="Picture 12" descr=""/>
          <p:cNvPicPr/>
          <p:nvPr/>
        </p:nvPicPr>
        <p:blipFill>
          <a:blip r:embed="rId6"/>
          <a:stretch/>
        </p:blipFill>
        <p:spPr>
          <a:xfrm>
            <a:off x="910440" y="1441440"/>
            <a:ext cx="5948280" cy="8640"/>
          </a:xfrm>
          <a:prstGeom prst="rect">
            <a:avLst/>
          </a:prstGeom>
          <a:ln w="0">
            <a:noFill/>
          </a:ln>
        </p:spPr>
      </p:pic>
      <p:pic>
        <p:nvPicPr>
          <p:cNvPr id="342" name="Picture 13" descr=""/>
          <p:cNvPicPr/>
          <p:nvPr/>
        </p:nvPicPr>
        <p:blipFill>
          <a:blip r:embed="rId7"/>
          <a:stretch/>
        </p:blipFill>
        <p:spPr>
          <a:xfrm>
            <a:off x="910440" y="1634400"/>
            <a:ext cx="4702320" cy="8640"/>
          </a:xfrm>
          <a:prstGeom prst="rect">
            <a:avLst/>
          </a:prstGeom>
          <a:ln w="0">
            <a:noFill/>
          </a:ln>
        </p:spPr>
      </p:pic>
      <p:pic>
        <p:nvPicPr>
          <p:cNvPr id="343" name="Picture 14" descr=""/>
          <p:cNvPicPr/>
          <p:nvPr/>
        </p:nvPicPr>
        <p:blipFill>
          <a:blip r:embed="rId8"/>
          <a:stretch/>
        </p:blipFill>
        <p:spPr>
          <a:xfrm>
            <a:off x="-91440" y="9966960"/>
            <a:ext cx="7953480" cy="181080"/>
          </a:xfrm>
          <a:prstGeom prst="rect">
            <a:avLst/>
          </a:prstGeom>
          <a:ln w="0">
            <a:noFill/>
          </a:ln>
        </p:spPr>
      </p:pic>
      <p:sp>
        <p:nvSpPr>
          <p:cNvPr id="344" name="TextBox 15"/>
          <p:cNvSpPr/>
          <p:nvPr/>
        </p:nvSpPr>
        <p:spPr>
          <a:xfrm>
            <a:off x="915840" y="2286000"/>
            <a:ext cx="180288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&lt;/songlyric&gt;&lt;srcChatname&gt;</a:t>
            </a:r>
            <a:endParaRPr b="0" lang="en-US" sz="1100" spc="-1" strike="noStrike">
              <a:latin typeface="Noto Sans CJK SC"/>
            </a:endParaRPr>
          </a:p>
        </p:txBody>
      </p:sp>
      <p:sp>
        <p:nvSpPr>
          <p:cNvPr id="345" name="TextBox 16"/>
          <p:cNvSpPr/>
          <p:nvPr/>
        </p:nvSpPr>
        <p:spPr>
          <a:xfrm>
            <a:off x="2720520" y="2280960"/>
            <a:ext cx="1904760" cy="144360"/>
          </a:xfrm>
          <a:prstGeom prst="rect">
            <a:avLst/>
          </a:prstGeom>
          <a:noFill/>
          <a:ln w="0">
            <a:noFill/>
          </a:ln>
        </p:spPr>
        <p:style>
          <a:lnRef idx="0"/>
          <a:fillRef idx="0"/>
          <a:effectRef idx="0"/>
          <a:fontRef idx="minor"/>
        </p:style>
        <p:txBody>
          <a:bodyPr wrap="none" lIns="0" rIns="0" tIns="0" bIns="0" anchor="ctr" anchorCtr="1" vert="horz">
            <a:noAutofit/>
          </a:bodyPr>
          <a:p>
            <a:pPr>
              <a:lnSpc>
                <a:spcPts val="1140"/>
              </a:lnSpc>
              <a:buNone/>
              <a:tabLst>
                <a:tab algn="l" pos="0"/>
              </a:tabLst>
            </a:pPr>
            <a:r>
              <a:rPr b="0" lang="en" sz="1100" spc="-1" strike="noStrike">
                <a:solidFill>
                  <a:srgbClr val="000000"/>
                </a:solidFill>
                <a:latin typeface="Calibri"/>
                <a:ea typeface="Times New Roman"/>
              </a:rPr>
              <a:t>🆔</a:t>
            </a:r>
            <a:r>
              <a:rPr b="0" lang="en-US" sz="1100" spc="-1" strike="noStrike">
                <a:solidFill>
                  <a:srgbClr val="000000"/>
                </a:solidFill>
                <a:latin typeface="Arial"/>
                <a:ea typeface="Times New Roman"/>
              </a:rPr>
              <a:t>&lt;/srcChatname&gt;&lt;datatitle&gt;</a:t>
            </a:r>
            <a:endParaRPr b="0" lang="en-US" sz="1100" spc="-1" strike="noStrike">
              <a:latin typeface="Noto Sans CJK SC"/>
            </a:endParaRPr>
          </a:p>
        </p:txBody>
      </p:sp>
      <p:sp>
        <p:nvSpPr>
          <p:cNvPr id="346" name="TextBox 17"/>
          <p:cNvSpPr/>
          <p:nvPr/>
        </p:nvSpPr>
        <p:spPr>
          <a:xfrm>
            <a:off x="4627800" y="2286000"/>
            <a:ext cx="678960" cy="155880"/>
          </a:xfrm>
          <a:prstGeom prst="rect">
            <a:avLst/>
          </a:prstGeom>
          <a:noFill/>
          <a:ln w="0">
            <a:noFill/>
          </a:ln>
        </p:spPr>
        <p:style>
          <a:lnRef idx="0"/>
          <a:fillRef idx="0"/>
          <a:effectRef idx="0"/>
          <a:fontRef idx="minor"/>
        </p:style>
        <p:txBody>
          <a:bodyPr wrap="none" lIns="0" rIns="0" tIns="0" bIns="0" anchor="ctr" anchorCtr="1" vert="horz">
            <a:noAutofit/>
          </a:bodyPr>
          <a:p>
            <a:pPr>
              <a:lnSpc>
                <a:spcPts val="1230"/>
              </a:lnSpc>
              <a:buNone/>
              <a:tabLst>
                <a:tab algn="l" pos="0"/>
              </a:tabLst>
            </a:pPr>
            <a:r>
              <a:rPr b="1" lang="zh-CN" sz="1100" spc="-1" strike="noStrike">
                <a:solidFill>
                  <a:srgbClr val="000000"/>
                </a:solidFill>
                <a:latin typeface="Calibri"/>
                <a:ea typeface="Droid Sans Fallback"/>
              </a:rPr>
              <a:t>色情约炮</a:t>
            </a:r>
            <a:r>
              <a:rPr b="0" lang="en-US" sz="1100" spc="-1" strike="noStrike">
                <a:solidFill>
                  <a:srgbClr val="000000"/>
                </a:solidFill>
                <a:latin typeface="Arial"/>
                <a:ea typeface="Droid Sans Fallback"/>
              </a:rPr>
              <a:t>&lt;/</a:t>
            </a:r>
            <a:endParaRPr b="0" lang="en-US" sz="1100" spc="-1" strike="noStrike">
              <a:latin typeface="Noto Sans CJK SC"/>
            </a:endParaRPr>
          </a:p>
        </p:txBody>
      </p:sp>
      <p:sp>
        <p:nvSpPr>
          <p:cNvPr id="347" name="TextBox 18"/>
          <p:cNvSpPr/>
          <p:nvPr/>
        </p:nvSpPr>
        <p:spPr>
          <a:xfrm>
            <a:off x="915840" y="8443080"/>
            <a:ext cx="5911560" cy="52416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srcChatname&gt;&lt;sourceheadurl&gt;https://mmhead.c2c.wechat.com/mmhead/ver_1/</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rPr>
              <a:t>KAfqrIuUKmmCTMYr5BniaXPars327jomMkUt7cFIhMfp0Ju7VPNDJgSc4I6KoN5tHjBibpNF1y</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rPr>
              <a:t>ADianJOCicqknvoViaYHApTTJMNtS5jIOoryjAIzMdH3HmsqZuBXmoDJPKv/132&lt;/</a:t>
            </a:r>
            <a:endParaRPr b="0" lang="en-US" sz="1100" spc="-1" strike="noStrike">
              <a:latin typeface="Noto Sans CJK SC"/>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8" name="Picture 2" descr=""/>
          <p:cNvPicPr/>
          <p:nvPr/>
        </p:nvPicPr>
        <p:blipFill>
          <a:blip r:embed="rId1"/>
          <a:stretch/>
        </p:blipFill>
        <p:spPr>
          <a:xfrm>
            <a:off x="1930320" y="1879560"/>
            <a:ext cx="3022200" cy="151920"/>
          </a:xfrm>
          <a:prstGeom prst="rect">
            <a:avLst/>
          </a:prstGeom>
          <a:ln w="0">
            <a:noFill/>
          </a:ln>
        </p:spPr>
      </p:pic>
      <p:pic>
        <p:nvPicPr>
          <p:cNvPr id="349" name="Picture 3" descr=""/>
          <p:cNvPicPr/>
          <p:nvPr/>
        </p:nvPicPr>
        <p:blipFill>
          <a:blip r:embed="rId2"/>
          <a:stretch/>
        </p:blipFill>
        <p:spPr>
          <a:xfrm>
            <a:off x="5207040" y="1879560"/>
            <a:ext cx="1396800" cy="139320"/>
          </a:xfrm>
          <a:prstGeom prst="rect">
            <a:avLst/>
          </a:prstGeom>
          <a:ln w="0">
            <a:noFill/>
          </a:ln>
        </p:spPr>
      </p:pic>
      <p:pic>
        <p:nvPicPr>
          <p:cNvPr id="350" name="Picture 4" descr=""/>
          <p:cNvPicPr/>
          <p:nvPr/>
        </p:nvPicPr>
        <p:blipFill>
          <a:blip r:embed="rId3"/>
          <a:stretch/>
        </p:blipFill>
        <p:spPr>
          <a:xfrm>
            <a:off x="1003320" y="2070000"/>
            <a:ext cx="774360" cy="140760"/>
          </a:xfrm>
          <a:prstGeom prst="rect">
            <a:avLst/>
          </a:prstGeom>
          <a:ln w="0">
            <a:noFill/>
          </a:ln>
        </p:spPr>
      </p:pic>
      <p:pic>
        <p:nvPicPr>
          <p:cNvPr id="351" name="Picture 5" descr=""/>
          <p:cNvPicPr/>
          <p:nvPr/>
        </p:nvPicPr>
        <p:blipFill>
          <a:blip r:embed="rId4"/>
          <a:stretch/>
        </p:blipFill>
        <p:spPr>
          <a:xfrm>
            <a:off x="1981080" y="2070000"/>
            <a:ext cx="418680" cy="139320"/>
          </a:xfrm>
          <a:prstGeom prst="rect">
            <a:avLst/>
          </a:prstGeom>
          <a:ln w="0">
            <a:noFill/>
          </a:ln>
        </p:spPr>
      </p:pic>
      <p:pic>
        <p:nvPicPr>
          <p:cNvPr id="352" name="Picture 6" descr=""/>
          <p:cNvPicPr/>
          <p:nvPr/>
        </p:nvPicPr>
        <p:blipFill>
          <a:blip r:embed="rId5"/>
          <a:stretch/>
        </p:blipFill>
        <p:spPr>
          <a:xfrm>
            <a:off x="2755800" y="2070000"/>
            <a:ext cx="1015560" cy="151920"/>
          </a:xfrm>
          <a:prstGeom prst="rect">
            <a:avLst/>
          </a:prstGeom>
          <a:ln w="0">
            <a:noFill/>
          </a:ln>
        </p:spPr>
      </p:pic>
      <p:pic>
        <p:nvPicPr>
          <p:cNvPr id="353" name="Picture 7" descr=""/>
          <p:cNvPicPr/>
          <p:nvPr/>
        </p:nvPicPr>
        <p:blipFill>
          <a:blip r:embed="rId6"/>
          <a:stretch/>
        </p:blipFill>
        <p:spPr>
          <a:xfrm>
            <a:off x="3962520" y="2070000"/>
            <a:ext cx="456840" cy="139320"/>
          </a:xfrm>
          <a:prstGeom prst="rect">
            <a:avLst/>
          </a:prstGeom>
          <a:ln w="0">
            <a:noFill/>
          </a:ln>
        </p:spPr>
      </p:pic>
      <p:pic>
        <p:nvPicPr>
          <p:cNvPr id="354" name="Picture 8" descr=""/>
          <p:cNvPicPr/>
          <p:nvPr/>
        </p:nvPicPr>
        <p:blipFill>
          <a:blip r:embed="rId7"/>
          <a:stretch/>
        </p:blipFill>
        <p:spPr>
          <a:xfrm>
            <a:off x="4788000" y="2070000"/>
            <a:ext cx="964800" cy="151920"/>
          </a:xfrm>
          <a:prstGeom prst="rect">
            <a:avLst/>
          </a:prstGeom>
          <a:ln w="0">
            <a:noFill/>
          </a:ln>
        </p:spPr>
      </p:pic>
      <p:pic>
        <p:nvPicPr>
          <p:cNvPr id="355" name="Picture 9" descr=""/>
          <p:cNvPicPr/>
          <p:nvPr/>
        </p:nvPicPr>
        <p:blipFill>
          <a:blip r:embed="rId8"/>
          <a:stretch/>
        </p:blipFill>
        <p:spPr>
          <a:xfrm>
            <a:off x="6197760" y="2070000"/>
            <a:ext cx="545760" cy="139320"/>
          </a:xfrm>
          <a:prstGeom prst="rect">
            <a:avLst/>
          </a:prstGeom>
          <a:ln w="0">
            <a:noFill/>
          </a:ln>
        </p:spPr>
      </p:pic>
      <p:pic>
        <p:nvPicPr>
          <p:cNvPr id="356" name="Picture 10" descr=""/>
          <p:cNvPicPr/>
          <p:nvPr/>
        </p:nvPicPr>
        <p:blipFill>
          <a:blip r:embed="rId9"/>
          <a:stretch/>
        </p:blipFill>
        <p:spPr>
          <a:xfrm>
            <a:off x="914400" y="2273400"/>
            <a:ext cx="139320" cy="139320"/>
          </a:xfrm>
          <a:prstGeom prst="rect">
            <a:avLst/>
          </a:prstGeom>
          <a:ln w="0">
            <a:noFill/>
          </a:ln>
        </p:spPr>
      </p:pic>
      <p:pic>
        <p:nvPicPr>
          <p:cNvPr id="357" name="Picture 11" descr=""/>
          <p:cNvPicPr/>
          <p:nvPr/>
        </p:nvPicPr>
        <p:blipFill>
          <a:blip r:embed="rId10"/>
          <a:stretch/>
        </p:blipFill>
        <p:spPr>
          <a:xfrm>
            <a:off x="1447920" y="2271960"/>
            <a:ext cx="977400" cy="140760"/>
          </a:xfrm>
          <a:prstGeom prst="rect">
            <a:avLst/>
          </a:prstGeom>
          <a:ln w="0">
            <a:noFill/>
          </a:ln>
        </p:spPr>
      </p:pic>
      <p:pic>
        <p:nvPicPr>
          <p:cNvPr id="358" name="Picture 12" descr=""/>
          <p:cNvPicPr/>
          <p:nvPr/>
        </p:nvPicPr>
        <p:blipFill>
          <a:blip r:embed="rId11"/>
          <a:stretch/>
        </p:blipFill>
        <p:spPr>
          <a:xfrm>
            <a:off x="2895480" y="2273400"/>
            <a:ext cx="736200" cy="139320"/>
          </a:xfrm>
          <a:prstGeom prst="rect">
            <a:avLst/>
          </a:prstGeom>
          <a:ln w="0">
            <a:noFill/>
          </a:ln>
        </p:spPr>
      </p:pic>
      <p:pic>
        <p:nvPicPr>
          <p:cNvPr id="359" name="Picture 13" descr=""/>
          <p:cNvPicPr/>
          <p:nvPr/>
        </p:nvPicPr>
        <p:blipFill>
          <a:blip r:embed="rId12"/>
          <a:stretch/>
        </p:blipFill>
        <p:spPr>
          <a:xfrm>
            <a:off x="3987720" y="2273400"/>
            <a:ext cx="418680" cy="139320"/>
          </a:xfrm>
          <a:prstGeom prst="rect">
            <a:avLst/>
          </a:prstGeom>
          <a:ln w="0">
            <a:noFill/>
          </a:ln>
        </p:spPr>
      </p:pic>
      <p:pic>
        <p:nvPicPr>
          <p:cNvPr id="360" name="Picture 14" descr=""/>
          <p:cNvPicPr/>
          <p:nvPr/>
        </p:nvPicPr>
        <p:blipFill>
          <a:blip r:embed="rId13"/>
          <a:stretch/>
        </p:blipFill>
        <p:spPr>
          <a:xfrm>
            <a:off x="4762440" y="2273400"/>
            <a:ext cx="558360" cy="139320"/>
          </a:xfrm>
          <a:prstGeom prst="rect">
            <a:avLst/>
          </a:prstGeom>
          <a:ln w="0">
            <a:noFill/>
          </a:ln>
        </p:spPr>
      </p:pic>
      <p:pic>
        <p:nvPicPr>
          <p:cNvPr id="361" name="Picture 15" descr=""/>
          <p:cNvPicPr/>
          <p:nvPr/>
        </p:nvPicPr>
        <p:blipFill>
          <a:blip r:embed="rId14"/>
          <a:stretch/>
        </p:blipFill>
        <p:spPr>
          <a:xfrm>
            <a:off x="5854680" y="2273400"/>
            <a:ext cx="875880" cy="139320"/>
          </a:xfrm>
          <a:prstGeom prst="rect">
            <a:avLst/>
          </a:prstGeom>
          <a:ln w="0">
            <a:noFill/>
          </a:ln>
        </p:spPr>
      </p:pic>
      <p:sp>
        <p:nvSpPr>
          <p:cNvPr id="362" name="TextBox 16"/>
          <p:cNvSpPr/>
          <p:nvPr/>
        </p:nvSpPr>
        <p:spPr>
          <a:xfrm>
            <a:off x="915840" y="2472840"/>
            <a:ext cx="5690520" cy="349596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1" lang="zh-CN" sz="1100" spc="-1" strike="noStrike">
                <a:solidFill>
                  <a:srgbClr val="000000"/>
                </a:solidFill>
                <a:latin typeface="Calibri"/>
                <a:ea typeface="Droid Sans Fallback"/>
              </a:rPr>
              <a:t>育竞猜</a:t>
            </a:r>
            <a:r>
              <a:rPr b="0" lang="en-US" sz="1100" spc="-1" strike="noStrike">
                <a:solidFill>
                  <a:srgbClr val="000000"/>
                </a:solidFill>
                <a:latin typeface="Calibri"/>
                <a:ea typeface="Times New Roman"/>
              </a:rPr>
              <a:t>🔥🔥</a:t>
            </a:r>
            <a:r>
              <a:rPr b="1" lang="zh-CN" sz="1100" spc="-1" strike="noStrike">
                <a:solidFill>
                  <a:srgbClr val="000000"/>
                </a:solidFill>
                <a:latin typeface="Calibri"/>
                <a:ea typeface="Droid Sans Fallback"/>
              </a:rPr>
              <a:t>电竞竞投</a:t>
            </a:r>
            <a:r>
              <a:rPr b="0" lang="en-US" sz="1100" spc="-1" strike="noStrike">
                <a:solidFill>
                  <a:srgbClr val="000000"/>
                </a:solidFill>
                <a:latin typeface="Calibri"/>
                <a:ea typeface="Times New Roman"/>
              </a:rPr>
              <a:t>🎮🎮 🦈</a:t>
            </a:r>
            <a:r>
              <a:rPr b="1" lang="zh-CN" sz="1100" spc="-1" strike="noStrike">
                <a:solidFill>
                  <a:srgbClr val="000000"/>
                </a:solidFill>
                <a:latin typeface="Calibri"/>
                <a:ea typeface="Droid Sans Fallback"/>
              </a:rPr>
              <a:t>捕鱼游戏等，最全的游戏场馆，顶级游戏体验！！ 开云</a:t>
            </a:r>
            <a:endParaRPr b="0" lang="en-US" sz="1100" spc="-1" strike="noStrike">
              <a:latin typeface="Noto Sans CJK SC"/>
            </a:endParaRPr>
          </a:p>
          <a:p>
            <a:pPr>
              <a:lnSpc>
                <a:spcPts val="1100"/>
              </a:lnSpc>
              <a:spcBef>
                <a:spcPts val="289"/>
              </a:spcBef>
              <a:buNone/>
              <a:tabLst>
                <a:tab algn="l" pos="0"/>
              </a:tabLst>
            </a:pPr>
            <a:r>
              <a:rPr b="0" lang="en-US" sz="1100" spc="-1" strike="noStrike">
                <a:solidFill>
                  <a:srgbClr val="000000"/>
                </a:solidFill>
                <a:latin typeface="Arial"/>
                <a:ea typeface="Droid Sans Fallback"/>
              </a:rPr>
              <a:t>http://kyt&lt;/desc&gt;&lt;fromscene&gt;3&lt;/fromscene&gt;&lt;/recordinfo&gt;]]&gt;&lt;/recorditem&gt;&lt;percent&gt;95&lt;/</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ea typeface="Droid Sans Fallback"/>
              </a:rPr>
              <a:t>percent&gt;&lt;/appmsg&gt;&lt;appinfo&gt;&lt;version&gt;0&lt;/version&gt;&lt;appname&gt;&lt;/</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ea typeface="Droid Sans Fallback"/>
              </a:rPr>
              <a:t>appname&gt;&lt;isforceupdate&gt;1&lt;/isforceupdate&gt;&lt;/appinfo&gt;&lt;extcommoninfo&gt;&lt;/</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ea typeface="Droid Sans Fallback"/>
              </a:rPr>
              <a:t>extcommoninfo&gt;&lt;/msg&gt;","newMsgId":"0","msgType":49,"msgTime":1744037452}]</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ea typeface="Droid Sans Fallback"/>
              </a:rPr>
              <a:t>------WebKitFormBoundarygwYWItFijT83oqQq</a:t>
            </a:r>
            <a:endParaRPr b="0" lang="en-US" sz="1100" spc="-1" strike="noStrike">
              <a:latin typeface="Noto Sans CJK SC"/>
            </a:endParaRPr>
          </a:p>
          <a:p>
            <a:pPr>
              <a:lnSpc>
                <a:spcPts val="1100"/>
              </a:lnSpc>
              <a:spcBef>
                <a:spcPts val="799"/>
              </a:spcBef>
              <a:buNone/>
              <a:tabLst>
                <a:tab algn="l" pos="0"/>
              </a:tabLst>
            </a:pPr>
            <a:r>
              <a:rPr b="0" lang="en-US" sz="1100" spc="-1" strike="noStrike">
                <a:solidFill>
                  <a:srgbClr val="000000"/>
                </a:solidFill>
                <a:latin typeface="Times New Roman"/>
                <a:ea typeface="Droid Sans Fallback"/>
              </a:rPr>
              <a:t>Content-Disposition:form-data;</a:t>
            </a:r>
            <a:r>
              <a:rPr b="1" lang="en-US" sz="1100" spc="-1" strike="noStrike">
                <a:solidFill>
                  <a:srgbClr val="000000"/>
                </a:solidFill>
                <a:latin typeface="Droid Sans Fallback"/>
                <a:ea typeface="Droid Sans Fallback"/>
              </a:rPr>
              <a:t>name="</a:t>
            </a:r>
            <a:r>
              <a:rPr b="1" lang="zh-CN" sz="1100" spc="-1" strike="noStrike">
                <a:solidFill>
                  <a:srgbClr val="000000"/>
                </a:solidFill>
                <a:latin typeface="Droid Sans Fallback"/>
                <a:ea typeface="Droid Sans Fallback"/>
              </a:rPr>
              <a:t>限制全部社交功能</a:t>
            </a:r>
            <a:r>
              <a:rPr b="1" lang="en-US" sz="1100" spc="-1" strike="noStrike">
                <a:solidFill>
                  <a:srgbClr val="000000"/>
                </a:solidFill>
                <a:latin typeface="Droid Sans Fallback"/>
                <a:ea typeface="Droid Sans Fallback"/>
              </a:rPr>
              <a:t>"</a:t>
            </a:r>
            <a:endParaRPr b="0" lang="en-US" sz="1100" spc="-1" strike="noStrike">
              <a:latin typeface="Noto Sans CJK SC"/>
            </a:endParaRPr>
          </a:p>
          <a:p>
            <a:pPr>
              <a:lnSpc>
                <a:spcPts val="1100"/>
              </a:lnSpc>
              <a:spcBef>
                <a:spcPts val="1860"/>
              </a:spcBef>
              <a:buNone/>
              <a:tabLst>
                <a:tab algn="l" pos="0"/>
              </a:tabLst>
            </a:pPr>
            <a:r>
              <a:rPr b="0" lang="en-US" sz="1100" spc="-1" strike="noStrike">
                <a:solidFill>
                  <a:srgbClr val="000000"/>
                </a:solidFill>
                <a:latin typeface="Arial"/>
                <a:ea typeface="Droid Sans Fallback"/>
              </a:rPr>
              <a:t>7</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ea typeface="Droid Sans Fallback"/>
              </a:rPr>
              <a:t>------WebKitFormBoundarygwYWItFijT83oqQq</a:t>
            </a:r>
            <a:endParaRPr b="0" lang="en-US" sz="1100" spc="-1" strike="noStrike">
              <a:latin typeface="Noto Sans CJK SC"/>
            </a:endParaRPr>
          </a:p>
          <a:p>
            <a:pPr>
              <a:lnSpc>
                <a:spcPts val="1100"/>
              </a:lnSpc>
              <a:spcBef>
                <a:spcPts val="799"/>
              </a:spcBef>
              <a:buNone/>
              <a:tabLst>
                <a:tab algn="l" pos="0"/>
              </a:tabLst>
            </a:pPr>
            <a:r>
              <a:rPr b="0" lang="en-US" sz="1100" spc="-1" strike="noStrike">
                <a:solidFill>
                  <a:srgbClr val="000000"/>
                </a:solidFill>
                <a:latin typeface="Times New Roman"/>
                <a:ea typeface="Droid Sans Fallback"/>
              </a:rPr>
              <a:t>Content-Disposition:form-data;</a:t>
            </a:r>
            <a:r>
              <a:rPr b="1" lang="en-US" sz="1100" spc="-1" strike="noStrike">
                <a:solidFill>
                  <a:srgbClr val="000000"/>
                </a:solidFill>
                <a:latin typeface="Droid Sans Fallback"/>
                <a:ea typeface="Droid Sans Fallback"/>
              </a:rPr>
              <a:t>name="</a:t>
            </a:r>
            <a:r>
              <a:rPr b="1" lang="zh-CN" sz="1100" spc="-1" strike="noStrike">
                <a:solidFill>
                  <a:srgbClr val="000000"/>
                </a:solidFill>
                <a:latin typeface="Droid Sans Fallback"/>
                <a:ea typeface="Droid Sans Fallback"/>
              </a:rPr>
              <a:t>限制全部社交功能</a:t>
            </a:r>
            <a:r>
              <a:rPr b="1" lang="en-US" sz="1100" spc="-1" strike="noStrike">
                <a:solidFill>
                  <a:srgbClr val="000000"/>
                </a:solidFill>
                <a:latin typeface="Droid Sans Fallback"/>
                <a:ea typeface="Droid Sans Fallback"/>
              </a:rPr>
              <a:t>"</a:t>
            </a:r>
            <a:endParaRPr b="0" lang="en-US" sz="1100" spc="-1" strike="noStrike">
              <a:latin typeface="Noto Sans CJK SC"/>
            </a:endParaRPr>
          </a:p>
          <a:p>
            <a:pPr>
              <a:lnSpc>
                <a:spcPts val="1100"/>
              </a:lnSpc>
              <a:spcBef>
                <a:spcPts val="1860"/>
              </a:spcBef>
              <a:buNone/>
              <a:tabLst>
                <a:tab algn="l" pos="0"/>
              </a:tabLst>
            </a:pPr>
            <a:r>
              <a:rPr b="0" lang="en-US" sz="1100" spc="-1" strike="noStrike">
                <a:solidFill>
                  <a:srgbClr val="000000"/>
                </a:solidFill>
                <a:latin typeface="Arial"/>
                <a:ea typeface="Droid Sans Fallback"/>
              </a:rPr>
              <a:t>1</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ea typeface="Droid Sans Fallback"/>
              </a:rPr>
              <a:t>------WebKitFormBoundarygwYWItFijT83oqQq</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ea typeface="Droid Sans Fallback"/>
              </a:rPr>
              <a:t>Content-Disposition: form-data; name="s"</a:t>
            </a:r>
            <a:endParaRPr b="0" lang="en-US" sz="1100" spc="-1" strike="noStrike">
              <a:latin typeface="Noto Sans CJK SC"/>
            </a:endParaRPr>
          </a:p>
          <a:p>
            <a:pPr>
              <a:lnSpc>
                <a:spcPts val="1100"/>
              </a:lnSpc>
              <a:spcBef>
                <a:spcPts val="1930"/>
              </a:spcBef>
              <a:buNone/>
              <a:tabLst>
                <a:tab algn="l" pos="0"/>
              </a:tabLst>
            </a:pPr>
            <a:r>
              <a:rPr b="0" lang="en-US" sz="1100" spc="-1" strike="noStrike">
                <a:solidFill>
                  <a:srgbClr val="000000"/>
                </a:solidFill>
                <a:latin typeface="Arial"/>
                <a:ea typeface="Droid Sans Fallback"/>
              </a:rPr>
              <a:t>xkCVAi2PuM5tZnkOzrlbdxvMdnk=</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ea typeface="Droid Sans Fallback"/>
              </a:rPr>
              <a:t>------WebKitFormBoundarygwYWItFijT83oqQq--</a:t>
            </a:r>
            <a:endParaRPr b="0" lang="en-US" sz="1100" spc="-1" strike="noStrike">
              <a:latin typeface="Noto Sans CJK SC"/>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Connector 2"/>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45" name="Picture 3" descr=""/>
          <p:cNvPicPr/>
          <p:nvPr/>
        </p:nvPicPr>
        <p:blipFill>
          <a:blip r:embed="rId1"/>
          <a:stretch/>
        </p:blipFill>
        <p:spPr>
          <a:xfrm>
            <a:off x="914400" y="1181160"/>
            <a:ext cx="2476080" cy="164880"/>
          </a:xfrm>
          <a:prstGeom prst="rect">
            <a:avLst/>
          </a:prstGeom>
          <a:ln w="0">
            <a:noFill/>
          </a:ln>
        </p:spPr>
      </p:pic>
      <p:pic>
        <p:nvPicPr>
          <p:cNvPr id="46" name="Picture 4" descr=""/>
          <p:cNvPicPr/>
          <p:nvPr/>
        </p:nvPicPr>
        <p:blipFill>
          <a:blip r:embed="rId2"/>
          <a:stretch/>
        </p:blipFill>
        <p:spPr>
          <a:xfrm>
            <a:off x="-91440" y="9966960"/>
            <a:ext cx="7953480" cy="181080"/>
          </a:xfrm>
          <a:prstGeom prst="rect">
            <a:avLst/>
          </a:prstGeom>
          <a:ln w="0">
            <a:noFill/>
          </a:ln>
        </p:spPr>
      </p:pic>
      <p:sp>
        <p:nvSpPr>
          <p:cNvPr id="47" name="TextBox 5"/>
          <p:cNvSpPr/>
          <p:nvPr/>
        </p:nvSpPr>
        <p:spPr>
          <a:xfrm>
            <a:off x="915840" y="988200"/>
            <a:ext cx="591408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1" lang="zh-CN" sz="1100" spc="-1" strike="noStrike">
                <a:solidFill>
                  <a:srgbClr val="000000"/>
                </a:solidFill>
                <a:latin typeface="Calibri"/>
                <a:ea typeface="Droid Sans Fallback"/>
              </a:rPr>
              <a:t>步骤二，然后给自己按照顺序发一个聊天记录，一张图片，一个聊天记录</a:t>
            </a:r>
            <a:r>
              <a:rPr b="1" lang="en" sz="1100" spc="-1" strike="noStrike">
                <a:solidFill>
                  <a:srgbClr val="000000"/>
                </a:solidFill>
                <a:latin typeface="Calibri"/>
                <a:ea typeface="Droid Sans Fallback"/>
              </a:rPr>
              <a:t>(</a:t>
            </a:r>
            <a:r>
              <a:rPr b="1" lang="zh-CN" sz="1100" spc="-1" strike="noStrike">
                <a:solidFill>
                  <a:srgbClr val="000000"/>
                </a:solidFill>
                <a:latin typeface="Calibri"/>
                <a:ea typeface="Droid Sans Fallback"/>
              </a:rPr>
              <a:t>什么都行聊天记录，照</a:t>
            </a:r>
            <a:endParaRPr b="0" lang="en-US" sz="1100" spc="-1" strike="noStrike">
              <a:latin typeface="Noto Sans CJK SC"/>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Connector 2"/>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49" name="Picture 3" descr=""/>
          <p:cNvPicPr/>
          <p:nvPr/>
        </p:nvPicPr>
        <p:blipFill>
          <a:blip r:embed="rId1"/>
          <a:stretch/>
        </p:blipFill>
        <p:spPr>
          <a:xfrm>
            <a:off x="-91440" y="9966960"/>
            <a:ext cx="7953480" cy="1810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914400" y="-9324360"/>
            <a:ext cx="5943240" cy="12864600"/>
          </a:xfrm>
          <a:prstGeom prst="rect">
            <a:avLst/>
          </a:prstGeom>
          <a:ln w="0">
            <a:noFill/>
          </a:ln>
        </p:spPr>
      </p:pic>
      <p:sp>
        <p:nvSpPr>
          <p:cNvPr id="51" name="Connector 3"/>
          <p:cNvSpPr/>
          <p:nvPr/>
        </p:nvSpPr>
        <p:spPr>
          <a:xfrm>
            <a:off x="1676160" y="8597160"/>
            <a:ext cx="21600" cy="360"/>
          </a:xfrm>
          <a:prstGeom prst="line">
            <a:avLst/>
          </a:prstGeom>
          <a:ln w="21590">
            <a:solidFill>
              <a:srgbClr val="000000"/>
            </a:solidFill>
            <a:round/>
          </a:ln>
        </p:spPr>
        <p:style>
          <a:lnRef idx="0"/>
          <a:fillRef idx="0"/>
          <a:effectRef idx="0"/>
          <a:fontRef idx="minor"/>
        </p:style>
      </p:sp>
      <p:sp>
        <p:nvSpPr>
          <p:cNvPr id="52" name="Connector 4"/>
          <p:cNvSpPr/>
          <p:nvPr/>
        </p:nvSpPr>
        <p:spPr>
          <a:xfrm>
            <a:off x="1676160" y="8665200"/>
            <a:ext cx="21600" cy="360"/>
          </a:xfrm>
          <a:prstGeom prst="line">
            <a:avLst/>
          </a:prstGeom>
          <a:ln w="20320">
            <a:solidFill>
              <a:srgbClr val="000000"/>
            </a:solidFill>
            <a:round/>
          </a:ln>
        </p:spPr>
        <p:style>
          <a:lnRef idx="0"/>
          <a:fillRef idx="0"/>
          <a:effectRef idx="0"/>
          <a:fontRef idx="minor"/>
        </p:style>
      </p:sp>
      <p:sp>
        <p:nvSpPr>
          <p:cNvPr id="53" name="Connector 5"/>
          <p:cNvSpPr/>
          <p:nvPr/>
        </p:nvSpPr>
        <p:spPr>
          <a:xfrm>
            <a:off x="1650240" y="8779320"/>
            <a:ext cx="360" cy="21600"/>
          </a:xfrm>
          <a:prstGeom prst="line">
            <a:avLst/>
          </a:prstGeom>
          <a:ln w="21590">
            <a:solidFill>
              <a:srgbClr val="000000"/>
            </a:solidFill>
            <a:round/>
          </a:ln>
        </p:spPr>
        <p:style>
          <a:lnRef idx="0"/>
          <a:fillRef idx="0"/>
          <a:effectRef idx="0"/>
          <a:fontRef idx="minor"/>
        </p:style>
      </p:sp>
      <p:sp>
        <p:nvSpPr>
          <p:cNvPr id="54" name="Connector 6"/>
          <p:cNvSpPr/>
          <p:nvPr/>
        </p:nvSpPr>
        <p:spPr>
          <a:xfrm>
            <a:off x="1639440" y="8858160"/>
            <a:ext cx="21600" cy="360"/>
          </a:xfrm>
          <a:prstGeom prst="line">
            <a:avLst/>
          </a:prstGeom>
          <a:ln w="20320">
            <a:solidFill>
              <a:srgbClr val="000000"/>
            </a:solidFill>
            <a:round/>
          </a:ln>
        </p:spPr>
        <p:style>
          <a:lnRef idx="0"/>
          <a:fillRef idx="0"/>
          <a:effectRef idx="0"/>
          <a:fontRef idx="minor"/>
        </p:style>
      </p:sp>
      <p:sp>
        <p:nvSpPr>
          <p:cNvPr id="55" name="Connector 7"/>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56" name="Picture 8" descr=""/>
          <p:cNvPicPr/>
          <p:nvPr/>
        </p:nvPicPr>
        <p:blipFill>
          <a:blip r:embed="rId2"/>
          <a:stretch/>
        </p:blipFill>
        <p:spPr>
          <a:xfrm>
            <a:off x="914400" y="1181160"/>
            <a:ext cx="2057040" cy="164880"/>
          </a:xfrm>
          <a:prstGeom prst="rect">
            <a:avLst/>
          </a:prstGeom>
          <a:ln w="0">
            <a:noFill/>
          </a:ln>
        </p:spPr>
      </p:pic>
      <p:pic>
        <p:nvPicPr>
          <p:cNvPr id="57" name="Picture 9" descr=""/>
          <p:cNvPicPr/>
          <p:nvPr/>
        </p:nvPicPr>
        <p:blipFill>
          <a:blip r:embed="rId3"/>
          <a:stretch/>
        </p:blipFill>
        <p:spPr>
          <a:xfrm>
            <a:off x="3162240" y="1181160"/>
            <a:ext cx="2323800" cy="164880"/>
          </a:xfrm>
          <a:prstGeom prst="rect">
            <a:avLst/>
          </a:prstGeom>
          <a:ln w="0">
            <a:noFill/>
          </a:ln>
        </p:spPr>
      </p:pic>
      <p:pic>
        <p:nvPicPr>
          <p:cNvPr id="58" name="Picture 10" descr=""/>
          <p:cNvPicPr/>
          <p:nvPr/>
        </p:nvPicPr>
        <p:blipFill>
          <a:blip r:embed="rId4"/>
          <a:stretch/>
        </p:blipFill>
        <p:spPr>
          <a:xfrm>
            <a:off x="5676840" y="1181160"/>
            <a:ext cx="1015560" cy="164880"/>
          </a:xfrm>
          <a:prstGeom prst="rect">
            <a:avLst/>
          </a:prstGeom>
          <a:ln w="0">
            <a:noFill/>
          </a:ln>
        </p:spPr>
      </p:pic>
      <p:pic>
        <p:nvPicPr>
          <p:cNvPr id="59" name="Picture 11" descr=""/>
          <p:cNvPicPr/>
          <p:nvPr/>
        </p:nvPicPr>
        <p:blipFill>
          <a:blip r:embed="rId5"/>
          <a:stretch/>
        </p:blipFill>
        <p:spPr>
          <a:xfrm>
            <a:off x="914400" y="7112160"/>
            <a:ext cx="3835080" cy="151920"/>
          </a:xfrm>
          <a:prstGeom prst="rect">
            <a:avLst/>
          </a:prstGeom>
          <a:ln w="0">
            <a:noFill/>
          </a:ln>
        </p:spPr>
      </p:pic>
      <p:pic>
        <p:nvPicPr>
          <p:cNvPr id="60" name="Picture 12" descr=""/>
          <p:cNvPicPr/>
          <p:nvPr/>
        </p:nvPicPr>
        <p:blipFill>
          <a:blip r:embed="rId6"/>
          <a:stretch/>
        </p:blipFill>
        <p:spPr>
          <a:xfrm>
            <a:off x="914400" y="7315200"/>
            <a:ext cx="279000" cy="139320"/>
          </a:xfrm>
          <a:prstGeom prst="rect">
            <a:avLst/>
          </a:prstGeom>
          <a:ln w="0">
            <a:noFill/>
          </a:ln>
        </p:spPr>
      </p:pic>
      <p:pic>
        <p:nvPicPr>
          <p:cNvPr id="61" name="Picture 13" descr=""/>
          <p:cNvPicPr/>
          <p:nvPr/>
        </p:nvPicPr>
        <p:blipFill>
          <a:blip r:embed="rId7"/>
          <a:stretch/>
        </p:blipFill>
        <p:spPr>
          <a:xfrm>
            <a:off x="1562040" y="7315200"/>
            <a:ext cx="3377880" cy="151920"/>
          </a:xfrm>
          <a:prstGeom prst="rect">
            <a:avLst/>
          </a:prstGeom>
          <a:ln w="0">
            <a:noFill/>
          </a:ln>
        </p:spPr>
      </p:pic>
      <p:pic>
        <p:nvPicPr>
          <p:cNvPr id="62" name="Picture 14" descr=""/>
          <p:cNvPicPr/>
          <p:nvPr/>
        </p:nvPicPr>
        <p:blipFill>
          <a:blip r:embed="rId8"/>
          <a:stretch/>
        </p:blipFill>
        <p:spPr>
          <a:xfrm>
            <a:off x="914400" y="7505640"/>
            <a:ext cx="279000" cy="139320"/>
          </a:xfrm>
          <a:prstGeom prst="rect">
            <a:avLst/>
          </a:prstGeom>
          <a:ln w="0">
            <a:noFill/>
          </a:ln>
        </p:spPr>
      </p:pic>
      <p:pic>
        <p:nvPicPr>
          <p:cNvPr id="63" name="Picture 15" descr=""/>
          <p:cNvPicPr/>
          <p:nvPr/>
        </p:nvPicPr>
        <p:blipFill>
          <a:blip r:embed="rId9"/>
          <a:stretch/>
        </p:blipFill>
        <p:spPr>
          <a:xfrm>
            <a:off x="1562040" y="7505640"/>
            <a:ext cx="2781000" cy="151920"/>
          </a:xfrm>
          <a:prstGeom prst="rect">
            <a:avLst/>
          </a:prstGeom>
          <a:ln w="0">
            <a:noFill/>
          </a:ln>
        </p:spPr>
      </p:pic>
      <p:pic>
        <p:nvPicPr>
          <p:cNvPr id="64" name="Picture 16" descr=""/>
          <p:cNvPicPr/>
          <p:nvPr/>
        </p:nvPicPr>
        <p:blipFill>
          <a:blip r:embed="rId10"/>
          <a:stretch/>
        </p:blipFill>
        <p:spPr>
          <a:xfrm>
            <a:off x="4699080" y="7505640"/>
            <a:ext cx="964800" cy="151920"/>
          </a:xfrm>
          <a:prstGeom prst="rect">
            <a:avLst/>
          </a:prstGeom>
          <a:ln w="0">
            <a:noFill/>
          </a:ln>
        </p:spPr>
      </p:pic>
      <p:pic>
        <p:nvPicPr>
          <p:cNvPr id="65" name="Picture 17" descr=""/>
          <p:cNvPicPr/>
          <p:nvPr/>
        </p:nvPicPr>
        <p:blipFill>
          <a:blip r:embed="rId11"/>
          <a:stretch/>
        </p:blipFill>
        <p:spPr>
          <a:xfrm>
            <a:off x="914400" y="7696080"/>
            <a:ext cx="279000" cy="151920"/>
          </a:xfrm>
          <a:prstGeom prst="rect">
            <a:avLst/>
          </a:prstGeom>
          <a:ln w="0">
            <a:noFill/>
          </a:ln>
        </p:spPr>
      </p:pic>
      <p:pic>
        <p:nvPicPr>
          <p:cNvPr id="66" name="Picture 18" descr=""/>
          <p:cNvPicPr/>
          <p:nvPr/>
        </p:nvPicPr>
        <p:blipFill>
          <a:blip r:embed="rId12"/>
          <a:stretch/>
        </p:blipFill>
        <p:spPr>
          <a:xfrm>
            <a:off x="1562040" y="7696080"/>
            <a:ext cx="3530160" cy="151920"/>
          </a:xfrm>
          <a:prstGeom prst="rect">
            <a:avLst/>
          </a:prstGeom>
          <a:ln w="0">
            <a:noFill/>
          </a:ln>
        </p:spPr>
      </p:pic>
      <p:pic>
        <p:nvPicPr>
          <p:cNvPr id="67" name="Picture 19" descr=""/>
          <p:cNvPicPr/>
          <p:nvPr/>
        </p:nvPicPr>
        <p:blipFill>
          <a:blip r:embed="rId13"/>
          <a:stretch/>
        </p:blipFill>
        <p:spPr>
          <a:xfrm>
            <a:off x="2616120" y="8547120"/>
            <a:ext cx="1218960" cy="151920"/>
          </a:xfrm>
          <a:prstGeom prst="rect">
            <a:avLst/>
          </a:prstGeom>
          <a:ln w="0">
            <a:noFill/>
          </a:ln>
        </p:spPr>
      </p:pic>
      <p:pic>
        <p:nvPicPr>
          <p:cNvPr id="68" name="Picture 20" descr=""/>
          <p:cNvPicPr/>
          <p:nvPr/>
        </p:nvPicPr>
        <p:blipFill>
          <a:blip r:embed="rId14"/>
          <a:stretch/>
        </p:blipFill>
        <p:spPr>
          <a:xfrm>
            <a:off x="-91440" y="9966960"/>
            <a:ext cx="7953480" cy="181080"/>
          </a:xfrm>
          <a:prstGeom prst="rect">
            <a:avLst/>
          </a:prstGeom>
          <a:ln w="0">
            <a:noFill/>
          </a:ln>
        </p:spPr>
      </p:pic>
      <p:sp>
        <p:nvSpPr>
          <p:cNvPr id="69" name="TextBox 21"/>
          <p:cNvSpPr/>
          <p:nvPr/>
        </p:nvSpPr>
        <p:spPr>
          <a:xfrm>
            <a:off x="915840" y="988200"/>
            <a:ext cx="5897520" cy="37537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1" lang="zh-CN" sz="1100" spc="-1" strike="noStrike">
                <a:solidFill>
                  <a:srgbClr val="000000"/>
                </a:solidFill>
                <a:latin typeface="Calibri"/>
                <a:ea typeface="Droid Sans Fallback"/>
              </a:rPr>
              <a:t>步骤三，按照顺序发</a:t>
            </a:r>
            <a:r>
              <a:rPr b="1" lang="zh-CN" sz="1100" spc="-1" strike="noStrike">
                <a:solidFill>
                  <a:srgbClr val="000000"/>
                </a:solidFill>
                <a:latin typeface="Calibri"/>
                <a:ea typeface="Droid Sans Fallback"/>
              </a:rPr>
              <a:t>两个聊天记录，一张图片，三个聊天记录，一个音乐，一个照片合并成聊天</a:t>
            </a:r>
            <a:endParaRPr b="0" lang="en-US" sz="1100" spc="-1" strike="noStrike">
              <a:latin typeface="Noto Sans CJK SC"/>
            </a:endParaRPr>
          </a:p>
          <a:p>
            <a:pPr>
              <a:lnSpc>
                <a:spcPts val="1100"/>
              </a:lnSpc>
              <a:spcBef>
                <a:spcPts val="2560"/>
              </a:spcBef>
              <a:buNone/>
              <a:tabLst>
                <a:tab algn="l" pos="0"/>
              </a:tabLst>
            </a:pPr>
            <a:r>
              <a:rPr b="1" lang="zh-CN" sz="1100" spc="-1" strike="noStrike">
                <a:solidFill>
                  <a:srgbClr val="000000"/>
                </a:solidFill>
                <a:latin typeface="Calibri"/>
                <a:ea typeface="Droid Sans Fallback"/>
              </a:rPr>
              <a:t>可以再找我买一个企业群百分百因为这个聊天记录在企业群百分百也能用到</a:t>
            </a:r>
            <a:endParaRPr b="0" lang="en-US" sz="1100" spc="-1" strike="noStrike">
              <a:latin typeface="Noto Sans CJK SC"/>
            </a:endParaRPr>
          </a:p>
          <a:p>
            <a:pPr>
              <a:lnSpc>
                <a:spcPts val="1100"/>
              </a:lnSpc>
              <a:spcBef>
                <a:spcPts val="731"/>
              </a:spcBef>
              <a:buNone/>
              <a:tabLst>
                <a:tab algn="l" pos="0"/>
              </a:tabLst>
            </a:pPr>
            <a:r>
              <a:rPr b="1" lang="zh-CN" sz="1100" spc="-1" strike="noStrike">
                <a:solidFill>
                  <a:srgbClr val="000000"/>
                </a:solidFill>
                <a:latin typeface="Calibri"/>
                <a:ea typeface="Droid Sans Fallback"/>
              </a:rPr>
              <a:t>看不懂文字教程，看视频</a:t>
            </a:r>
            <a:r>
              <a:rPr b="1" lang="en-US" sz="1100" spc="-1" strike="noStrike">
                <a:solidFill>
                  <a:srgbClr val="000000"/>
                </a:solidFill>
                <a:latin typeface="Calibri"/>
                <a:ea typeface="Droid Sans Fallback"/>
              </a:rPr>
              <a:t>(</a:t>
            </a:r>
            <a:r>
              <a:rPr b="1" lang="zh-CN" sz="1100" spc="-1" strike="noStrike">
                <a:solidFill>
                  <a:srgbClr val="000000"/>
                </a:solidFill>
                <a:latin typeface="Calibri"/>
                <a:ea typeface="Droid Sans Fallback"/>
              </a:rPr>
              <a:t>打不掉换接口，不行就是步骤错了，给我录视频发过来我会帮你检查</a:t>
            </a:r>
            <a:r>
              <a:rPr b="1" lang="en-US" sz="1100" spc="-1" strike="noStrike">
                <a:solidFill>
                  <a:srgbClr val="000000"/>
                </a:solidFill>
                <a:latin typeface="Calibri"/>
                <a:ea typeface="Droid Sans Fallback"/>
              </a:rPr>
              <a:t>)</a:t>
            </a:r>
            <a:endParaRPr b="0" lang="en-US" sz="1100" spc="-1" strike="noStrike">
              <a:latin typeface="Noto Sans CJK SC"/>
            </a:endParaRPr>
          </a:p>
          <a:p>
            <a:pPr>
              <a:lnSpc>
                <a:spcPts val="1100"/>
              </a:lnSpc>
              <a:spcBef>
                <a:spcPts val="731"/>
              </a:spcBef>
              <a:buNone/>
              <a:tabLst>
                <a:tab algn="l" pos="0"/>
              </a:tabLst>
            </a:pPr>
            <a:r>
              <a:rPr b="1" lang="zh-CN" sz="1100" spc="-1" strike="noStrike">
                <a:solidFill>
                  <a:srgbClr val="000000"/>
                </a:solidFill>
                <a:latin typeface="Calibri"/>
                <a:ea typeface="Droid Sans Fallback"/>
              </a:rPr>
              <a:t>复制下面的文本开始使用</a:t>
            </a:r>
            <a:endParaRPr b="0" lang="en-US" sz="1100" spc="-1" strike="noStrike">
              <a:latin typeface="Noto Sans CJK SC"/>
            </a:endParaRPr>
          </a:p>
          <a:p>
            <a:pPr>
              <a:lnSpc>
                <a:spcPts val="1100"/>
              </a:lnSpc>
              <a:spcBef>
                <a:spcPts val="3370"/>
              </a:spcBef>
              <a:buNone/>
              <a:tabLst>
                <a:tab algn="l" pos="0"/>
              </a:tabLst>
            </a:pPr>
            <a:r>
              <a:rPr b="0" lang="en-US" sz="1100" spc="-1" strike="noStrike">
                <a:solidFill>
                  <a:srgbClr val="000000"/>
                </a:solidFill>
                <a:latin typeface="Arial"/>
                <a:ea typeface="Droid Sans Fallback"/>
              </a:rPr>
              <a:t>------WebKitFormBoundarygwYWItFijT83oqQq</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ea typeface="Droid Sans Fallback"/>
              </a:rPr>
              <a:t>Content-Disposition: form-data; name="chatdata"</a:t>
            </a:r>
            <a:endParaRPr b="0" lang="en-US" sz="1100" spc="-1" strike="noStrike">
              <a:latin typeface="Noto Sans CJK SC"/>
            </a:endParaRPr>
          </a:p>
          <a:p>
            <a:pPr>
              <a:lnSpc>
                <a:spcPts val="1100"/>
              </a:lnSpc>
              <a:spcBef>
                <a:spcPts val="1930"/>
              </a:spcBef>
              <a:buNone/>
              <a:tabLst>
                <a:tab algn="l" pos="0"/>
              </a:tabLst>
            </a:pPr>
            <a:r>
              <a:rPr b="0" lang="en-US" sz="1100" spc="-1" strike="noStrike">
                <a:solidFill>
                  <a:srgbClr val="000000"/>
                </a:solidFill>
                <a:latin typeface="Arial"/>
                <a:ea typeface="Droid Sans Fallback"/>
              </a:rPr>
              <a:t>{"msgType":0,"content":[#%E6%9B%BC%E8%90%9D%20#</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ea typeface="Droid Sans Fallback"/>
              </a:rPr>
              <a:t>%E5%91%86%E5%91%86%E9%B1%BC%20#%E7%AC%A8%E8%9B%8B%E5%B0%8F</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ea typeface="Droid Sans Fallback"/>
              </a:rPr>
              <a:t>%E9%B1%BC%0A%0A%E6%8A%96%E9%9F%B330%E4%B8%87%E7%B2%89%E7%BE</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ea typeface="Droid Sans Fallback"/>
              </a:rPr>
              <a:t>%8E%E5%B0%91%E5%A5%B3%E8%90%9D%E8%8E%89%E6%B5%81%E5%87%BA</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ea typeface="Droid Sans Fallback"/>
              </a:rPr>
              <a:t>%E5%A4%A7%E5%B0%BA%E5%BA%A6%E7%A6%8F</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ea typeface="Droid Sans Fallback"/>
              </a:rPr>
              <a:t>%E5%88%A9%E8%A7%86%E9%A2%91%EF%BC%8C%E7%9C%8B%E8%BF%87%E7%9B</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ea typeface="Droid Sans Fallback"/>
              </a:rPr>
              <a:t>%B4%E5%91%BC%E5%A5%B3%E8%8F%A9%E8%90%A8%E5%9C%A8%E4%B8%96%EF</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ea typeface="Droid Sans Fallback"/>
              </a:rPr>
              <a:t>%BC%8C%E7%9C%9F%E6%98%AF%E5%8F%8D%E5%B7%AE%E6%9E%81%E4%BA</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ea typeface="Droid Sans Fallback"/>
              </a:rPr>
              <a:t>%86%EF%BC</a:t>
            </a:r>
            <a:endParaRPr b="0" lang="en-US" sz="1100" spc="-1" strike="noStrike">
              <a:latin typeface="Noto Sans CJK SC"/>
            </a:endParaRPr>
          </a:p>
        </p:txBody>
      </p:sp>
      <p:sp>
        <p:nvSpPr>
          <p:cNvPr id="70" name="TextBox 22"/>
          <p:cNvSpPr/>
          <p:nvPr/>
        </p:nvSpPr>
        <p:spPr>
          <a:xfrm>
            <a:off x="915840" y="4794120"/>
            <a:ext cx="346680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%81],"webviewImg":"","webviewHtml":"","username":"</a:t>
            </a:r>
            <a:endParaRPr b="0" lang="en-US" sz="1100" spc="-1" strike="noStrike">
              <a:latin typeface="Noto Sans CJK SC"/>
            </a:endParaRPr>
          </a:p>
        </p:txBody>
      </p:sp>
      <p:sp>
        <p:nvSpPr>
          <p:cNvPr id="71" name="TextBox 23"/>
          <p:cNvSpPr/>
          <p:nvPr/>
        </p:nvSpPr>
        <p:spPr>
          <a:xfrm>
            <a:off x="4386600" y="4789080"/>
            <a:ext cx="2425320" cy="14436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Calibri"/>
                <a:ea typeface="Times New Roman"/>
              </a:rPr>
              <a:t>🆔</a:t>
            </a:r>
            <a:r>
              <a:rPr b="0" lang="en-US" sz="1100" spc="-1" strike="noStrike">
                <a:solidFill>
                  <a:srgbClr val="000000"/>
                </a:solidFill>
                <a:latin typeface="Arial"/>
                <a:ea typeface="Times New Roman"/>
              </a:rPr>
              <a:t>","realChatUser":"","newMsgId":"0"</a:t>
            </a:r>
            <a:endParaRPr b="0" lang="en-US" sz="1100" spc="-1" strike="noStrike">
              <a:latin typeface="Noto Sans CJK SC"/>
            </a:endParaRPr>
          </a:p>
        </p:txBody>
      </p:sp>
      <p:sp>
        <p:nvSpPr>
          <p:cNvPr id="72" name="TextBox 24"/>
          <p:cNvSpPr/>
          <p:nvPr/>
        </p:nvSpPr>
        <p:spPr>
          <a:xfrm>
            <a:off x="915840" y="4987440"/>
            <a:ext cx="3210120" cy="129384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rPr>
              <a:t>------WebKitFormBoundarygwYWItFijT83oqQq</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rPr>
              <a:t>Content-Disposition: form-data; name="answer"</a:t>
            </a:r>
            <a:endParaRPr b="0" lang="en-US" sz="1100" spc="-1" strike="noStrike">
              <a:latin typeface="Noto Sans CJK SC"/>
            </a:endParaRPr>
          </a:p>
          <a:p>
            <a:pPr>
              <a:lnSpc>
                <a:spcPts val="1100"/>
              </a:lnSpc>
              <a:spcBef>
                <a:spcPts val="1930"/>
              </a:spcBef>
              <a:buNone/>
              <a:tabLst>
                <a:tab algn="l" pos="0"/>
              </a:tabLst>
            </a:pPr>
            <a:r>
              <a:rPr b="0" lang="en-US" sz="1100" spc="-1" strike="noStrike">
                <a:solidFill>
                  <a:srgbClr val="000000"/>
                </a:solidFill>
                <a:latin typeface="Arial"/>
              </a:rPr>
              <a:t>22|16|108</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rPr>
              <a:t>------WebKitFormBoundarygwYWItFijT83oqQq</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rPr>
              <a:t>Content-Disposition: form-data; name="chatproof"</a:t>
            </a:r>
            <a:endParaRPr b="0" lang="en-US" sz="1100" spc="-1" strike="noStrike">
              <a:latin typeface="Noto Sans CJK SC"/>
            </a:endParaRPr>
          </a:p>
        </p:txBody>
      </p:sp>
      <p:sp>
        <p:nvSpPr>
          <p:cNvPr id="73" name="TextBox 25"/>
          <p:cNvSpPr/>
          <p:nvPr/>
        </p:nvSpPr>
        <p:spPr>
          <a:xfrm>
            <a:off x="915840" y="6526440"/>
            <a:ext cx="194652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[{"msgSignature":"","sender":"</a:t>
            </a:r>
            <a:endParaRPr b="0" lang="en-US" sz="1100" spc="-1" strike="noStrike">
              <a:latin typeface="Noto Sans CJK SC"/>
            </a:endParaRPr>
          </a:p>
        </p:txBody>
      </p:sp>
      <p:sp>
        <p:nvSpPr>
          <p:cNvPr id="74" name="TextBox 26"/>
          <p:cNvSpPr/>
          <p:nvPr/>
        </p:nvSpPr>
        <p:spPr>
          <a:xfrm>
            <a:off x="2863800" y="6521400"/>
            <a:ext cx="963720" cy="14436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Calibri"/>
                <a:ea typeface="Times New Roman"/>
              </a:rPr>
              <a:t>🆔</a:t>
            </a:r>
            <a:r>
              <a:rPr b="0" lang="en-US" sz="1100" spc="-1" strike="noStrike">
                <a:solidFill>
                  <a:srgbClr val="000000"/>
                </a:solidFill>
                <a:latin typeface="Arial"/>
                <a:ea typeface="Times New Roman"/>
              </a:rPr>
              <a:t>","content":"</a:t>
            </a:r>
            <a:endParaRPr b="0" lang="en-US" sz="1100" spc="-1" strike="noStrike">
              <a:latin typeface="Noto Sans CJK SC"/>
            </a:endParaRPr>
          </a:p>
        </p:txBody>
      </p:sp>
      <p:sp>
        <p:nvSpPr>
          <p:cNvPr id="75" name="TextBox 27"/>
          <p:cNvSpPr/>
          <p:nvPr/>
        </p:nvSpPr>
        <p:spPr>
          <a:xfrm>
            <a:off x="3828960" y="6521400"/>
            <a:ext cx="35388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Calibri"/>
                <a:ea typeface="Times New Roman"/>
              </a:rPr>
              <a:t>☀️</a:t>
            </a:r>
            <a:endParaRPr b="0" lang="en-US" sz="1100" spc="-1" strike="noStrike">
              <a:latin typeface="Noto Sans CJK SC"/>
            </a:endParaRPr>
          </a:p>
        </p:txBody>
      </p:sp>
      <p:sp>
        <p:nvSpPr>
          <p:cNvPr id="76" name="TextBox 28"/>
          <p:cNvSpPr/>
          <p:nvPr/>
        </p:nvSpPr>
        <p:spPr>
          <a:xfrm>
            <a:off x="4339440" y="6526440"/>
            <a:ext cx="2434320" cy="155880"/>
          </a:xfrm>
          <a:prstGeom prst="rect">
            <a:avLst/>
          </a:prstGeom>
          <a:noFill/>
          <a:ln w="0">
            <a:noFill/>
          </a:ln>
        </p:spPr>
        <p:style>
          <a:lnRef idx="0"/>
          <a:fillRef idx="0"/>
          <a:effectRef idx="0"/>
          <a:fontRef idx="minor"/>
        </p:style>
        <p:txBody>
          <a:bodyPr wrap="none" lIns="0" rIns="0" tIns="0" bIns="0" anchor="ctr" anchorCtr="1" vert="horz">
            <a:noAutofit/>
          </a:bodyPr>
          <a:p>
            <a:pPr>
              <a:lnSpc>
                <a:spcPts val="1230"/>
              </a:lnSpc>
              <a:buNone/>
              <a:tabLst>
                <a:tab algn="l" pos="0"/>
              </a:tabLst>
            </a:pPr>
            <a:r>
              <a:rPr b="1" lang="zh-CN" sz="1100" spc="-1" strike="noStrike">
                <a:solidFill>
                  <a:srgbClr val="000000"/>
                </a:solidFill>
                <a:latin typeface="Calibri"/>
                <a:ea typeface="Droid Sans Fallback"/>
              </a:rPr>
              <a:t>体育，博鱼体育，实力大平台！不限</a:t>
            </a:r>
            <a:r>
              <a:rPr b="0" lang="en-US" sz="1100" spc="-1" strike="noStrike">
                <a:solidFill>
                  <a:srgbClr val="000000"/>
                </a:solidFill>
                <a:latin typeface="Arial"/>
                <a:ea typeface="Droid Sans Fallback"/>
              </a:rPr>
              <a:t> </a:t>
            </a:r>
            <a:r>
              <a:rPr b="0" lang="en-US" sz="1100" spc="-1" strike="noStrike">
                <a:solidFill>
                  <a:srgbClr val="000000"/>
                </a:solidFill>
                <a:latin typeface="Arial"/>
                <a:ea typeface="Droid Sans Fallback"/>
              </a:rPr>
              <a:t>IP,</a:t>
            </a:r>
            <a:endParaRPr b="0" lang="en-US" sz="1100" spc="-1" strike="noStrike">
              <a:latin typeface="Noto Sans CJK SC"/>
            </a:endParaRPr>
          </a:p>
        </p:txBody>
      </p:sp>
      <p:sp>
        <p:nvSpPr>
          <p:cNvPr id="77" name="TextBox 29"/>
          <p:cNvSpPr/>
          <p:nvPr/>
        </p:nvSpPr>
        <p:spPr>
          <a:xfrm>
            <a:off x="915840" y="6734880"/>
            <a:ext cx="6006600" cy="237564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1" lang="zh-CN" sz="1100" spc="-1" strike="noStrike">
                <a:solidFill>
                  <a:srgbClr val="000000"/>
                </a:solidFill>
                <a:latin typeface="Calibri"/>
                <a:ea typeface="Droid Sans Fallback"/>
              </a:rPr>
              <a:t>一倍流水，全球可玩。游戏齐全：体育、棋牌、彩票、真人、电子、电竞，捕鱼等游戏应有尽有。</a:t>
            </a:r>
            <a:endParaRPr b="0" lang="en-US" sz="1100" spc="-1" strike="noStrike">
              <a:latin typeface="Noto Sans CJK SC"/>
            </a:endParaRPr>
          </a:p>
          <a:p>
            <a:pPr>
              <a:lnSpc>
                <a:spcPts val="1100"/>
              </a:lnSpc>
              <a:spcBef>
                <a:spcPts val="8558"/>
              </a:spcBef>
              <a:buNone/>
              <a:tabLst>
                <a:tab algn="l" pos="0"/>
              </a:tabLst>
            </a:pPr>
            <a:r>
              <a:rPr b="1" lang="zh-CN" sz="1100" spc="-1" strike="noStrike">
                <a:solidFill>
                  <a:srgbClr val="000000"/>
                </a:solidFill>
                <a:latin typeface="Calibri"/>
                <a:ea typeface="Droid Sans Fallback"/>
              </a:rPr>
              <a:t>例如：小明在 </a:t>
            </a:r>
            <a:r>
              <a:rPr b="1" lang="en-US" sz="1100" spc="-1" strike="noStrike">
                <a:solidFill>
                  <a:srgbClr val="000000"/>
                </a:solidFill>
                <a:latin typeface="Calibri"/>
                <a:ea typeface="Droid Sans Fallback"/>
              </a:rPr>
              <a:t>bet365 </a:t>
            </a:r>
            <a:r>
              <a:rPr b="1" lang="zh-CN" sz="1100" spc="-1" strike="noStrike">
                <a:solidFill>
                  <a:srgbClr val="000000"/>
                </a:solidFill>
                <a:latin typeface="Calibri"/>
                <a:ea typeface="Droid Sans Fallback"/>
              </a:rPr>
              <a:t>是 </a:t>
            </a:r>
            <a:r>
              <a:rPr b="1" lang="en-US" sz="1100" spc="-1" strike="noStrike">
                <a:solidFill>
                  <a:srgbClr val="000000"/>
                </a:solidFill>
                <a:latin typeface="Calibri"/>
                <a:ea typeface="Droid Sans Fallback"/>
              </a:rPr>
              <a:t>VIP5</a:t>
            </a:r>
            <a:r>
              <a:rPr b="1" lang="zh-CN" sz="1100" spc="-1" strike="noStrike">
                <a:solidFill>
                  <a:srgbClr val="000000"/>
                </a:solidFill>
                <a:latin typeface="Calibri"/>
                <a:ea typeface="Droid Sans Fallback"/>
              </a:rPr>
              <a:t>，来 </a:t>
            </a:r>
            <a:r>
              <a:rPr b="1" lang="en-US" sz="1100" spc="-1" strike="noStrike">
                <a:solidFill>
                  <a:srgbClr val="000000"/>
                </a:solidFill>
                <a:latin typeface="Calibri"/>
                <a:ea typeface="Droid Sans Fallback"/>
              </a:rPr>
              <a:t>BOB </a:t>
            </a:r>
            <a:r>
              <a:rPr b="1" lang="zh-CN" sz="1100" spc="-1" strike="noStrike">
                <a:solidFill>
                  <a:srgbClr val="000000"/>
                </a:solidFill>
                <a:latin typeface="Calibri"/>
                <a:ea typeface="Droid Sans Fallback"/>
              </a:rPr>
              <a:t>线下注册首充任意金额，线下就可得首存</a:t>
            </a:r>
            <a:r>
              <a:rPr b="1" lang="en-US" sz="1100" spc="-1" strike="noStrike">
                <a:solidFill>
                  <a:srgbClr val="000000"/>
                </a:solidFill>
                <a:latin typeface="Calibri"/>
                <a:ea typeface="Droid Sans Fallback"/>
              </a:rPr>
              <a:t>+188 </a:t>
            </a:r>
            <a:r>
              <a:rPr b="1" lang="zh-CN" sz="1100" spc="-1" strike="noStrike">
                <a:solidFill>
                  <a:srgbClr val="000000"/>
                </a:solidFill>
                <a:latin typeface="Calibri"/>
                <a:ea typeface="Droid Sans Fallback"/>
              </a:rPr>
              <a:t>或包赔</a:t>
            </a:r>
            <a:endParaRPr b="0" lang="en-US" sz="1100" spc="-1" strike="noStrike">
              <a:latin typeface="Noto Sans CJK SC"/>
            </a:endParaRPr>
          </a:p>
          <a:p>
            <a:pPr>
              <a:lnSpc>
                <a:spcPts val="1100"/>
              </a:lnSpc>
              <a:spcBef>
                <a:spcPts val="731"/>
              </a:spcBef>
              <a:buNone/>
              <a:tabLst>
                <a:tab algn="l" pos="0"/>
              </a:tabLst>
            </a:pPr>
            <a:r>
              <a:rPr b="1" lang="en-US" sz="1100" spc="-1" strike="noStrike">
                <a:solidFill>
                  <a:srgbClr val="000000"/>
                </a:solidFill>
                <a:latin typeface="Droid Sans Fallback"/>
                <a:ea typeface="Droid Sans Fallback"/>
              </a:rPr>
              <a:t>188 </a:t>
            </a:r>
            <a:r>
              <a:rPr b="1" lang="zh-CN" sz="1100" spc="-1" strike="noStrike">
                <a:solidFill>
                  <a:srgbClr val="000000"/>
                </a:solidFill>
                <a:latin typeface="Droid Sans Fallback"/>
                <a:ea typeface="Droid Sans Fallback"/>
              </a:rPr>
              <a:t>金额，同时推荐别人过来还可的推荐人彩金</a:t>
            </a:r>
            <a:endParaRPr b="0" lang="en-US" sz="1100" spc="-1" strike="noStrike">
              <a:latin typeface="Noto Sans CJK SC"/>
            </a:endParaRPr>
          </a:p>
          <a:p>
            <a:pPr>
              <a:lnSpc>
                <a:spcPts val="1270"/>
              </a:lnSpc>
              <a:spcBef>
                <a:spcPts val="4850"/>
              </a:spcBef>
              <a:buNone/>
              <a:tabLst>
                <a:tab algn="l" pos="0"/>
              </a:tabLst>
            </a:pPr>
            <a:r>
              <a:rPr b="0" lang="en-US" sz="1100" spc="-1" strike="noStrike">
                <a:solidFill>
                  <a:srgbClr val="000000"/>
                </a:solidFill>
                <a:latin typeface="Calibri"/>
                <a:ea typeface="Times New Roman"/>
              </a:rPr>
              <a:t>🌐</a:t>
            </a:r>
            <a:r>
              <a:rPr b="1" lang="zh-CN" sz="1100" spc="-1" strike="noStrike">
                <a:solidFill>
                  <a:srgbClr val="000000"/>
                </a:solidFill>
                <a:latin typeface="Calibri"/>
                <a:ea typeface="Droid Sans Fallback"/>
              </a:rPr>
              <a:t>注册网址：</a:t>
            </a:r>
            <a:r>
              <a:rPr b="0" lang="en-US" sz="1100" spc="-1" strike="noStrike">
                <a:solidFill>
                  <a:srgbClr val="000000"/>
                </a:solidFill>
                <a:latin typeface="Arial"/>
                <a:ea typeface="Droid Sans Fallback"/>
              </a:rPr>
              <a:t>http://www.7806bob.com:8301 </a:t>
            </a:r>
            <a:endParaRPr b="0" lang="en-US" sz="1100" spc="-1" strike="noStrike">
              <a:latin typeface="Noto Sans CJK SC"/>
            </a:endParaRPr>
          </a:p>
        </p:txBody>
      </p:sp>
      <p:sp>
        <p:nvSpPr>
          <p:cNvPr id="78" name="TextBox 30"/>
          <p:cNvSpPr/>
          <p:nvPr/>
        </p:nvSpPr>
        <p:spPr>
          <a:xfrm>
            <a:off x="4004280" y="6526440"/>
            <a:ext cx="304560" cy="139320"/>
          </a:xfrm>
          <a:prstGeom prst="rect">
            <a:avLst/>
          </a:prstGeom>
          <a:noFill/>
          <a:ln w="0">
            <a:noFill/>
          </a:ln>
        </p:spPr>
        <p:style>
          <a:lnRef idx="0"/>
          <a:fillRef idx="0"/>
          <a:effectRef idx="0"/>
          <a:fontRef idx="minor"/>
        </p:style>
        <p:txBody>
          <a:bodyPr wrap="none" lIns="0" rIns="0" tIns="0" bIns="0" anchor="ctr" anchorCtr="1" vert="horz">
            <a:noAutofit/>
          </a:bodyPr>
          <a:p>
            <a:pPr>
              <a:lnSpc>
                <a:spcPct val="100000"/>
              </a:lnSpc>
              <a:buNone/>
              <a:tabLst>
                <a:tab algn="l" pos="0"/>
              </a:tabLst>
            </a:pPr>
            <a:r>
              <a:rPr b="0" lang="en" sz="1100" spc="-1" strike="noStrike">
                <a:solidFill>
                  <a:srgbClr val="000000"/>
                </a:solidFill>
                <a:latin typeface="Arial"/>
              </a:rPr>
              <a:t>BOB</a:t>
            </a:r>
            <a:endParaRPr b="0" lang="en-US" sz="1100" spc="-1" strike="noStrike">
              <a:latin typeface="Noto Sans CJK SC"/>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onnector 2"/>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80" name="Picture 3" descr=""/>
          <p:cNvPicPr/>
          <p:nvPr/>
        </p:nvPicPr>
        <p:blipFill>
          <a:blip r:embed="rId1"/>
          <a:stretch/>
        </p:blipFill>
        <p:spPr>
          <a:xfrm>
            <a:off x="1003320" y="1955880"/>
            <a:ext cx="2552400" cy="151920"/>
          </a:xfrm>
          <a:prstGeom prst="rect">
            <a:avLst/>
          </a:prstGeom>
          <a:ln w="0">
            <a:noFill/>
          </a:ln>
        </p:spPr>
      </p:pic>
      <p:pic>
        <p:nvPicPr>
          <p:cNvPr id="81" name="Picture 4" descr=""/>
          <p:cNvPicPr/>
          <p:nvPr/>
        </p:nvPicPr>
        <p:blipFill>
          <a:blip r:embed="rId2"/>
          <a:stretch/>
        </p:blipFill>
        <p:spPr>
          <a:xfrm>
            <a:off x="1003320" y="2184480"/>
            <a:ext cx="2895120" cy="151920"/>
          </a:xfrm>
          <a:prstGeom prst="rect">
            <a:avLst/>
          </a:prstGeom>
          <a:ln w="0">
            <a:noFill/>
          </a:ln>
        </p:spPr>
      </p:pic>
      <p:pic>
        <p:nvPicPr>
          <p:cNvPr id="82" name="Picture 5" descr=""/>
          <p:cNvPicPr/>
          <p:nvPr/>
        </p:nvPicPr>
        <p:blipFill>
          <a:blip r:embed="rId3"/>
          <a:stretch/>
        </p:blipFill>
        <p:spPr>
          <a:xfrm>
            <a:off x="1003320" y="2413080"/>
            <a:ext cx="2958840" cy="164880"/>
          </a:xfrm>
          <a:prstGeom prst="rect">
            <a:avLst/>
          </a:prstGeom>
          <a:ln w="0">
            <a:noFill/>
          </a:ln>
        </p:spPr>
      </p:pic>
      <p:pic>
        <p:nvPicPr>
          <p:cNvPr id="83" name="Picture 6" descr=""/>
          <p:cNvPicPr/>
          <p:nvPr/>
        </p:nvPicPr>
        <p:blipFill>
          <a:blip r:embed="rId4"/>
          <a:stretch/>
        </p:blipFill>
        <p:spPr>
          <a:xfrm>
            <a:off x="1003320" y="2654280"/>
            <a:ext cx="2641320" cy="151920"/>
          </a:xfrm>
          <a:prstGeom prst="rect">
            <a:avLst/>
          </a:prstGeom>
          <a:ln w="0">
            <a:noFill/>
          </a:ln>
        </p:spPr>
      </p:pic>
      <p:pic>
        <p:nvPicPr>
          <p:cNvPr id="84" name="Picture 7" descr=""/>
          <p:cNvPicPr/>
          <p:nvPr/>
        </p:nvPicPr>
        <p:blipFill>
          <a:blip r:embed="rId5"/>
          <a:stretch/>
        </p:blipFill>
        <p:spPr>
          <a:xfrm>
            <a:off x="1003320" y="2844720"/>
            <a:ext cx="50400" cy="151920"/>
          </a:xfrm>
          <a:prstGeom prst="rect">
            <a:avLst/>
          </a:prstGeom>
          <a:ln w="0">
            <a:noFill/>
          </a:ln>
        </p:spPr>
      </p:pic>
      <p:pic>
        <p:nvPicPr>
          <p:cNvPr id="85" name="Picture 8" descr=""/>
          <p:cNvPicPr/>
          <p:nvPr/>
        </p:nvPicPr>
        <p:blipFill>
          <a:blip r:embed="rId6"/>
          <a:stretch/>
        </p:blipFill>
        <p:spPr>
          <a:xfrm>
            <a:off x="1333440" y="2844720"/>
            <a:ext cx="748800" cy="151920"/>
          </a:xfrm>
          <a:prstGeom prst="rect">
            <a:avLst/>
          </a:prstGeom>
          <a:ln w="0">
            <a:noFill/>
          </a:ln>
        </p:spPr>
      </p:pic>
      <p:pic>
        <p:nvPicPr>
          <p:cNvPr id="86" name="Picture 9" descr=""/>
          <p:cNvPicPr/>
          <p:nvPr/>
        </p:nvPicPr>
        <p:blipFill>
          <a:blip r:embed="rId7"/>
          <a:stretch/>
        </p:blipFill>
        <p:spPr>
          <a:xfrm>
            <a:off x="1003320" y="3886200"/>
            <a:ext cx="2831760" cy="151920"/>
          </a:xfrm>
          <a:prstGeom prst="rect">
            <a:avLst/>
          </a:prstGeom>
          <a:ln w="0">
            <a:noFill/>
          </a:ln>
        </p:spPr>
      </p:pic>
      <p:pic>
        <p:nvPicPr>
          <p:cNvPr id="87" name="Picture 10" descr=""/>
          <p:cNvPicPr/>
          <p:nvPr/>
        </p:nvPicPr>
        <p:blipFill>
          <a:blip r:embed="rId8"/>
          <a:stretch/>
        </p:blipFill>
        <p:spPr>
          <a:xfrm>
            <a:off x="1003320" y="4114800"/>
            <a:ext cx="3111120" cy="164880"/>
          </a:xfrm>
          <a:prstGeom prst="rect">
            <a:avLst/>
          </a:prstGeom>
          <a:ln w="0">
            <a:noFill/>
          </a:ln>
        </p:spPr>
      </p:pic>
      <p:pic>
        <p:nvPicPr>
          <p:cNvPr id="88" name="Picture 11" descr=""/>
          <p:cNvPicPr/>
          <p:nvPr/>
        </p:nvPicPr>
        <p:blipFill>
          <a:blip r:embed="rId9"/>
          <a:stretch/>
        </p:blipFill>
        <p:spPr>
          <a:xfrm>
            <a:off x="1003320" y="4584600"/>
            <a:ext cx="2717280" cy="151920"/>
          </a:xfrm>
          <a:prstGeom prst="rect">
            <a:avLst/>
          </a:prstGeom>
          <a:ln w="0">
            <a:noFill/>
          </a:ln>
        </p:spPr>
      </p:pic>
      <p:pic>
        <p:nvPicPr>
          <p:cNvPr id="89" name="Picture 12" descr=""/>
          <p:cNvPicPr/>
          <p:nvPr/>
        </p:nvPicPr>
        <p:blipFill>
          <a:blip r:embed="rId10"/>
          <a:stretch/>
        </p:blipFill>
        <p:spPr>
          <a:xfrm>
            <a:off x="927000" y="4813200"/>
            <a:ext cx="926640" cy="139320"/>
          </a:xfrm>
          <a:prstGeom prst="rect">
            <a:avLst/>
          </a:prstGeom>
          <a:ln w="0">
            <a:noFill/>
          </a:ln>
        </p:spPr>
      </p:pic>
      <p:pic>
        <p:nvPicPr>
          <p:cNvPr id="90" name="Picture 13" descr=""/>
          <p:cNvPicPr/>
          <p:nvPr/>
        </p:nvPicPr>
        <p:blipFill>
          <a:blip r:embed="rId11"/>
          <a:stretch/>
        </p:blipFill>
        <p:spPr>
          <a:xfrm>
            <a:off x="1003320" y="5016600"/>
            <a:ext cx="50400" cy="139320"/>
          </a:xfrm>
          <a:prstGeom prst="rect">
            <a:avLst/>
          </a:prstGeom>
          <a:ln w="0">
            <a:noFill/>
          </a:ln>
        </p:spPr>
      </p:pic>
      <p:pic>
        <p:nvPicPr>
          <p:cNvPr id="91" name="Picture 14" descr=""/>
          <p:cNvPicPr/>
          <p:nvPr/>
        </p:nvPicPr>
        <p:blipFill>
          <a:blip r:embed="rId12"/>
          <a:stretch/>
        </p:blipFill>
        <p:spPr>
          <a:xfrm>
            <a:off x="1308240" y="5016600"/>
            <a:ext cx="50400" cy="139320"/>
          </a:xfrm>
          <a:prstGeom prst="rect">
            <a:avLst/>
          </a:prstGeom>
          <a:ln w="0">
            <a:noFill/>
          </a:ln>
        </p:spPr>
      </p:pic>
      <p:pic>
        <p:nvPicPr>
          <p:cNvPr id="92" name="Picture 15" descr=""/>
          <p:cNvPicPr/>
          <p:nvPr/>
        </p:nvPicPr>
        <p:blipFill>
          <a:blip r:embed="rId13"/>
          <a:stretch/>
        </p:blipFill>
        <p:spPr>
          <a:xfrm>
            <a:off x="914400" y="5587920"/>
            <a:ext cx="837720" cy="151920"/>
          </a:xfrm>
          <a:prstGeom prst="rect">
            <a:avLst/>
          </a:prstGeom>
          <a:ln w="0">
            <a:noFill/>
          </a:ln>
        </p:spPr>
      </p:pic>
      <p:pic>
        <p:nvPicPr>
          <p:cNvPr id="93" name="Picture 16" descr=""/>
          <p:cNvPicPr/>
          <p:nvPr/>
        </p:nvPicPr>
        <p:blipFill>
          <a:blip r:embed="rId14"/>
          <a:stretch/>
        </p:blipFill>
        <p:spPr>
          <a:xfrm>
            <a:off x="2590920" y="5587920"/>
            <a:ext cx="2488680" cy="151920"/>
          </a:xfrm>
          <a:prstGeom prst="rect">
            <a:avLst/>
          </a:prstGeom>
          <a:ln w="0">
            <a:noFill/>
          </a:ln>
        </p:spPr>
      </p:pic>
      <p:pic>
        <p:nvPicPr>
          <p:cNvPr id="94" name="Picture 17" descr=""/>
          <p:cNvPicPr/>
          <p:nvPr/>
        </p:nvPicPr>
        <p:blipFill>
          <a:blip r:embed="rId15"/>
          <a:stretch/>
        </p:blipFill>
        <p:spPr>
          <a:xfrm>
            <a:off x="5295960" y="5587920"/>
            <a:ext cx="1244160" cy="151920"/>
          </a:xfrm>
          <a:prstGeom prst="rect">
            <a:avLst/>
          </a:prstGeom>
          <a:ln w="0">
            <a:noFill/>
          </a:ln>
        </p:spPr>
      </p:pic>
      <p:pic>
        <p:nvPicPr>
          <p:cNvPr id="95" name="Picture 18" descr=""/>
          <p:cNvPicPr/>
          <p:nvPr/>
        </p:nvPicPr>
        <p:blipFill>
          <a:blip r:embed="rId16"/>
          <a:stretch/>
        </p:blipFill>
        <p:spPr>
          <a:xfrm>
            <a:off x="914400" y="5791320"/>
            <a:ext cx="1396800" cy="139320"/>
          </a:xfrm>
          <a:prstGeom prst="rect">
            <a:avLst/>
          </a:prstGeom>
          <a:ln w="0">
            <a:noFill/>
          </a:ln>
        </p:spPr>
      </p:pic>
      <p:pic>
        <p:nvPicPr>
          <p:cNvPr id="96" name="Picture 19" descr=""/>
          <p:cNvPicPr/>
          <p:nvPr/>
        </p:nvPicPr>
        <p:blipFill>
          <a:blip r:embed="rId17"/>
          <a:stretch/>
        </p:blipFill>
        <p:spPr>
          <a:xfrm>
            <a:off x="2527200" y="5791320"/>
            <a:ext cx="139320" cy="139320"/>
          </a:xfrm>
          <a:prstGeom prst="rect">
            <a:avLst/>
          </a:prstGeom>
          <a:ln w="0">
            <a:noFill/>
          </a:ln>
        </p:spPr>
      </p:pic>
      <p:pic>
        <p:nvPicPr>
          <p:cNvPr id="97" name="Picture 20" descr=""/>
          <p:cNvPicPr/>
          <p:nvPr/>
        </p:nvPicPr>
        <p:blipFill>
          <a:blip r:embed="rId18"/>
          <a:stretch/>
        </p:blipFill>
        <p:spPr>
          <a:xfrm>
            <a:off x="3035160" y="5791320"/>
            <a:ext cx="837720" cy="139320"/>
          </a:xfrm>
          <a:prstGeom prst="rect">
            <a:avLst/>
          </a:prstGeom>
          <a:ln w="0">
            <a:noFill/>
          </a:ln>
        </p:spPr>
      </p:pic>
      <p:pic>
        <p:nvPicPr>
          <p:cNvPr id="98" name="Picture 21" descr=""/>
          <p:cNvPicPr/>
          <p:nvPr/>
        </p:nvPicPr>
        <p:blipFill>
          <a:blip r:embed="rId19"/>
          <a:stretch/>
        </p:blipFill>
        <p:spPr>
          <a:xfrm>
            <a:off x="4089240" y="5791320"/>
            <a:ext cx="1396800" cy="139320"/>
          </a:xfrm>
          <a:prstGeom prst="rect">
            <a:avLst/>
          </a:prstGeom>
          <a:ln w="0">
            <a:noFill/>
          </a:ln>
        </p:spPr>
      </p:pic>
      <p:pic>
        <p:nvPicPr>
          <p:cNvPr id="99" name="Picture 22" descr=""/>
          <p:cNvPicPr/>
          <p:nvPr/>
        </p:nvPicPr>
        <p:blipFill>
          <a:blip r:embed="rId20"/>
          <a:stretch/>
        </p:blipFill>
        <p:spPr>
          <a:xfrm>
            <a:off x="5702400" y="5791320"/>
            <a:ext cx="558360" cy="139320"/>
          </a:xfrm>
          <a:prstGeom prst="rect">
            <a:avLst/>
          </a:prstGeom>
          <a:ln w="0">
            <a:noFill/>
          </a:ln>
        </p:spPr>
      </p:pic>
      <p:pic>
        <p:nvPicPr>
          <p:cNvPr id="100" name="Picture 23" descr=""/>
          <p:cNvPicPr/>
          <p:nvPr/>
        </p:nvPicPr>
        <p:blipFill>
          <a:blip r:embed="rId21"/>
          <a:stretch/>
        </p:blipFill>
        <p:spPr>
          <a:xfrm>
            <a:off x="6654960" y="5791320"/>
            <a:ext cx="139320" cy="139320"/>
          </a:xfrm>
          <a:prstGeom prst="rect">
            <a:avLst/>
          </a:prstGeom>
          <a:ln w="0">
            <a:noFill/>
          </a:ln>
        </p:spPr>
      </p:pic>
      <p:pic>
        <p:nvPicPr>
          <p:cNvPr id="101" name="Picture 24" descr=""/>
          <p:cNvPicPr/>
          <p:nvPr/>
        </p:nvPicPr>
        <p:blipFill>
          <a:blip r:embed="rId22"/>
          <a:stretch/>
        </p:blipFill>
        <p:spPr>
          <a:xfrm>
            <a:off x="914400" y="5981760"/>
            <a:ext cx="418680" cy="139320"/>
          </a:xfrm>
          <a:prstGeom prst="rect">
            <a:avLst/>
          </a:prstGeom>
          <a:ln w="0">
            <a:noFill/>
          </a:ln>
        </p:spPr>
      </p:pic>
      <p:pic>
        <p:nvPicPr>
          <p:cNvPr id="102" name="Picture 25" descr=""/>
          <p:cNvPicPr/>
          <p:nvPr/>
        </p:nvPicPr>
        <p:blipFill>
          <a:blip r:embed="rId23"/>
          <a:stretch/>
        </p:blipFill>
        <p:spPr>
          <a:xfrm>
            <a:off x="1549440" y="5981760"/>
            <a:ext cx="1815840" cy="139320"/>
          </a:xfrm>
          <a:prstGeom prst="rect">
            <a:avLst/>
          </a:prstGeom>
          <a:ln w="0">
            <a:noFill/>
          </a:ln>
        </p:spPr>
      </p:pic>
      <p:pic>
        <p:nvPicPr>
          <p:cNvPr id="103" name="Picture 26" descr=""/>
          <p:cNvPicPr/>
          <p:nvPr/>
        </p:nvPicPr>
        <p:blipFill>
          <a:blip r:embed="rId24"/>
          <a:stretch/>
        </p:blipFill>
        <p:spPr>
          <a:xfrm>
            <a:off x="3581280" y="5981760"/>
            <a:ext cx="1117080" cy="139320"/>
          </a:xfrm>
          <a:prstGeom prst="rect">
            <a:avLst/>
          </a:prstGeom>
          <a:ln w="0">
            <a:noFill/>
          </a:ln>
        </p:spPr>
      </p:pic>
      <p:pic>
        <p:nvPicPr>
          <p:cNvPr id="104" name="Picture 27" descr=""/>
          <p:cNvPicPr/>
          <p:nvPr/>
        </p:nvPicPr>
        <p:blipFill>
          <a:blip r:embed="rId25"/>
          <a:stretch/>
        </p:blipFill>
        <p:spPr>
          <a:xfrm>
            <a:off x="5867280" y="5981760"/>
            <a:ext cx="888480" cy="139320"/>
          </a:xfrm>
          <a:prstGeom prst="rect">
            <a:avLst/>
          </a:prstGeom>
          <a:ln w="0">
            <a:noFill/>
          </a:ln>
        </p:spPr>
      </p:pic>
      <p:pic>
        <p:nvPicPr>
          <p:cNvPr id="105" name="Picture 28" descr=""/>
          <p:cNvPicPr/>
          <p:nvPr/>
        </p:nvPicPr>
        <p:blipFill>
          <a:blip r:embed="rId26"/>
          <a:stretch/>
        </p:blipFill>
        <p:spPr>
          <a:xfrm>
            <a:off x="927000" y="6172200"/>
            <a:ext cx="126720" cy="139320"/>
          </a:xfrm>
          <a:prstGeom prst="rect">
            <a:avLst/>
          </a:prstGeom>
          <a:ln w="0">
            <a:noFill/>
          </a:ln>
        </p:spPr>
      </p:pic>
      <p:pic>
        <p:nvPicPr>
          <p:cNvPr id="106" name="Picture 29" descr=""/>
          <p:cNvPicPr/>
          <p:nvPr/>
        </p:nvPicPr>
        <p:blipFill>
          <a:blip r:embed="rId27"/>
          <a:stretch/>
        </p:blipFill>
        <p:spPr>
          <a:xfrm>
            <a:off x="2146320" y="6172200"/>
            <a:ext cx="533160" cy="139320"/>
          </a:xfrm>
          <a:prstGeom prst="rect">
            <a:avLst/>
          </a:prstGeom>
          <a:ln w="0">
            <a:noFill/>
          </a:ln>
        </p:spPr>
      </p:pic>
      <p:pic>
        <p:nvPicPr>
          <p:cNvPr id="107" name="Picture 30" descr=""/>
          <p:cNvPicPr/>
          <p:nvPr/>
        </p:nvPicPr>
        <p:blipFill>
          <a:blip r:embed="rId28"/>
          <a:stretch/>
        </p:blipFill>
        <p:spPr>
          <a:xfrm>
            <a:off x="2882880" y="6172200"/>
            <a:ext cx="139320" cy="139320"/>
          </a:xfrm>
          <a:prstGeom prst="rect">
            <a:avLst/>
          </a:prstGeom>
          <a:ln w="0">
            <a:noFill/>
          </a:ln>
        </p:spPr>
      </p:pic>
      <p:pic>
        <p:nvPicPr>
          <p:cNvPr id="108" name="Picture 31" descr=""/>
          <p:cNvPicPr/>
          <p:nvPr/>
        </p:nvPicPr>
        <p:blipFill>
          <a:blip r:embed="rId29"/>
          <a:stretch/>
        </p:blipFill>
        <p:spPr>
          <a:xfrm>
            <a:off x="3276720" y="6172200"/>
            <a:ext cx="1663200" cy="139320"/>
          </a:xfrm>
          <a:prstGeom prst="rect">
            <a:avLst/>
          </a:prstGeom>
          <a:ln w="0">
            <a:noFill/>
          </a:ln>
        </p:spPr>
      </p:pic>
      <p:pic>
        <p:nvPicPr>
          <p:cNvPr id="109" name="Picture 32" descr=""/>
          <p:cNvPicPr/>
          <p:nvPr/>
        </p:nvPicPr>
        <p:blipFill>
          <a:blip r:embed="rId30"/>
          <a:stretch/>
        </p:blipFill>
        <p:spPr>
          <a:xfrm>
            <a:off x="4394160" y="6934320"/>
            <a:ext cx="2349000" cy="151920"/>
          </a:xfrm>
          <a:prstGeom prst="rect">
            <a:avLst/>
          </a:prstGeom>
          <a:ln w="0">
            <a:noFill/>
          </a:ln>
        </p:spPr>
      </p:pic>
      <p:pic>
        <p:nvPicPr>
          <p:cNvPr id="110" name="Picture 33" descr=""/>
          <p:cNvPicPr/>
          <p:nvPr/>
        </p:nvPicPr>
        <p:blipFill>
          <a:blip r:embed="rId31"/>
          <a:stretch/>
        </p:blipFill>
        <p:spPr>
          <a:xfrm>
            <a:off x="914400" y="7137360"/>
            <a:ext cx="139320" cy="139320"/>
          </a:xfrm>
          <a:prstGeom prst="rect">
            <a:avLst/>
          </a:prstGeom>
          <a:ln w="0">
            <a:noFill/>
          </a:ln>
        </p:spPr>
      </p:pic>
      <p:pic>
        <p:nvPicPr>
          <p:cNvPr id="111" name="Picture 34" descr=""/>
          <p:cNvPicPr/>
          <p:nvPr/>
        </p:nvPicPr>
        <p:blipFill>
          <a:blip r:embed="rId32"/>
          <a:stretch/>
        </p:blipFill>
        <p:spPr>
          <a:xfrm>
            <a:off x="1270080" y="7137360"/>
            <a:ext cx="1244160" cy="139320"/>
          </a:xfrm>
          <a:prstGeom prst="rect">
            <a:avLst/>
          </a:prstGeom>
          <a:ln w="0">
            <a:noFill/>
          </a:ln>
        </p:spPr>
      </p:pic>
      <p:pic>
        <p:nvPicPr>
          <p:cNvPr id="112" name="Picture 35" descr=""/>
          <p:cNvPicPr/>
          <p:nvPr/>
        </p:nvPicPr>
        <p:blipFill>
          <a:blip r:embed="rId33"/>
          <a:stretch/>
        </p:blipFill>
        <p:spPr>
          <a:xfrm>
            <a:off x="2743200" y="7137360"/>
            <a:ext cx="1396800" cy="139320"/>
          </a:xfrm>
          <a:prstGeom prst="rect">
            <a:avLst/>
          </a:prstGeom>
          <a:ln w="0">
            <a:noFill/>
          </a:ln>
        </p:spPr>
      </p:pic>
      <p:pic>
        <p:nvPicPr>
          <p:cNvPr id="113" name="Picture 36" descr=""/>
          <p:cNvPicPr/>
          <p:nvPr/>
        </p:nvPicPr>
        <p:blipFill>
          <a:blip r:embed="rId34"/>
          <a:stretch/>
        </p:blipFill>
        <p:spPr>
          <a:xfrm>
            <a:off x="4356000" y="7137360"/>
            <a:ext cx="139320" cy="139320"/>
          </a:xfrm>
          <a:prstGeom prst="rect">
            <a:avLst/>
          </a:prstGeom>
          <a:ln w="0">
            <a:noFill/>
          </a:ln>
        </p:spPr>
      </p:pic>
      <p:pic>
        <p:nvPicPr>
          <p:cNvPr id="114" name="Picture 37" descr=""/>
          <p:cNvPicPr/>
          <p:nvPr/>
        </p:nvPicPr>
        <p:blipFill>
          <a:blip r:embed="rId35"/>
          <a:stretch/>
        </p:blipFill>
        <p:spPr>
          <a:xfrm>
            <a:off x="4863960" y="7137360"/>
            <a:ext cx="837720" cy="139320"/>
          </a:xfrm>
          <a:prstGeom prst="rect">
            <a:avLst/>
          </a:prstGeom>
          <a:ln w="0">
            <a:noFill/>
          </a:ln>
        </p:spPr>
      </p:pic>
      <p:pic>
        <p:nvPicPr>
          <p:cNvPr id="115" name="Picture 38" descr=""/>
          <p:cNvPicPr/>
          <p:nvPr/>
        </p:nvPicPr>
        <p:blipFill>
          <a:blip r:embed="rId36"/>
          <a:stretch/>
        </p:blipFill>
        <p:spPr>
          <a:xfrm>
            <a:off x="5918040" y="7137360"/>
            <a:ext cx="826560" cy="139320"/>
          </a:xfrm>
          <a:prstGeom prst="rect">
            <a:avLst/>
          </a:prstGeom>
          <a:ln w="0">
            <a:noFill/>
          </a:ln>
        </p:spPr>
      </p:pic>
      <p:pic>
        <p:nvPicPr>
          <p:cNvPr id="116" name="Picture 39" descr=""/>
          <p:cNvPicPr/>
          <p:nvPr/>
        </p:nvPicPr>
        <p:blipFill>
          <a:blip r:embed="rId37"/>
          <a:stretch/>
        </p:blipFill>
        <p:spPr>
          <a:xfrm>
            <a:off x="914400" y="7327800"/>
            <a:ext cx="558360" cy="139320"/>
          </a:xfrm>
          <a:prstGeom prst="rect">
            <a:avLst/>
          </a:prstGeom>
          <a:ln w="0">
            <a:noFill/>
          </a:ln>
        </p:spPr>
      </p:pic>
      <p:pic>
        <p:nvPicPr>
          <p:cNvPr id="117" name="Picture 40" descr=""/>
          <p:cNvPicPr/>
          <p:nvPr/>
        </p:nvPicPr>
        <p:blipFill>
          <a:blip r:embed="rId38"/>
          <a:stretch/>
        </p:blipFill>
        <p:spPr>
          <a:xfrm>
            <a:off x="1689120" y="7327800"/>
            <a:ext cx="558360" cy="139320"/>
          </a:xfrm>
          <a:prstGeom prst="rect">
            <a:avLst/>
          </a:prstGeom>
          <a:ln w="0">
            <a:noFill/>
          </a:ln>
        </p:spPr>
      </p:pic>
      <p:pic>
        <p:nvPicPr>
          <p:cNvPr id="118" name="Picture 41" descr=""/>
          <p:cNvPicPr/>
          <p:nvPr/>
        </p:nvPicPr>
        <p:blipFill>
          <a:blip r:embed="rId39"/>
          <a:stretch/>
        </p:blipFill>
        <p:spPr>
          <a:xfrm>
            <a:off x="2641680" y="7327800"/>
            <a:ext cx="558360" cy="139320"/>
          </a:xfrm>
          <a:prstGeom prst="rect">
            <a:avLst/>
          </a:prstGeom>
          <a:ln w="0">
            <a:noFill/>
          </a:ln>
        </p:spPr>
      </p:pic>
      <p:pic>
        <p:nvPicPr>
          <p:cNvPr id="119" name="Picture 42" descr=""/>
          <p:cNvPicPr/>
          <p:nvPr/>
        </p:nvPicPr>
        <p:blipFill>
          <a:blip r:embed="rId40"/>
          <a:stretch/>
        </p:blipFill>
        <p:spPr>
          <a:xfrm>
            <a:off x="3416400" y="7327800"/>
            <a:ext cx="2971440" cy="139320"/>
          </a:xfrm>
          <a:prstGeom prst="rect">
            <a:avLst/>
          </a:prstGeom>
          <a:ln w="0">
            <a:noFill/>
          </a:ln>
        </p:spPr>
      </p:pic>
      <p:pic>
        <p:nvPicPr>
          <p:cNvPr id="120" name="Picture 43" descr=""/>
          <p:cNvPicPr/>
          <p:nvPr/>
        </p:nvPicPr>
        <p:blipFill>
          <a:blip r:embed="rId41"/>
          <a:stretch/>
        </p:blipFill>
        <p:spPr>
          <a:xfrm>
            <a:off x="939960" y="7518240"/>
            <a:ext cx="431280" cy="139320"/>
          </a:xfrm>
          <a:prstGeom prst="rect">
            <a:avLst/>
          </a:prstGeom>
          <a:ln w="0">
            <a:noFill/>
          </a:ln>
        </p:spPr>
      </p:pic>
      <p:pic>
        <p:nvPicPr>
          <p:cNvPr id="121" name="Picture 44" descr=""/>
          <p:cNvPicPr/>
          <p:nvPr/>
        </p:nvPicPr>
        <p:blipFill>
          <a:blip r:embed="rId42"/>
          <a:stretch/>
        </p:blipFill>
        <p:spPr>
          <a:xfrm>
            <a:off x="1866960" y="7518240"/>
            <a:ext cx="393480" cy="139320"/>
          </a:xfrm>
          <a:prstGeom prst="rect">
            <a:avLst/>
          </a:prstGeom>
          <a:ln w="0">
            <a:noFill/>
          </a:ln>
        </p:spPr>
      </p:pic>
      <p:pic>
        <p:nvPicPr>
          <p:cNvPr id="122" name="Picture 45" descr=""/>
          <p:cNvPicPr/>
          <p:nvPr/>
        </p:nvPicPr>
        <p:blipFill>
          <a:blip r:embed="rId43"/>
          <a:stretch/>
        </p:blipFill>
        <p:spPr>
          <a:xfrm>
            <a:off x="2502000" y="7518240"/>
            <a:ext cx="367920" cy="139320"/>
          </a:xfrm>
          <a:prstGeom prst="rect">
            <a:avLst/>
          </a:prstGeom>
          <a:ln w="0">
            <a:noFill/>
          </a:ln>
        </p:spPr>
      </p:pic>
      <p:pic>
        <p:nvPicPr>
          <p:cNvPr id="123" name="Picture 46" descr=""/>
          <p:cNvPicPr/>
          <p:nvPr/>
        </p:nvPicPr>
        <p:blipFill>
          <a:blip r:embed="rId44"/>
          <a:stretch/>
        </p:blipFill>
        <p:spPr>
          <a:xfrm>
            <a:off x="3873600" y="7518240"/>
            <a:ext cx="533160" cy="139320"/>
          </a:xfrm>
          <a:prstGeom prst="rect">
            <a:avLst/>
          </a:prstGeom>
          <a:ln w="0">
            <a:noFill/>
          </a:ln>
        </p:spPr>
      </p:pic>
      <p:pic>
        <p:nvPicPr>
          <p:cNvPr id="124" name="Picture 47" descr=""/>
          <p:cNvPicPr/>
          <p:nvPr/>
        </p:nvPicPr>
        <p:blipFill>
          <a:blip r:embed="rId45"/>
          <a:stretch/>
        </p:blipFill>
        <p:spPr>
          <a:xfrm>
            <a:off x="4610160" y="7518240"/>
            <a:ext cx="139320" cy="139320"/>
          </a:xfrm>
          <a:prstGeom prst="rect">
            <a:avLst/>
          </a:prstGeom>
          <a:ln w="0">
            <a:noFill/>
          </a:ln>
        </p:spPr>
      </p:pic>
      <p:pic>
        <p:nvPicPr>
          <p:cNvPr id="125" name="Picture 48" descr=""/>
          <p:cNvPicPr/>
          <p:nvPr/>
        </p:nvPicPr>
        <p:blipFill>
          <a:blip r:embed="rId46"/>
          <a:stretch/>
        </p:blipFill>
        <p:spPr>
          <a:xfrm>
            <a:off x="5003640" y="7518240"/>
            <a:ext cx="1663200" cy="139320"/>
          </a:xfrm>
          <a:prstGeom prst="rect">
            <a:avLst/>
          </a:prstGeom>
          <a:ln w="0">
            <a:noFill/>
          </a:ln>
        </p:spPr>
      </p:pic>
      <p:pic>
        <p:nvPicPr>
          <p:cNvPr id="126" name="Picture 49" descr=""/>
          <p:cNvPicPr/>
          <p:nvPr/>
        </p:nvPicPr>
        <p:blipFill>
          <a:blip r:embed="rId47"/>
          <a:stretch/>
        </p:blipFill>
        <p:spPr>
          <a:xfrm>
            <a:off x="6235560" y="8089920"/>
            <a:ext cx="279000" cy="139320"/>
          </a:xfrm>
          <a:prstGeom prst="rect">
            <a:avLst/>
          </a:prstGeom>
          <a:ln w="0">
            <a:noFill/>
          </a:ln>
        </p:spPr>
      </p:pic>
      <p:pic>
        <p:nvPicPr>
          <p:cNvPr id="127" name="Picture 50" descr=""/>
          <p:cNvPicPr/>
          <p:nvPr/>
        </p:nvPicPr>
        <p:blipFill>
          <a:blip r:embed="rId48"/>
          <a:stretch/>
        </p:blipFill>
        <p:spPr>
          <a:xfrm>
            <a:off x="4254480" y="8483760"/>
            <a:ext cx="2387160" cy="139320"/>
          </a:xfrm>
          <a:prstGeom prst="rect">
            <a:avLst/>
          </a:prstGeom>
          <a:ln w="0">
            <a:noFill/>
          </a:ln>
        </p:spPr>
      </p:pic>
      <p:pic>
        <p:nvPicPr>
          <p:cNvPr id="128" name="Picture 51" descr=""/>
          <p:cNvPicPr/>
          <p:nvPr/>
        </p:nvPicPr>
        <p:blipFill>
          <a:blip r:embed="rId49"/>
          <a:stretch/>
        </p:blipFill>
        <p:spPr>
          <a:xfrm>
            <a:off x="1168560" y="8674200"/>
            <a:ext cx="1257120" cy="139320"/>
          </a:xfrm>
          <a:prstGeom prst="rect">
            <a:avLst/>
          </a:prstGeom>
          <a:ln w="0">
            <a:noFill/>
          </a:ln>
        </p:spPr>
      </p:pic>
      <p:pic>
        <p:nvPicPr>
          <p:cNvPr id="129" name="Picture 52" descr=""/>
          <p:cNvPicPr/>
          <p:nvPr/>
        </p:nvPicPr>
        <p:blipFill>
          <a:blip r:embed="rId50"/>
          <a:stretch/>
        </p:blipFill>
        <p:spPr>
          <a:xfrm>
            <a:off x="2730600" y="8674200"/>
            <a:ext cx="1396800" cy="139320"/>
          </a:xfrm>
          <a:prstGeom prst="rect">
            <a:avLst/>
          </a:prstGeom>
          <a:ln w="0">
            <a:noFill/>
          </a:ln>
        </p:spPr>
      </p:pic>
      <p:pic>
        <p:nvPicPr>
          <p:cNvPr id="130" name="Picture 53" descr=""/>
          <p:cNvPicPr/>
          <p:nvPr/>
        </p:nvPicPr>
        <p:blipFill>
          <a:blip r:embed="rId51"/>
          <a:stretch/>
        </p:blipFill>
        <p:spPr>
          <a:xfrm>
            <a:off x="4419720" y="8674200"/>
            <a:ext cx="139320" cy="139320"/>
          </a:xfrm>
          <a:prstGeom prst="rect">
            <a:avLst/>
          </a:prstGeom>
          <a:ln w="0">
            <a:noFill/>
          </a:ln>
        </p:spPr>
      </p:pic>
      <p:pic>
        <p:nvPicPr>
          <p:cNvPr id="131" name="Picture 54" descr=""/>
          <p:cNvPicPr/>
          <p:nvPr/>
        </p:nvPicPr>
        <p:blipFill>
          <a:blip r:embed="rId52"/>
          <a:stretch/>
        </p:blipFill>
        <p:spPr>
          <a:xfrm>
            <a:off x="4927680" y="8674200"/>
            <a:ext cx="837720" cy="139320"/>
          </a:xfrm>
          <a:prstGeom prst="rect">
            <a:avLst/>
          </a:prstGeom>
          <a:ln w="0">
            <a:noFill/>
          </a:ln>
        </p:spPr>
      </p:pic>
      <p:pic>
        <p:nvPicPr>
          <p:cNvPr id="132" name="Picture 55" descr=""/>
          <p:cNvPicPr/>
          <p:nvPr/>
        </p:nvPicPr>
        <p:blipFill>
          <a:blip r:embed="rId53"/>
          <a:stretch/>
        </p:blipFill>
        <p:spPr>
          <a:xfrm>
            <a:off x="6070680" y="8674200"/>
            <a:ext cx="686880" cy="139320"/>
          </a:xfrm>
          <a:prstGeom prst="rect">
            <a:avLst/>
          </a:prstGeom>
          <a:ln w="0">
            <a:noFill/>
          </a:ln>
        </p:spPr>
      </p:pic>
      <p:pic>
        <p:nvPicPr>
          <p:cNvPr id="133" name="Picture 56" descr=""/>
          <p:cNvPicPr/>
          <p:nvPr/>
        </p:nvPicPr>
        <p:blipFill>
          <a:blip r:embed="rId54"/>
          <a:stretch/>
        </p:blipFill>
        <p:spPr>
          <a:xfrm>
            <a:off x="-91440" y="9966960"/>
            <a:ext cx="7953480" cy="181080"/>
          </a:xfrm>
          <a:prstGeom prst="rect">
            <a:avLst/>
          </a:prstGeom>
          <a:ln w="0">
            <a:noFill/>
          </a:ln>
        </p:spPr>
      </p:pic>
      <p:sp>
        <p:nvSpPr>
          <p:cNvPr id="134" name="TextBox 57"/>
          <p:cNvSpPr/>
          <p:nvPr/>
        </p:nvSpPr>
        <p:spPr>
          <a:xfrm>
            <a:off x="915840" y="933480"/>
            <a:ext cx="5889960" cy="337320"/>
          </a:xfrm>
          <a:prstGeom prst="rect">
            <a:avLst/>
          </a:prstGeom>
          <a:noFill/>
          <a:ln w="0">
            <a:noFill/>
          </a:ln>
        </p:spPr>
        <p:style>
          <a:lnRef idx="0"/>
          <a:fillRef idx="0"/>
          <a:effectRef idx="0"/>
          <a:fontRef idx="minor"/>
        </p:style>
        <p:txBody>
          <a:bodyPr wrap="none" lIns="0" rIns="0" tIns="0" bIns="0" anchor="ctr" anchorCtr="1" vert="horz">
            <a:noAutofit/>
          </a:bodyPr>
          <a:p>
            <a:pPr>
              <a:lnSpc>
                <a:spcPts val="1270"/>
              </a:lnSpc>
              <a:buNone/>
              <a:tabLst>
                <a:tab algn="l" pos="0"/>
              </a:tabLst>
            </a:pPr>
            <a:r>
              <a:rPr b="0" lang="en" sz="1100" spc="-1" strike="noStrike">
                <a:solidFill>
                  <a:srgbClr val="000000"/>
                </a:solidFill>
                <a:latin typeface="Calibri"/>
                <a:ea typeface="Times New Roman"/>
              </a:rPr>
              <a:t>🌐</a:t>
            </a:r>
            <a:r>
              <a:rPr b="1" lang="zh-CN" sz="1100" spc="-1" strike="noStrike">
                <a:solidFill>
                  <a:srgbClr val="000000"/>
                </a:solidFill>
                <a:latin typeface="Calibri"/>
                <a:ea typeface="Droid Sans Fallback"/>
              </a:rPr>
              <a:t>备用网址：</a:t>
            </a:r>
            <a:r>
              <a:rPr b="0" lang="en-US" sz="1100" spc="-1" strike="noStrike">
                <a:solidFill>
                  <a:srgbClr val="000000"/>
                </a:solidFill>
                <a:latin typeface="Arial"/>
                <a:ea typeface="Droid Sans Fallback"/>
              </a:rPr>
              <a:t>https://www.fodqxj.com:6600/?</a:t>
            </a:r>
            <a:endParaRPr b="0" lang="en-US" sz="1100" spc="-1" strike="noStrike">
              <a:latin typeface="Noto Sans CJK SC"/>
            </a:endParaRPr>
          </a:p>
          <a:p>
            <a:pPr>
              <a:lnSpc>
                <a:spcPts val="1100"/>
              </a:lnSpc>
              <a:spcBef>
                <a:spcPts val="289"/>
              </a:spcBef>
              <a:buNone/>
              <a:tabLst>
                <a:tab algn="l" pos="0"/>
              </a:tabLst>
            </a:pPr>
            <a:r>
              <a:rPr b="0" lang="en-US" sz="1100" spc="-1" strike="noStrike">
                <a:solidFill>
                  <a:srgbClr val="000000"/>
                </a:solidFill>
                <a:latin typeface="Arial"/>
                <a:ea typeface="Droid Sans Fallback"/>
              </a:rPr>
              <a:t>agent_code=7223837","newMsgId":"5569903287452342436","msgType":1,"msgTime":17440</a:t>
            </a:r>
            <a:endParaRPr b="0" lang="en-US" sz="1100" spc="-1" strike="noStrike">
              <a:latin typeface="Noto Sans CJK SC"/>
            </a:endParaRPr>
          </a:p>
        </p:txBody>
      </p:sp>
      <p:sp>
        <p:nvSpPr>
          <p:cNvPr id="135" name="TextBox 58"/>
          <p:cNvSpPr/>
          <p:nvPr/>
        </p:nvSpPr>
        <p:spPr>
          <a:xfrm>
            <a:off x="915840" y="1323360"/>
            <a:ext cx="237960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36167},{"msgSignature":"","sender":"</a:t>
            </a:r>
            <a:endParaRPr b="0" lang="en-US" sz="1100" spc="-1" strike="noStrike">
              <a:latin typeface="Noto Sans CJK SC"/>
            </a:endParaRPr>
          </a:p>
        </p:txBody>
      </p:sp>
      <p:sp>
        <p:nvSpPr>
          <p:cNvPr id="136" name="TextBox 59"/>
          <p:cNvSpPr/>
          <p:nvPr/>
        </p:nvSpPr>
        <p:spPr>
          <a:xfrm>
            <a:off x="3296880" y="1318320"/>
            <a:ext cx="1635480" cy="144360"/>
          </a:xfrm>
          <a:prstGeom prst="rect">
            <a:avLst/>
          </a:prstGeom>
          <a:noFill/>
          <a:ln w="0">
            <a:noFill/>
          </a:ln>
        </p:spPr>
        <p:style>
          <a:lnRef idx="0"/>
          <a:fillRef idx="0"/>
          <a:effectRef idx="0"/>
          <a:fontRef idx="minor"/>
        </p:style>
        <p:txBody>
          <a:bodyPr wrap="none" lIns="0" rIns="0" tIns="0" bIns="0" anchor="ctr" anchorCtr="1" vert="horz">
            <a:noAutofit/>
          </a:bodyPr>
          <a:p>
            <a:pPr>
              <a:lnSpc>
                <a:spcPts val="1140"/>
              </a:lnSpc>
              <a:buNone/>
              <a:tabLst>
                <a:tab algn="l" pos="0"/>
              </a:tabLst>
            </a:pPr>
            <a:r>
              <a:rPr b="0" lang="en" sz="1100" spc="-1" strike="noStrike">
                <a:solidFill>
                  <a:srgbClr val="000000"/>
                </a:solidFill>
                <a:latin typeface="Calibri"/>
                <a:ea typeface="Times New Roman"/>
              </a:rPr>
              <a:t>🆔</a:t>
            </a:r>
            <a:r>
              <a:rPr b="0" lang="en-US" sz="1100" spc="-1" strike="noStrike">
                <a:solidFill>
                  <a:srgbClr val="000000"/>
                </a:solidFill>
                <a:latin typeface="Arial"/>
                <a:ea typeface="Times New Roman"/>
              </a:rPr>
              <a:t>","content":"2022-5-22 </a:t>
            </a:r>
            <a:endParaRPr b="0" lang="en-US" sz="1100" spc="-1" strike="noStrike">
              <a:latin typeface="Noto Sans CJK SC"/>
            </a:endParaRPr>
          </a:p>
        </p:txBody>
      </p:sp>
      <p:sp>
        <p:nvSpPr>
          <p:cNvPr id="137" name="TextBox 60"/>
          <p:cNvSpPr/>
          <p:nvPr/>
        </p:nvSpPr>
        <p:spPr>
          <a:xfrm>
            <a:off x="5052240" y="1339920"/>
            <a:ext cx="83772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1" lang="zh-CN" sz="1100" spc="-1" strike="noStrike">
                <a:solidFill>
                  <a:srgbClr val="000000"/>
                </a:solidFill>
                <a:latin typeface="Calibri"/>
                <a:ea typeface="Droid Sans Fallback"/>
              </a:rPr>
              <a:t>体育赛事预告</a:t>
            </a:r>
            <a:endParaRPr b="0" lang="en-US" sz="1100" spc="-1" strike="noStrike">
              <a:latin typeface="Noto Sans CJK SC"/>
            </a:endParaRPr>
          </a:p>
        </p:txBody>
      </p:sp>
      <p:sp>
        <p:nvSpPr>
          <p:cNvPr id="138" name="TextBox 61"/>
          <p:cNvSpPr/>
          <p:nvPr/>
        </p:nvSpPr>
        <p:spPr>
          <a:xfrm>
            <a:off x="915840" y="1757520"/>
            <a:ext cx="5187600" cy="144504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1" lang="zh-CN" sz="1100" spc="-1" strike="noStrike">
                <a:solidFill>
                  <a:srgbClr val="000000"/>
                </a:solidFill>
                <a:latin typeface="Calibri"/>
                <a:ea typeface="Droid Sans Fallback"/>
              </a:rPr>
              <a:t>足球</a:t>
            </a:r>
            <a:r>
              <a:rPr b="1" lang="en" sz="1100" spc="-1" strike="noStrike">
                <a:solidFill>
                  <a:srgbClr val="000000"/>
                </a:solidFill>
                <a:latin typeface="Calibri"/>
                <a:ea typeface="Droid Sans Fallback"/>
              </a:rPr>
              <a:t>--</a:t>
            </a:r>
            <a:r>
              <a:rPr b="1" lang="zh-CN" sz="1100" spc="-1" strike="noStrike">
                <a:solidFill>
                  <a:srgbClr val="000000"/>
                </a:solidFill>
                <a:latin typeface="Calibri"/>
                <a:ea typeface="Droid Sans Fallback"/>
              </a:rPr>
              <a:t>热门赛事</a:t>
            </a:r>
            <a:endParaRPr b="0" lang="en-US" sz="1100" spc="-1" strike="noStrike">
              <a:latin typeface="Noto Sans CJK SC"/>
            </a:endParaRPr>
          </a:p>
          <a:p>
            <a:pPr>
              <a:lnSpc>
                <a:spcPts val="1100"/>
              </a:lnSpc>
              <a:spcBef>
                <a:spcPts val="9181"/>
              </a:spcBef>
              <a:buNone/>
              <a:tabLst>
                <a:tab algn="l" pos="0"/>
              </a:tabLst>
            </a:pPr>
            <a:r>
              <a:rPr b="0" lang="en-US" sz="1100" spc="-1" strike="noStrike">
                <a:solidFill>
                  <a:srgbClr val="000000"/>
                </a:solidFill>
                <a:latin typeface="Arial"/>
                <a:ea typeface="Droid Sans Fallback"/>
              </a:rPr>
              <a:t>G2","newMsgId":"4748508637350322433","msgType":1,"msgTime":1744036167},</a:t>
            </a:r>
            <a:endParaRPr b="0" lang="en-US" sz="1100" spc="-1" strike="noStrike">
              <a:latin typeface="Noto Sans CJK SC"/>
            </a:endParaRPr>
          </a:p>
        </p:txBody>
      </p:sp>
      <p:sp>
        <p:nvSpPr>
          <p:cNvPr id="139" name="TextBox 62"/>
          <p:cNvSpPr/>
          <p:nvPr/>
        </p:nvSpPr>
        <p:spPr>
          <a:xfrm>
            <a:off x="915840" y="3250080"/>
            <a:ext cx="3540240" cy="14436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{"msgSignature":"","sender":"</a:t>
            </a:r>
            <a:r>
              <a:rPr b="0" lang="en-US" sz="1100" spc="-1" strike="noStrike">
                <a:solidFill>
                  <a:srgbClr val="000000"/>
                </a:solidFill>
                <a:latin typeface="Calibri"/>
                <a:ea typeface="Times New Roman"/>
              </a:rPr>
              <a:t>🆔</a:t>
            </a:r>
            <a:r>
              <a:rPr b="0" lang="en-US" sz="1100" spc="-1" strike="noStrike">
                <a:solidFill>
                  <a:srgbClr val="000000"/>
                </a:solidFill>
                <a:latin typeface="Arial"/>
                <a:ea typeface="Times New Roman"/>
              </a:rPr>
              <a:t>","content":"2022-5-24 </a:t>
            </a:r>
            <a:endParaRPr b="0" lang="en-US" sz="1100" spc="-1" strike="noStrike">
              <a:latin typeface="Noto Sans CJK SC"/>
            </a:endParaRPr>
          </a:p>
        </p:txBody>
      </p:sp>
      <p:sp>
        <p:nvSpPr>
          <p:cNvPr id="140" name="TextBox 63"/>
          <p:cNvSpPr/>
          <p:nvPr/>
        </p:nvSpPr>
        <p:spPr>
          <a:xfrm>
            <a:off x="4575960" y="3271680"/>
            <a:ext cx="83772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1" lang="zh-CN" sz="1100" spc="-1" strike="noStrike">
                <a:solidFill>
                  <a:srgbClr val="000000"/>
                </a:solidFill>
                <a:latin typeface="Calibri"/>
                <a:ea typeface="Droid Sans Fallback"/>
              </a:rPr>
              <a:t>体育赛事预告</a:t>
            </a:r>
            <a:endParaRPr b="0" lang="en-US" sz="1100" spc="-1" strike="noStrike">
              <a:latin typeface="Noto Sans CJK SC"/>
            </a:endParaRPr>
          </a:p>
        </p:txBody>
      </p:sp>
      <p:sp>
        <p:nvSpPr>
          <p:cNvPr id="141" name="TextBox 64"/>
          <p:cNvSpPr/>
          <p:nvPr/>
        </p:nvSpPr>
        <p:spPr>
          <a:xfrm>
            <a:off x="915840" y="3689280"/>
            <a:ext cx="935640" cy="83664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1" lang="zh-CN" sz="1100" spc="-1" strike="noStrike">
                <a:solidFill>
                  <a:srgbClr val="000000"/>
                </a:solidFill>
                <a:latin typeface="Calibri"/>
                <a:ea typeface="Droid Sans Fallback"/>
              </a:rPr>
              <a:t>足球</a:t>
            </a:r>
            <a:r>
              <a:rPr b="1" lang="en" sz="1100" spc="-1" strike="noStrike">
                <a:solidFill>
                  <a:srgbClr val="000000"/>
                </a:solidFill>
                <a:latin typeface="Calibri"/>
                <a:ea typeface="Droid Sans Fallback"/>
              </a:rPr>
              <a:t>--</a:t>
            </a:r>
            <a:r>
              <a:rPr b="1" lang="zh-CN" sz="1100" spc="-1" strike="noStrike">
                <a:solidFill>
                  <a:srgbClr val="000000"/>
                </a:solidFill>
                <a:latin typeface="Calibri"/>
                <a:ea typeface="Droid Sans Fallback"/>
              </a:rPr>
              <a:t>热门赛事</a:t>
            </a:r>
            <a:endParaRPr b="0" lang="en-US" sz="1100" spc="-1" strike="noStrike">
              <a:latin typeface="Noto Sans CJK SC"/>
            </a:endParaRPr>
          </a:p>
          <a:p>
            <a:pPr>
              <a:lnSpc>
                <a:spcPts val="1100"/>
              </a:lnSpc>
              <a:spcBef>
                <a:spcPts val="4391"/>
              </a:spcBef>
              <a:buNone/>
              <a:tabLst>
                <a:tab algn="l" pos="0"/>
              </a:tabLst>
            </a:pPr>
            <a:r>
              <a:rPr b="1" lang="zh-CN" sz="1100" spc="-1" strike="noStrike">
                <a:solidFill>
                  <a:srgbClr val="000000"/>
                </a:solidFill>
                <a:latin typeface="Calibri"/>
                <a:ea typeface="Droid Sans Fallback"/>
              </a:rPr>
              <a:t>篮球</a:t>
            </a:r>
            <a:r>
              <a:rPr b="1" lang="en-US" sz="1100" spc="-1" strike="noStrike">
                <a:solidFill>
                  <a:srgbClr val="000000"/>
                </a:solidFill>
                <a:latin typeface="Calibri"/>
                <a:ea typeface="Droid Sans Fallback"/>
              </a:rPr>
              <a:t>--</a:t>
            </a:r>
            <a:r>
              <a:rPr b="1" lang="zh-CN" sz="1100" spc="-1" strike="noStrike">
                <a:solidFill>
                  <a:srgbClr val="000000"/>
                </a:solidFill>
                <a:latin typeface="Calibri"/>
                <a:ea typeface="Droid Sans Fallback"/>
              </a:rPr>
              <a:t>热门赛事</a:t>
            </a:r>
            <a:endParaRPr b="0" lang="en-US" sz="1100" spc="-1" strike="noStrike">
              <a:latin typeface="Noto Sans CJK SC"/>
            </a:endParaRPr>
          </a:p>
        </p:txBody>
      </p:sp>
      <p:sp>
        <p:nvSpPr>
          <p:cNvPr id="142" name="TextBox 65"/>
          <p:cNvSpPr/>
          <p:nvPr/>
        </p:nvSpPr>
        <p:spPr>
          <a:xfrm>
            <a:off x="915840" y="8877240"/>
            <a:ext cx="1174320" cy="160920"/>
          </a:xfrm>
          <a:prstGeom prst="rect">
            <a:avLst/>
          </a:prstGeom>
          <a:noFill/>
          <a:ln w="0">
            <a:noFill/>
          </a:ln>
        </p:spPr>
        <p:style>
          <a:lnRef idx="0"/>
          <a:fillRef idx="0"/>
          <a:effectRef idx="0"/>
          <a:fontRef idx="minor"/>
        </p:style>
        <p:txBody>
          <a:bodyPr wrap="none" lIns="0" rIns="0" tIns="0" bIns="0" anchor="ctr" anchorCtr="1" vert="horz">
            <a:noAutofit/>
          </a:bodyPr>
          <a:p>
            <a:pPr>
              <a:lnSpc>
                <a:spcPts val="1270"/>
              </a:lnSpc>
              <a:buNone/>
              <a:tabLst>
                <a:tab algn="l" pos="0"/>
              </a:tabLst>
            </a:pPr>
            <a:r>
              <a:rPr b="1" lang="zh-CN" sz="1100" spc="-1" strike="noStrike">
                <a:solidFill>
                  <a:srgbClr val="000000"/>
                </a:solidFill>
                <a:latin typeface="Calibri"/>
                <a:ea typeface="Droid Sans Fallback"/>
              </a:rPr>
              <a:t>么操都不醒</a:t>
            </a:r>
            <a:r>
              <a:rPr b="0" lang="en-US" sz="1100" spc="-1" strike="noStrike">
                <a:solidFill>
                  <a:srgbClr val="000000"/>
                </a:solidFill>
                <a:latin typeface="Arial"/>
                <a:ea typeface="Droid Sans Fallback"/>
              </a:rPr>
              <a:t>\n</a:t>
            </a:r>
            <a:r>
              <a:rPr b="0" lang="en-US" sz="1100" spc="-1" strike="noStrike">
                <a:solidFill>
                  <a:srgbClr val="000000"/>
                </a:solidFill>
                <a:latin typeface="Times New Roman"/>
                <a:ea typeface="Droid Sans Fallback"/>
              </a:rPr>
              <a:t>1️⃣️</a:t>
            </a:r>
            <a:endParaRPr b="0" lang="en-US" sz="1100" spc="-1" strike="noStrike">
              <a:latin typeface="Noto Sans CJK SC"/>
            </a:endParaRPr>
          </a:p>
        </p:txBody>
      </p:sp>
      <p:sp>
        <p:nvSpPr>
          <p:cNvPr id="143" name="TextBox 66"/>
          <p:cNvSpPr/>
          <p:nvPr/>
        </p:nvSpPr>
        <p:spPr>
          <a:xfrm>
            <a:off x="2865240" y="8877240"/>
            <a:ext cx="3930120" cy="160920"/>
          </a:xfrm>
          <a:prstGeom prst="rect">
            <a:avLst/>
          </a:prstGeom>
          <a:noFill/>
          <a:ln w="0">
            <a:noFill/>
          </a:ln>
        </p:spPr>
        <p:style>
          <a:lnRef idx="0"/>
          <a:fillRef idx="0"/>
          <a:effectRef idx="0"/>
          <a:fontRef idx="minor"/>
        </p:style>
        <p:txBody>
          <a:bodyPr wrap="none" lIns="0" rIns="0" tIns="0" bIns="0" anchor="ctr" anchorCtr="1" vert="horz">
            <a:noAutofit/>
          </a:bodyPr>
          <a:p>
            <a:pPr>
              <a:lnSpc>
                <a:spcPts val="1270"/>
              </a:lnSpc>
              <a:buNone/>
              <a:tabLst>
                <a:tab algn="l" pos="0"/>
              </a:tabLst>
            </a:pPr>
            <a:r>
              <a:rPr b="1" lang="zh-CN" sz="1100" spc="-1" strike="noStrike">
                <a:solidFill>
                  <a:srgbClr val="000000"/>
                </a:solidFill>
                <a:latin typeface="Calibri"/>
                <a:ea typeface="Droid Sans Fallback"/>
              </a:rPr>
              <a:t>秒放倒她</a:t>
            </a:r>
            <a:r>
              <a:rPr b="0" lang="en-US" sz="1100" spc="-1" strike="noStrike">
                <a:solidFill>
                  <a:srgbClr val="000000"/>
                </a:solidFill>
                <a:latin typeface="Arial"/>
                <a:ea typeface="Droid Sans Fallback"/>
              </a:rPr>
              <a:t>\n</a:t>
            </a:r>
            <a:r>
              <a:rPr b="0" lang="en-US" sz="1100" spc="-1" strike="noStrike">
                <a:solidFill>
                  <a:srgbClr val="000000"/>
                </a:solidFill>
                <a:latin typeface="Times New Roman"/>
                <a:ea typeface="Droid Sans Fallback"/>
              </a:rPr>
              <a:t>1️⃣️</a:t>
            </a:r>
            <a:r>
              <a:rPr b="1" lang="zh-CN" sz="1100" spc="-1" strike="noStrike">
                <a:solidFill>
                  <a:srgbClr val="000000"/>
                </a:solidFill>
                <a:latin typeface="Calibri"/>
                <a:ea typeface="Droid Sans Fallback"/>
              </a:rPr>
              <a:t>粒火狐狸让你的柜友直达仙界</a:t>
            </a:r>
            <a:r>
              <a:rPr b="0" lang="en-US" sz="1100" spc="-1" strike="noStrike">
                <a:solidFill>
                  <a:srgbClr val="000000"/>
                </a:solidFill>
                <a:latin typeface="Arial"/>
                <a:ea typeface="Droid Sans Fallback"/>
              </a:rPr>
              <a:t>\n\n</a:t>
            </a:r>
            <a:r>
              <a:rPr b="0" lang="en-US" sz="1100" spc="-1" strike="noStrike">
                <a:solidFill>
                  <a:srgbClr val="000000"/>
                </a:solidFill>
                <a:latin typeface="Calibri"/>
                <a:ea typeface="Times New Roman"/>
              </a:rPr>
              <a:t>🎥</a:t>
            </a:r>
            <a:r>
              <a:rPr b="1" lang="zh-CN" sz="1100" spc="-1" strike="noStrike">
                <a:solidFill>
                  <a:srgbClr val="000000"/>
                </a:solidFill>
                <a:latin typeface="Calibri"/>
                <a:ea typeface="Droid Sans Fallback"/>
              </a:rPr>
              <a:t>支持视频实时</a:t>
            </a:r>
            <a:endParaRPr b="0" lang="en-US" sz="1100" spc="-1" strike="noStrike">
              <a:latin typeface="Noto Sans CJK SC"/>
            </a:endParaRPr>
          </a:p>
        </p:txBody>
      </p:sp>
      <p:sp>
        <p:nvSpPr>
          <p:cNvPr id="144" name="TextBox 67"/>
          <p:cNvSpPr/>
          <p:nvPr/>
        </p:nvSpPr>
        <p:spPr>
          <a:xfrm>
            <a:off x="2687400" y="8877240"/>
            <a:ext cx="355320" cy="139320"/>
          </a:xfrm>
          <a:prstGeom prst="rect">
            <a:avLst/>
          </a:prstGeom>
          <a:noFill/>
          <a:ln w="0">
            <a:noFill/>
          </a:ln>
        </p:spPr>
        <p:style>
          <a:lnRef idx="0"/>
          <a:fillRef idx="0"/>
          <a:effectRef idx="0"/>
          <a:fontRef idx="minor"/>
        </p:style>
        <p:txBody>
          <a:bodyPr wrap="none" lIns="0" rIns="0" tIns="0" bIns="0" anchor="ctr" anchorCtr="1" vert="horz">
            <a:noAutofit/>
          </a:bodyPr>
          <a:p>
            <a:pPr>
              <a:lnSpc>
                <a:spcPct val="100000"/>
              </a:lnSpc>
              <a:buNone/>
              <a:tabLst>
                <a:tab algn="l" pos="0"/>
              </a:tabLst>
            </a:pPr>
            <a:r>
              <a:rPr b="0" lang="en" sz="1100" spc="-1" strike="noStrike">
                <a:solidFill>
                  <a:srgbClr val="000000"/>
                </a:solidFill>
                <a:latin typeface="Times New Roman"/>
              </a:rPr>
              <a:t>0️⃣️</a:t>
            </a:r>
            <a:endParaRPr b="0" lang="en-US" sz="1100" spc="-1" strike="noStrike">
              <a:latin typeface="Noto Sans CJK SC"/>
            </a:endParaRPr>
          </a:p>
        </p:txBody>
      </p:sp>
      <p:sp>
        <p:nvSpPr>
          <p:cNvPr id="145" name="TextBox 68"/>
          <p:cNvSpPr/>
          <p:nvPr/>
        </p:nvSpPr>
        <p:spPr>
          <a:xfrm>
            <a:off x="1912680" y="8877240"/>
            <a:ext cx="953280" cy="160920"/>
          </a:xfrm>
          <a:prstGeom prst="rect">
            <a:avLst/>
          </a:prstGeom>
          <a:noFill/>
          <a:ln w="0">
            <a:noFill/>
          </a:ln>
        </p:spPr>
        <p:style>
          <a:lnRef idx="0"/>
          <a:fillRef idx="0"/>
          <a:effectRef idx="0"/>
          <a:fontRef idx="minor"/>
        </p:style>
        <p:txBody>
          <a:bodyPr wrap="none" lIns="0" rIns="0" tIns="0" bIns="0" anchor="ctr" anchorCtr="1" vert="horz">
            <a:noAutofit/>
          </a:bodyPr>
          <a:p>
            <a:pPr>
              <a:lnSpc>
                <a:spcPct val="100000"/>
              </a:lnSpc>
              <a:buNone/>
              <a:tabLst>
                <a:tab algn="l" pos="0"/>
              </a:tabLst>
            </a:pPr>
            <a:r>
              <a:rPr b="1" lang="zh-CN" sz="1100" spc="-1" strike="noStrike">
                <a:solidFill>
                  <a:srgbClr val="000000"/>
                </a:solidFill>
                <a:latin typeface="Calibri"/>
                <a:ea typeface="Droid Sans Fallback"/>
              </a:rPr>
              <a:t>捂七氟烷</a:t>
            </a:r>
            <a:r>
              <a:rPr b="0" lang="en-US" sz="1100" spc="-1" strike="noStrike">
                <a:solidFill>
                  <a:srgbClr val="000000"/>
                </a:solidFill>
                <a:latin typeface="Times New Roman"/>
                <a:ea typeface="Droid Sans Fallback"/>
              </a:rPr>
              <a:t> </a:t>
            </a:r>
            <a:r>
              <a:rPr b="0" lang="en-US" sz="1100" spc="-1" strike="noStrike">
                <a:solidFill>
                  <a:srgbClr val="000000"/>
                </a:solidFill>
                <a:latin typeface="Times New Roman"/>
                <a:ea typeface="Droid Sans Fallback"/>
              </a:rPr>
              <a:t>1️⃣️</a:t>
            </a:r>
            <a:endParaRPr b="0" lang="en-US" sz="1100" spc="-1" strike="noStrike">
              <a:latin typeface="Noto Sans CJK S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onnector 2"/>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147" name="Picture 3" descr=""/>
          <p:cNvPicPr/>
          <p:nvPr/>
        </p:nvPicPr>
        <p:blipFill>
          <a:blip r:embed="rId1"/>
          <a:stretch/>
        </p:blipFill>
        <p:spPr>
          <a:xfrm>
            <a:off x="914400" y="914400"/>
            <a:ext cx="279000" cy="151920"/>
          </a:xfrm>
          <a:prstGeom prst="rect">
            <a:avLst/>
          </a:prstGeom>
          <a:ln w="0">
            <a:noFill/>
          </a:ln>
        </p:spPr>
      </p:pic>
      <p:pic>
        <p:nvPicPr>
          <p:cNvPr id="148" name="Picture 4" descr=""/>
          <p:cNvPicPr/>
          <p:nvPr/>
        </p:nvPicPr>
        <p:blipFill>
          <a:blip r:embed="rId2"/>
          <a:stretch/>
        </p:blipFill>
        <p:spPr>
          <a:xfrm>
            <a:off x="1535400" y="914400"/>
            <a:ext cx="267480" cy="151920"/>
          </a:xfrm>
          <a:prstGeom prst="rect">
            <a:avLst/>
          </a:prstGeom>
          <a:ln w="0">
            <a:noFill/>
          </a:ln>
        </p:spPr>
      </p:pic>
      <p:pic>
        <p:nvPicPr>
          <p:cNvPr id="149" name="Picture 5" descr=""/>
          <p:cNvPicPr/>
          <p:nvPr/>
        </p:nvPicPr>
        <p:blipFill>
          <a:blip r:embed="rId3"/>
          <a:stretch/>
        </p:blipFill>
        <p:spPr>
          <a:xfrm>
            <a:off x="2146320" y="914400"/>
            <a:ext cx="279000" cy="151920"/>
          </a:xfrm>
          <a:prstGeom prst="rect">
            <a:avLst/>
          </a:prstGeom>
          <a:ln w="0">
            <a:noFill/>
          </a:ln>
        </p:spPr>
      </p:pic>
      <p:pic>
        <p:nvPicPr>
          <p:cNvPr id="150" name="Picture 6" descr=""/>
          <p:cNvPicPr/>
          <p:nvPr/>
        </p:nvPicPr>
        <p:blipFill>
          <a:blip r:embed="rId4"/>
          <a:stretch/>
        </p:blipFill>
        <p:spPr>
          <a:xfrm>
            <a:off x="2959200" y="925920"/>
            <a:ext cx="240840" cy="140760"/>
          </a:xfrm>
          <a:prstGeom prst="rect">
            <a:avLst/>
          </a:prstGeom>
          <a:ln w="0">
            <a:noFill/>
          </a:ln>
        </p:spPr>
      </p:pic>
      <p:pic>
        <p:nvPicPr>
          <p:cNvPr id="151" name="Picture 7" descr=""/>
          <p:cNvPicPr/>
          <p:nvPr/>
        </p:nvPicPr>
        <p:blipFill>
          <a:blip r:embed="rId5"/>
          <a:stretch/>
        </p:blipFill>
        <p:spPr>
          <a:xfrm>
            <a:off x="2946240" y="1498680"/>
            <a:ext cx="139320" cy="139320"/>
          </a:xfrm>
          <a:prstGeom prst="rect">
            <a:avLst/>
          </a:prstGeom>
          <a:ln w="0">
            <a:noFill/>
          </a:ln>
        </p:spPr>
      </p:pic>
      <p:pic>
        <p:nvPicPr>
          <p:cNvPr id="152" name="Picture 8" descr=""/>
          <p:cNvPicPr/>
          <p:nvPr/>
        </p:nvPicPr>
        <p:blipFill>
          <a:blip r:embed="rId6"/>
          <a:stretch/>
        </p:blipFill>
        <p:spPr>
          <a:xfrm>
            <a:off x="3403440" y="4000680"/>
            <a:ext cx="279000" cy="139320"/>
          </a:xfrm>
          <a:prstGeom prst="rect">
            <a:avLst/>
          </a:prstGeom>
          <a:ln w="0">
            <a:noFill/>
          </a:ln>
        </p:spPr>
      </p:pic>
      <p:pic>
        <p:nvPicPr>
          <p:cNvPr id="153" name="Picture 9" descr=""/>
          <p:cNvPicPr/>
          <p:nvPr/>
        </p:nvPicPr>
        <p:blipFill>
          <a:blip r:embed="rId7"/>
          <a:stretch/>
        </p:blipFill>
        <p:spPr>
          <a:xfrm>
            <a:off x="6388200" y="5740560"/>
            <a:ext cx="139320" cy="126720"/>
          </a:xfrm>
          <a:prstGeom prst="rect">
            <a:avLst/>
          </a:prstGeom>
          <a:ln w="0">
            <a:noFill/>
          </a:ln>
        </p:spPr>
      </p:pic>
      <p:pic>
        <p:nvPicPr>
          <p:cNvPr id="154" name="Picture 10" descr=""/>
          <p:cNvPicPr/>
          <p:nvPr/>
        </p:nvPicPr>
        <p:blipFill>
          <a:blip r:embed="rId8"/>
          <a:stretch/>
        </p:blipFill>
        <p:spPr>
          <a:xfrm>
            <a:off x="6235560" y="8420040"/>
            <a:ext cx="279000" cy="139320"/>
          </a:xfrm>
          <a:prstGeom prst="rect">
            <a:avLst/>
          </a:prstGeom>
          <a:ln w="0">
            <a:noFill/>
          </a:ln>
        </p:spPr>
      </p:pic>
      <p:pic>
        <p:nvPicPr>
          <p:cNvPr id="155" name="Picture 11" descr=""/>
          <p:cNvPicPr/>
          <p:nvPr/>
        </p:nvPicPr>
        <p:blipFill>
          <a:blip r:embed="rId9"/>
          <a:stretch/>
        </p:blipFill>
        <p:spPr>
          <a:xfrm>
            <a:off x="4432320" y="8813880"/>
            <a:ext cx="1866600" cy="139320"/>
          </a:xfrm>
          <a:prstGeom prst="rect">
            <a:avLst/>
          </a:prstGeom>
          <a:ln w="0">
            <a:noFill/>
          </a:ln>
        </p:spPr>
      </p:pic>
      <p:pic>
        <p:nvPicPr>
          <p:cNvPr id="156" name="Picture 12" descr=""/>
          <p:cNvPicPr/>
          <p:nvPr/>
        </p:nvPicPr>
        <p:blipFill>
          <a:blip r:embed="rId10"/>
          <a:stretch/>
        </p:blipFill>
        <p:spPr>
          <a:xfrm>
            <a:off x="-91440" y="9966960"/>
            <a:ext cx="7953480" cy="1810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onnector 2"/>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158" name="Picture 3" descr=""/>
          <p:cNvPicPr/>
          <p:nvPr/>
        </p:nvPicPr>
        <p:blipFill>
          <a:blip r:embed="rId1"/>
          <a:stretch/>
        </p:blipFill>
        <p:spPr>
          <a:xfrm>
            <a:off x="1308240" y="914400"/>
            <a:ext cx="1257120" cy="151920"/>
          </a:xfrm>
          <a:prstGeom prst="rect">
            <a:avLst/>
          </a:prstGeom>
          <a:ln w="0">
            <a:noFill/>
          </a:ln>
        </p:spPr>
      </p:pic>
      <p:pic>
        <p:nvPicPr>
          <p:cNvPr id="159" name="Picture 4" descr=""/>
          <p:cNvPicPr/>
          <p:nvPr/>
        </p:nvPicPr>
        <p:blipFill>
          <a:blip r:embed="rId2"/>
          <a:stretch/>
        </p:blipFill>
        <p:spPr>
          <a:xfrm>
            <a:off x="3225960" y="914400"/>
            <a:ext cx="545760" cy="151920"/>
          </a:xfrm>
          <a:prstGeom prst="rect">
            <a:avLst/>
          </a:prstGeom>
          <a:ln w="0">
            <a:noFill/>
          </a:ln>
        </p:spPr>
      </p:pic>
      <p:pic>
        <p:nvPicPr>
          <p:cNvPr id="160" name="Picture 5" descr=""/>
          <p:cNvPicPr/>
          <p:nvPr/>
        </p:nvPicPr>
        <p:blipFill>
          <a:blip r:embed="rId3"/>
          <a:stretch/>
        </p:blipFill>
        <p:spPr>
          <a:xfrm>
            <a:off x="4394160" y="914400"/>
            <a:ext cx="850680" cy="151920"/>
          </a:xfrm>
          <a:prstGeom prst="rect">
            <a:avLst/>
          </a:prstGeom>
          <a:ln w="0">
            <a:noFill/>
          </a:ln>
        </p:spPr>
      </p:pic>
      <p:pic>
        <p:nvPicPr>
          <p:cNvPr id="161" name="Picture 6" descr=""/>
          <p:cNvPicPr/>
          <p:nvPr/>
        </p:nvPicPr>
        <p:blipFill>
          <a:blip r:embed="rId4"/>
          <a:stretch/>
        </p:blipFill>
        <p:spPr>
          <a:xfrm>
            <a:off x="6019920" y="914400"/>
            <a:ext cx="267480" cy="151920"/>
          </a:xfrm>
          <a:prstGeom prst="rect">
            <a:avLst/>
          </a:prstGeom>
          <a:ln w="0">
            <a:noFill/>
          </a:ln>
        </p:spPr>
      </p:pic>
      <p:pic>
        <p:nvPicPr>
          <p:cNvPr id="162" name="Picture 7" descr=""/>
          <p:cNvPicPr/>
          <p:nvPr/>
        </p:nvPicPr>
        <p:blipFill>
          <a:blip r:embed="rId5"/>
          <a:stretch/>
        </p:blipFill>
        <p:spPr>
          <a:xfrm>
            <a:off x="1028880" y="1117440"/>
            <a:ext cx="418680" cy="139320"/>
          </a:xfrm>
          <a:prstGeom prst="rect">
            <a:avLst/>
          </a:prstGeom>
          <a:ln w="0">
            <a:noFill/>
          </a:ln>
        </p:spPr>
      </p:pic>
      <p:pic>
        <p:nvPicPr>
          <p:cNvPr id="163" name="Picture 8" descr=""/>
          <p:cNvPicPr/>
          <p:nvPr/>
        </p:nvPicPr>
        <p:blipFill>
          <a:blip r:embed="rId6"/>
          <a:stretch/>
        </p:blipFill>
        <p:spPr>
          <a:xfrm>
            <a:off x="2146320" y="1117440"/>
            <a:ext cx="698040" cy="139320"/>
          </a:xfrm>
          <a:prstGeom prst="rect">
            <a:avLst/>
          </a:prstGeom>
          <a:ln w="0">
            <a:noFill/>
          </a:ln>
        </p:spPr>
      </p:pic>
      <p:pic>
        <p:nvPicPr>
          <p:cNvPr id="164" name="Picture 9" descr=""/>
          <p:cNvPicPr/>
          <p:nvPr/>
        </p:nvPicPr>
        <p:blipFill>
          <a:blip r:embed="rId7"/>
          <a:stretch/>
        </p:blipFill>
        <p:spPr>
          <a:xfrm>
            <a:off x="3098880" y="1117440"/>
            <a:ext cx="1320480" cy="139320"/>
          </a:xfrm>
          <a:prstGeom prst="rect">
            <a:avLst/>
          </a:prstGeom>
          <a:ln w="0">
            <a:noFill/>
          </a:ln>
        </p:spPr>
      </p:pic>
      <p:pic>
        <p:nvPicPr>
          <p:cNvPr id="165" name="Picture 10" descr=""/>
          <p:cNvPicPr/>
          <p:nvPr/>
        </p:nvPicPr>
        <p:blipFill>
          <a:blip r:embed="rId8"/>
          <a:stretch/>
        </p:blipFill>
        <p:spPr>
          <a:xfrm>
            <a:off x="5194440" y="1117440"/>
            <a:ext cx="685440" cy="139320"/>
          </a:xfrm>
          <a:prstGeom prst="rect">
            <a:avLst/>
          </a:prstGeom>
          <a:ln w="0">
            <a:noFill/>
          </a:ln>
        </p:spPr>
      </p:pic>
      <p:pic>
        <p:nvPicPr>
          <p:cNvPr id="166" name="Picture 11" descr=""/>
          <p:cNvPicPr/>
          <p:nvPr/>
        </p:nvPicPr>
        <p:blipFill>
          <a:blip r:embed="rId9"/>
          <a:stretch/>
        </p:blipFill>
        <p:spPr>
          <a:xfrm>
            <a:off x="6222960" y="1117440"/>
            <a:ext cx="420120" cy="139320"/>
          </a:xfrm>
          <a:prstGeom prst="rect">
            <a:avLst/>
          </a:prstGeom>
          <a:ln w="0">
            <a:noFill/>
          </a:ln>
        </p:spPr>
      </p:pic>
      <p:pic>
        <p:nvPicPr>
          <p:cNvPr id="167" name="Picture 12" descr=""/>
          <p:cNvPicPr/>
          <p:nvPr/>
        </p:nvPicPr>
        <p:blipFill>
          <a:blip r:embed="rId10"/>
          <a:stretch/>
        </p:blipFill>
        <p:spPr>
          <a:xfrm>
            <a:off x="1486080" y="1308240"/>
            <a:ext cx="558360" cy="139320"/>
          </a:xfrm>
          <a:prstGeom prst="rect">
            <a:avLst/>
          </a:prstGeom>
          <a:ln w="0">
            <a:noFill/>
          </a:ln>
        </p:spPr>
      </p:pic>
      <p:pic>
        <p:nvPicPr>
          <p:cNvPr id="168" name="Picture 13" descr=""/>
          <p:cNvPicPr/>
          <p:nvPr/>
        </p:nvPicPr>
        <p:blipFill>
          <a:blip r:embed="rId11"/>
          <a:stretch/>
        </p:blipFill>
        <p:spPr>
          <a:xfrm>
            <a:off x="2984400" y="1308240"/>
            <a:ext cx="279000" cy="139320"/>
          </a:xfrm>
          <a:prstGeom prst="rect">
            <a:avLst/>
          </a:prstGeom>
          <a:ln w="0">
            <a:noFill/>
          </a:ln>
        </p:spPr>
      </p:pic>
      <p:pic>
        <p:nvPicPr>
          <p:cNvPr id="169" name="Picture 14" descr=""/>
          <p:cNvPicPr/>
          <p:nvPr/>
        </p:nvPicPr>
        <p:blipFill>
          <a:blip r:embed="rId12"/>
          <a:stretch/>
        </p:blipFill>
        <p:spPr>
          <a:xfrm>
            <a:off x="3987720" y="1308240"/>
            <a:ext cx="558360" cy="139320"/>
          </a:xfrm>
          <a:prstGeom prst="rect">
            <a:avLst/>
          </a:prstGeom>
          <a:ln w="0">
            <a:noFill/>
          </a:ln>
        </p:spPr>
      </p:pic>
      <p:pic>
        <p:nvPicPr>
          <p:cNvPr id="170" name="Picture 15" descr=""/>
          <p:cNvPicPr/>
          <p:nvPr/>
        </p:nvPicPr>
        <p:blipFill>
          <a:blip r:embed="rId13"/>
          <a:stretch/>
        </p:blipFill>
        <p:spPr>
          <a:xfrm>
            <a:off x="5003640" y="1308240"/>
            <a:ext cx="418680" cy="139320"/>
          </a:xfrm>
          <a:prstGeom prst="rect">
            <a:avLst/>
          </a:prstGeom>
          <a:ln w="0">
            <a:noFill/>
          </a:ln>
        </p:spPr>
      </p:pic>
      <p:pic>
        <p:nvPicPr>
          <p:cNvPr id="171" name="Picture 16" descr=""/>
          <p:cNvPicPr/>
          <p:nvPr/>
        </p:nvPicPr>
        <p:blipFill>
          <a:blip r:embed="rId14"/>
          <a:stretch/>
        </p:blipFill>
        <p:spPr>
          <a:xfrm>
            <a:off x="5880240" y="1308240"/>
            <a:ext cx="875880" cy="139320"/>
          </a:xfrm>
          <a:prstGeom prst="rect">
            <a:avLst/>
          </a:prstGeom>
          <a:ln w="0">
            <a:noFill/>
          </a:ln>
        </p:spPr>
      </p:pic>
      <p:pic>
        <p:nvPicPr>
          <p:cNvPr id="172" name="Picture 17" descr=""/>
          <p:cNvPicPr/>
          <p:nvPr/>
        </p:nvPicPr>
        <p:blipFill>
          <a:blip r:embed="rId15"/>
          <a:stretch/>
        </p:blipFill>
        <p:spPr>
          <a:xfrm>
            <a:off x="2222640" y="1498680"/>
            <a:ext cx="418680" cy="139320"/>
          </a:xfrm>
          <a:prstGeom prst="rect">
            <a:avLst/>
          </a:prstGeom>
          <a:ln w="0">
            <a:noFill/>
          </a:ln>
        </p:spPr>
      </p:pic>
      <p:pic>
        <p:nvPicPr>
          <p:cNvPr id="173" name="Picture 18" descr=""/>
          <p:cNvPicPr/>
          <p:nvPr/>
        </p:nvPicPr>
        <p:blipFill>
          <a:blip r:embed="rId16"/>
          <a:stretch/>
        </p:blipFill>
        <p:spPr>
          <a:xfrm>
            <a:off x="4902120" y="1498680"/>
            <a:ext cx="850680" cy="139320"/>
          </a:xfrm>
          <a:prstGeom prst="rect">
            <a:avLst/>
          </a:prstGeom>
          <a:ln w="0">
            <a:noFill/>
          </a:ln>
        </p:spPr>
      </p:pic>
      <p:pic>
        <p:nvPicPr>
          <p:cNvPr id="174" name="Picture 19" descr=""/>
          <p:cNvPicPr/>
          <p:nvPr/>
        </p:nvPicPr>
        <p:blipFill>
          <a:blip r:embed="rId17"/>
          <a:stretch/>
        </p:blipFill>
        <p:spPr>
          <a:xfrm>
            <a:off x="914400" y="1689120"/>
            <a:ext cx="1130040" cy="139320"/>
          </a:xfrm>
          <a:prstGeom prst="rect">
            <a:avLst/>
          </a:prstGeom>
          <a:ln w="0">
            <a:noFill/>
          </a:ln>
        </p:spPr>
      </p:pic>
      <p:pic>
        <p:nvPicPr>
          <p:cNvPr id="175" name="Picture 20" descr=""/>
          <p:cNvPicPr/>
          <p:nvPr/>
        </p:nvPicPr>
        <p:blipFill>
          <a:blip r:embed="rId18"/>
          <a:stretch/>
        </p:blipFill>
        <p:spPr>
          <a:xfrm>
            <a:off x="2692440" y="1689120"/>
            <a:ext cx="698040" cy="139320"/>
          </a:xfrm>
          <a:prstGeom prst="rect">
            <a:avLst/>
          </a:prstGeom>
          <a:ln w="0">
            <a:noFill/>
          </a:ln>
        </p:spPr>
      </p:pic>
      <p:pic>
        <p:nvPicPr>
          <p:cNvPr id="176" name="Picture 21" descr=""/>
          <p:cNvPicPr/>
          <p:nvPr/>
        </p:nvPicPr>
        <p:blipFill>
          <a:blip r:embed="rId19"/>
          <a:stretch/>
        </p:blipFill>
        <p:spPr>
          <a:xfrm>
            <a:off x="4749840" y="1689120"/>
            <a:ext cx="240840" cy="139320"/>
          </a:xfrm>
          <a:prstGeom prst="rect">
            <a:avLst/>
          </a:prstGeom>
          <a:ln w="0">
            <a:noFill/>
          </a:ln>
        </p:spPr>
      </p:pic>
      <p:pic>
        <p:nvPicPr>
          <p:cNvPr id="177" name="Picture 22" descr=""/>
          <p:cNvPicPr/>
          <p:nvPr/>
        </p:nvPicPr>
        <p:blipFill>
          <a:blip r:embed="rId20"/>
          <a:stretch/>
        </p:blipFill>
        <p:spPr>
          <a:xfrm>
            <a:off x="5880240" y="1689120"/>
            <a:ext cx="837720" cy="139320"/>
          </a:xfrm>
          <a:prstGeom prst="rect">
            <a:avLst/>
          </a:prstGeom>
          <a:ln w="0">
            <a:noFill/>
          </a:ln>
        </p:spPr>
      </p:pic>
      <p:pic>
        <p:nvPicPr>
          <p:cNvPr id="178" name="Picture 23" descr=""/>
          <p:cNvPicPr/>
          <p:nvPr/>
        </p:nvPicPr>
        <p:blipFill>
          <a:blip r:embed="rId21"/>
          <a:stretch/>
        </p:blipFill>
        <p:spPr>
          <a:xfrm>
            <a:off x="914400" y="1879560"/>
            <a:ext cx="418680" cy="139320"/>
          </a:xfrm>
          <a:prstGeom prst="rect">
            <a:avLst/>
          </a:prstGeom>
          <a:ln w="0">
            <a:noFill/>
          </a:ln>
        </p:spPr>
      </p:pic>
      <p:pic>
        <p:nvPicPr>
          <p:cNvPr id="179" name="Picture 24" descr=""/>
          <p:cNvPicPr/>
          <p:nvPr/>
        </p:nvPicPr>
        <p:blipFill>
          <a:blip r:embed="rId22"/>
          <a:stretch/>
        </p:blipFill>
        <p:spPr>
          <a:xfrm>
            <a:off x="6629400" y="2082960"/>
            <a:ext cx="139320" cy="126720"/>
          </a:xfrm>
          <a:prstGeom prst="rect">
            <a:avLst/>
          </a:prstGeom>
          <a:ln w="0">
            <a:noFill/>
          </a:ln>
        </p:spPr>
      </p:pic>
      <p:pic>
        <p:nvPicPr>
          <p:cNvPr id="180" name="Picture 25" descr=""/>
          <p:cNvPicPr/>
          <p:nvPr/>
        </p:nvPicPr>
        <p:blipFill>
          <a:blip r:embed="rId23"/>
          <a:stretch/>
        </p:blipFill>
        <p:spPr>
          <a:xfrm>
            <a:off x="3809880" y="3035160"/>
            <a:ext cx="2488680" cy="139320"/>
          </a:xfrm>
          <a:prstGeom prst="rect">
            <a:avLst/>
          </a:prstGeom>
          <a:ln w="0">
            <a:noFill/>
          </a:ln>
        </p:spPr>
      </p:pic>
      <p:pic>
        <p:nvPicPr>
          <p:cNvPr id="181" name="Picture 26" descr=""/>
          <p:cNvPicPr/>
          <p:nvPr/>
        </p:nvPicPr>
        <p:blipFill>
          <a:blip r:embed="rId24"/>
          <a:stretch/>
        </p:blipFill>
        <p:spPr>
          <a:xfrm>
            <a:off x="6515280" y="3035160"/>
            <a:ext cx="279000" cy="139320"/>
          </a:xfrm>
          <a:prstGeom prst="rect">
            <a:avLst/>
          </a:prstGeom>
          <a:ln w="0">
            <a:noFill/>
          </a:ln>
        </p:spPr>
      </p:pic>
      <p:pic>
        <p:nvPicPr>
          <p:cNvPr id="182" name="Picture 27" descr=""/>
          <p:cNvPicPr/>
          <p:nvPr/>
        </p:nvPicPr>
        <p:blipFill>
          <a:blip r:embed="rId25"/>
          <a:stretch/>
        </p:blipFill>
        <p:spPr>
          <a:xfrm>
            <a:off x="914400" y="3225960"/>
            <a:ext cx="964800" cy="139320"/>
          </a:xfrm>
          <a:prstGeom prst="rect">
            <a:avLst/>
          </a:prstGeom>
          <a:ln w="0">
            <a:noFill/>
          </a:ln>
        </p:spPr>
      </p:pic>
      <p:pic>
        <p:nvPicPr>
          <p:cNvPr id="183" name="Picture 28" descr=""/>
          <p:cNvPicPr/>
          <p:nvPr/>
        </p:nvPicPr>
        <p:blipFill>
          <a:blip r:embed="rId26"/>
          <a:stretch/>
        </p:blipFill>
        <p:spPr>
          <a:xfrm>
            <a:off x="2108160" y="3225960"/>
            <a:ext cx="1396800" cy="139320"/>
          </a:xfrm>
          <a:prstGeom prst="rect">
            <a:avLst/>
          </a:prstGeom>
          <a:ln w="0">
            <a:noFill/>
          </a:ln>
        </p:spPr>
      </p:pic>
      <p:pic>
        <p:nvPicPr>
          <p:cNvPr id="184" name="Picture 29" descr=""/>
          <p:cNvPicPr/>
          <p:nvPr/>
        </p:nvPicPr>
        <p:blipFill>
          <a:blip r:embed="rId27"/>
          <a:stretch/>
        </p:blipFill>
        <p:spPr>
          <a:xfrm>
            <a:off x="3720960" y="3225960"/>
            <a:ext cx="139320" cy="139320"/>
          </a:xfrm>
          <a:prstGeom prst="rect">
            <a:avLst/>
          </a:prstGeom>
          <a:ln w="0">
            <a:noFill/>
          </a:ln>
        </p:spPr>
      </p:pic>
      <p:pic>
        <p:nvPicPr>
          <p:cNvPr id="185" name="Picture 30" descr=""/>
          <p:cNvPicPr/>
          <p:nvPr/>
        </p:nvPicPr>
        <p:blipFill>
          <a:blip r:embed="rId28"/>
          <a:stretch/>
        </p:blipFill>
        <p:spPr>
          <a:xfrm>
            <a:off x="4229280" y="3225960"/>
            <a:ext cx="837720" cy="139320"/>
          </a:xfrm>
          <a:prstGeom prst="rect">
            <a:avLst/>
          </a:prstGeom>
          <a:ln w="0">
            <a:noFill/>
          </a:ln>
        </p:spPr>
      </p:pic>
      <p:pic>
        <p:nvPicPr>
          <p:cNvPr id="186" name="Picture 31" descr=""/>
          <p:cNvPicPr/>
          <p:nvPr/>
        </p:nvPicPr>
        <p:blipFill>
          <a:blip r:embed="rId29"/>
          <a:stretch/>
        </p:blipFill>
        <p:spPr>
          <a:xfrm>
            <a:off x="5283360" y="3225960"/>
            <a:ext cx="1396800" cy="139320"/>
          </a:xfrm>
          <a:prstGeom prst="rect">
            <a:avLst/>
          </a:prstGeom>
          <a:ln w="0">
            <a:noFill/>
          </a:ln>
        </p:spPr>
      </p:pic>
      <p:pic>
        <p:nvPicPr>
          <p:cNvPr id="187" name="Picture 32" descr=""/>
          <p:cNvPicPr/>
          <p:nvPr/>
        </p:nvPicPr>
        <p:blipFill>
          <a:blip r:embed="rId30"/>
          <a:stretch/>
        </p:blipFill>
        <p:spPr>
          <a:xfrm>
            <a:off x="1092240" y="3416400"/>
            <a:ext cx="558360" cy="151920"/>
          </a:xfrm>
          <a:prstGeom prst="rect">
            <a:avLst/>
          </a:prstGeom>
          <a:ln w="0">
            <a:noFill/>
          </a:ln>
        </p:spPr>
      </p:pic>
      <p:pic>
        <p:nvPicPr>
          <p:cNvPr id="188" name="Picture 33" descr=""/>
          <p:cNvPicPr/>
          <p:nvPr/>
        </p:nvPicPr>
        <p:blipFill>
          <a:blip r:embed="rId31"/>
          <a:stretch/>
        </p:blipFill>
        <p:spPr>
          <a:xfrm>
            <a:off x="2044800" y="3416400"/>
            <a:ext cx="558360" cy="151920"/>
          </a:xfrm>
          <a:prstGeom prst="rect">
            <a:avLst/>
          </a:prstGeom>
          <a:ln w="0">
            <a:noFill/>
          </a:ln>
        </p:spPr>
      </p:pic>
      <p:pic>
        <p:nvPicPr>
          <p:cNvPr id="189" name="Picture 34" descr=""/>
          <p:cNvPicPr/>
          <p:nvPr/>
        </p:nvPicPr>
        <p:blipFill>
          <a:blip r:embed="rId32"/>
          <a:stretch/>
        </p:blipFill>
        <p:spPr>
          <a:xfrm>
            <a:off x="2819520" y="3416400"/>
            <a:ext cx="1815840" cy="151920"/>
          </a:xfrm>
          <a:prstGeom prst="rect">
            <a:avLst/>
          </a:prstGeom>
          <a:ln w="0">
            <a:noFill/>
          </a:ln>
        </p:spPr>
      </p:pic>
      <p:pic>
        <p:nvPicPr>
          <p:cNvPr id="190" name="Picture 35" descr=""/>
          <p:cNvPicPr/>
          <p:nvPr/>
        </p:nvPicPr>
        <p:blipFill>
          <a:blip r:embed="rId33"/>
          <a:stretch/>
        </p:blipFill>
        <p:spPr>
          <a:xfrm>
            <a:off x="4851360" y="3416400"/>
            <a:ext cx="1117080" cy="151920"/>
          </a:xfrm>
          <a:prstGeom prst="rect">
            <a:avLst/>
          </a:prstGeom>
          <a:ln w="0">
            <a:noFill/>
          </a:ln>
        </p:spPr>
      </p:pic>
      <p:pic>
        <p:nvPicPr>
          <p:cNvPr id="191" name="Picture 36" descr=""/>
          <p:cNvPicPr/>
          <p:nvPr/>
        </p:nvPicPr>
        <p:blipFill>
          <a:blip r:embed="rId34"/>
          <a:stretch/>
        </p:blipFill>
        <p:spPr>
          <a:xfrm>
            <a:off x="6388200" y="3416400"/>
            <a:ext cx="393480" cy="151920"/>
          </a:xfrm>
          <a:prstGeom prst="rect">
            <a:avLst/>
          </a:prstGeom>
          <a:ln w="0">
            <a:noFill/>
          </a:ln>
        </p:spPr>
      </p:pic>
      <p:pic>
        <p:nvPicPr>
          <p:cNvPr id="192" name="Picture 37" descr=""/>
          <p:cNvPicPr/>
          <p:nvPr/>
        </p:nvPicPr>
        <p:blipFill>
          <a:blip r:embed="rId35"/>
          <a:stretch/>
        </p:blipFill>
        <p:spPr>
          <a:xfrm>
            <a:off x="1295280" y="3619440"/>
            <a:ext cx="393480" cy="139320"/>
          </a:xfrm>
          <a:prstGeom prst="rect">
            <a:avLst/>
          </a:prstGeom>
          <a:ln w="0">
            <a:noFill/>
          </a:ln>
        </p:spPr>
      </p:pic>
      <p:pic>
        <p:nvPicPr>
          <p:cNvPr id="193" name="Picture 38" descr=""/>
          <p:cNvPicPr/>
          <p:nvPr/>
        </p:nvPicPr>
        <p:blipFill>
          <a:blip r:embed="rId36"/>
          <a:stretch/>
        </p:blipFill>
        <p:spPr>
          <a:xfrm>
            <a:off x="2044800" y="3619440"/>
            <a:ext cx="367920" cy="139320"/>
          </a:xfrm>
          <a:prstGeom prst="rect">
            <a:avLst/>
          </a:prstGeom>
          <a:ln w="0">
            <a:noFill/>
          </a:ln>
        </p:spPr>
      </p:pic>
      <p:pic>
        <p:nvPicPr>
          <p:cNvPr id="194" name="Picture 39" descr=""/>
          <p:cNvPicPr/>
          <p:nvPr/>
        </p:nvPicPr>
        <p:blipFill>
          <a:blip r:embed="rId37"/>
          <a:stretch/>
        </p:blipFill>
        <p:spPr>
          <a:xfrm>
            <a:off x="3416400" y="3619440"/>
            <a:ext cx="533160" cy="139320"/>
          </a:xfrm>
          <a:prstGeom prst="rect">
            <a:avLst/>
          </a:prstGeom>
          <a:ln w="0">
            <a:noFill/>
          </a:ln>
        </p:spPr>
      </p:pic>
      <p:pic>
        <p:nvPicPr>
          <p:cNvPr id="195" name="Picture 40" descr=""/>
          <p:cNvPicPr/>
          <p:nvPr/>
        </p:nvPicPr>
        <p:blipFill>
          <a:blip r:embed="rId38"/>
          <a:stretch/>
        </p:blipFill>
        <p:spPr>
          <a:xfrm>
            <a:off x="4152960" y="3619440"/>
            <a:ext cx="139320" cy="126720"/>
          </a:xfrm>
          <a:prstGeom prst="rect">
            <a:avLst/>
          </a:prstGeom>
          <a:ln w="0">
            <a:noFill/>
          </a:ln>
        </p:spPr>
      </p:pic>
      <p:pic>
        <p:nvPicPr>
          <p:cNvPr id="196" name="Picture 41" descr=""/>
          <p:cNvPicPr/>
          <p:nvPr/>
        </p:nvPicPr>
        <p:blipFill>
          <a:blip r:embed="rId39"/>
          <a:stretch/>
        </p:blipFill>
        <p:spPr>
          <a:xfrm>
            <a:off x="4546440" y="3619440"/>
            <a:ext cx="1663200" cy="139320"/>
          </a:xfrm>
          <a:prstGeom prst="rect">
            <a:avLst/>
          </a:prstGeom>
          <a:ln w="0">
            <a:noFill/>
          </a:ln>
        </p:spPr>
      </p:pic>
      <p:pic>
        <p:nvPicPr>
          <p:cNvPr id="197" name="Picture 42" descr=""/>
          <p:cNvPicPr/>
          <p:nvPr/>
        </p:nvPicPr>
        <p:blipFill>
          <a:blip r:embed="rId40"/>
          <a:stretch/>
        </p:blipFill>
        <p:spPr>
          <a:xfrm>
            <a:off x="914400" y="4762440"/>
            <a:ext cx="837720" cy="151920"/>
          </a:xfrm>
          <a:prstGeom prst="rect">
            <a:avLst/>
          </a:prstGeom>
          <a:ln w="0">
            <a:noFill/>
          </a:ln>
        </p:spPr>
      </p:pic>
      <p:pic>
        <p:nvPicPr>
          <p:cNvPr id="198" name="Picture 43" descr=""/>
          <p:cNvPicPr/>
          <p:nvPr/>
        </p:nvPicPr>
        <p:blipFill>
          <a:blip r:embed="rId41"/>
          <a:stretch/>
        </p:blipFill>
        <p:spPr>
          <a:xfrm>
            <a:off x="2590920" y="4762440"/>
            <a:ext cx="3009600" cy="151920"/>
          </a:xfrm>
          <a:prstGeom prst="rect">
            <a:avLst/>
          </a:prstGeom>
          <a:ln w="0">
            <a:noFill/>
          </a:ln>
        </p:spPr>
      </p:pic>
      <p:pic>
        <p:nvPicPr>
          <p:cNvPr id="199" name="Picture 44" descr=""/>
          <p:cNvPicPr/>
          <p:nvPr/>
        </p:nvPicPr>
        <p:blipFill>
          <a:blip r:embed="rId42"/>
          <a:stretch/>
        </p:blipFill>
        <p:spPr>
          <a:xfrm>
            <a:off x="5867280" y="4762440"/>
            <a:ext cx="977400" cy="151920"/>
          </a:xfrm>
          <a:prstGeom prst="rect">
            <a:avLst/>
          </a:prstGeom>
          <a:ln w="0">
            <a:noFill/>
          </a:ln>
        </p:spPr>
      </p:pic>
      <p:pic>
        <p:nvPicPr>
          <p:cNvPr id="200" name="Picture 45" descr=""/>
          <p:cNvPicPr/>
          <p:nvPr/>
        </p:nvPicPr>
        <p:blipFill>
          <a:blip r:embed="rId43"/>
          <a:stretch/>
        </p:blipFill>
        <p:spPr>
          <a:xfrm>
            <a:off x="914400" y="4965840"/>
            <a:ext cx="1282320" cy="139320"/>
          </a:xfrm>
          <a:prstGeom prst="rect">
            <a:avLst/>
          </a:prstGeom>
          <a:ln w="0">
            <a:noFill/>
          </a:ln>
        </p:spPr>
      </p:pic>
      <p:pic>
        <p:nvPicPr>
          <p:cNvPr id="201" name="Picture 46" descr=""/>
          <p:cNvPicPr/>
          <p:nvPr/>
        </p:nvPicPr>
        <p:blipFill>
          <a:blip r:embed="rId44"/>
          <a:stretch/>
        </p:blipFill>
        <p:spPr>
          <a:xfrm>
            <a:off x="2400480" y="4965840"/>
            <a:ext cx="418680" cy="139320"/>
          </a:xfrm>
          <a:prstGeom prst="rect">
            <a:avLst/>
          </a:prstGeom>
          <a:ln w="0">
            <a:noFill/>
          </a:ln>
        </p:spPr>
      </p:pic>
      <p:pic>
        <p:nvPicPr>
          <p:cNvPr id="202" name="Picture 47" descr=""/>
          <p:cNvPicPr/>
          <p:nvPr/>
        </p:nvPicPr>
        <p:blipFill>
          <a:blip r:embed="rId45"/>
          <a:stretch/>
        </p:blipFill>
        <p:spPr>
          <a:xfrm>
            <a:off x="3174840" y="4965840"/>
            <a:ext cx="1015560" cy="139320"/>
          </a:xfrm>
          <a:prstGeom prst="rect">
            <a:avLst/>
          </a:prstGeom>
          <a:ln w="0">
            <a:noFill/>
          </a:ln>
        </p:spPr>
      </p:pic>
      <p:pic>
        <p:nvPicPr>
          <p:cNvPr id="203" name="Picture 48" descr=""/>
          <p:cNvPicPr/>
          <p:nvPr/>
        </p:nvPicPr>
        <p:blipFill>
          <a:blip r:embed="rId46"/>
          <a:stretch/>
        </p:blipFill>
        <p:spPr>
          <a:xfrm>
            <a:off x="4381560" y="4965840"/>
            <a:ext cx="456840" cy="139320"/>
          </a:xfrm>
          <a:prstGeom prst="rect">
            <a:avLst/>
          </a:prstGeom>
          <a:ln w="0">
            <a:noFill/>
          </a:ln>
        </p:spPr>
      </p:pic>
      <p:pic>
        <p:nvPicPr>
          <p:cNvPr id="204" name="Picture 49" descr=""/>
          <p:cNvPicPr/>
          <p:nvPr/>
        </p:nvPicPr>
        <p:blipFill>
          <a:blip r:embed="rId47"/>
          <a:stretch/>
        </p:blipFill>
        <p:spPr>
          <a:xfrm>
            <a:off x="5207040" y="4965840"/>
            <a:ext cx="964800" cy="139320"/>
          </a:xfrm>
          <a:prstGeom prst="rect">
            <a:avLst/>
          </a:prstGeom>
          <a:ln w="0">
            <a:noFill/>
          </a:ln>
        </p:spPr>
      </p:pic>
      <p:pic>
        <p:nvPicPr>
          <p:cNvPr id="205" name="Picture 50" descr=""/>
          <p:cNvPicPr/>
          <p:nvPr/>
        </p:nvPicPr>
        <p:blipFill>
          <a:blip r:embed="rId48"/>
          <a:stretch/>
        </p:blipFill>
        <p:spPr>
          <a:xfrm>
            <a:off x="6616800" y="4965840"/>
            <a:ext cx="126720" cy="139320"/>
          </a:xfrm>
          <a:prstGeom prst="rect">
            <a:avLst/>
          </a:prstGeom>
          <a:ln w="0">
            <a:noFill/>
          </a:ln>
        </p:spPr>
      </p:pic>
      <p:pic>
        <p:nvPicPr>
          <p:cNvPr id="206" name="Picture 51" descr=""/>
          <p:cNvPicPr/>
          <p:nvPr/>
        </p:nvPicPr>
        <p:blipFill>
          <a:blip r:embed="rId49"/>
          <a:stretch/>
        </p:blipFill>
        <p:spPr>
          <a:xfrm>
            <a:off x="914400" y="5156280"/>
            <a:ext cx="558360" cy="139320"/>
          </a:xfrm>
          <a:prstGeom prst="rect">
            <a:avLst/>
          </a:prstGeom>
          <a:ln w="0">
            <a:noFill/>
          </a:ln>
        </p:spPr>
      </p:pic>
      <p:pic>
        <p:nvPicPr>
          <p:cNvPr id="207" name="Picture 52" descr=""/>
          <p:cNvPicPr/>
          <p:nvPr/>
        </p:nvPicPr>
        <p:blipFill>
          <a:blip r:embed="rId50"/>
          <a:stretch/>
        </p:blipFill>
        <p:spPr>
          <a:xfrm>
            <a:off x="1866960" y="5156280"/>
            <a:ext cx="977400" cy="139320"/>
          </a:xfrm>
          <a:prstGeom prst="rect">
            <a:avLst/>
          </a:prstGeom>
          <a:ln w="0">
            <a:noFill/>
          </a:ln>
        </p:spPr>
      </p:pic>
      <p:pic>
        <p:nvPicPr>
          <p:cNvPr id="208" name="Picture 53" descr=""/>
          <p:cNvPicPr/>
          <p:nvPr/>
        </p:nvPicPr>
        <p:blipFill>
          <a:blip r:embed="rId51"/>
          <a:stretch/>
        </p:blipFill>
        <p:spPr>
          <a:xfrm>
            <a:off x="3314880" y="5156280"/>
            <a:ext cx="736200" cy="139320"/>
          </a:xfrm>
          <a:prstGeom prst="rect">
            <a:avLst/>
          </a:prstGeom>
          <a:ln w="0">
            <a:noFill/>
          </a:ln>
        </p:spPr>
      </p:pic>
      <p:pic>
        <p:nvPicPr>
          <p:cNvPr id="209" name="Picture 54" descr=""/>
          <p:cNvPicPr/>
          <p:nvPr/>
        </p:nvPicPr>
        <p:blipFill>
          <a:blip r:embed="rId52"/>
          <a:stretch/>
        </p:blipFill>
        <p:spPr>
          <a:xfrm>
            <a:off x="4406760" y="5156280"/>
            <a:ext cx="418680" cy="139320"/>
          </a:xfrm>
          <a:prstGeom prst="rect">
            <a:avLst/>
          </a:prstGeom>
          <a:ln w="0">
            <a:noFill/>
          </a:ln>
        </p:spPr>
      </p:pic>
      <p:pic>
        <p:nvPicPr>
          <p:cNvPr id="210" name="Picture 55" descr=""/>
          <p:cNvPicPr/>
          <p:nvPr/>
        </p:nvPicPr>
        <p:blipFill>
          <a:blip r:embed="rId53"/>
          <a:stretch/>
        </p:blipFill>
        <p:spPr>
          <a:xfrm>
            <a:off x="5181480" y="5156280"/>
            <a:ext cx="558360" cy="139320"/>
          </a:xfrm>
          <a:prstGeom prst="rect">
            <a:avLst/>
          </a:prstGeom>
          <a:ln w="0">
            <a:noFill/>
          </a:ln>
        </p:spPr>
      </p:pic>
      <p:pic>
        <p:nvPicPr>
          <p:cNvPr id="211" name="Picture 56" descr=""/>
          <p:cNvPicPr/>
          <p:nvPr/>
        </p:nvPicPr>
        <p:blipFill>
          <a:blip r:embed="rId54"/>
          <a:stretch/>
        </p:blipFill>
        <p:spPr>
          <a:xfrm>
            <a:off x="6273720" y="5156280"/>
            <a:ext cx="558360" cy="139320"/>
          </a:xfrm>
          <a:prstGeom prst="rect">
            <a:avLst/>
          </a:prstGeom>
          <a:ln w="0">
            <a:noFill/>
          </a:ln>
        </p:spPr>
      </p:pic>
      <p:pic>
        <p:nvPicPr>
          <p:cNvPr id="212" name="Picture 57" descr=""/>
          <p:cNvPicPr/>
          <p:nvPr/>
        </p:nvPicPr>
        <p:blipFill>
          <a:blip r:embed="rId55"/>
          <a:stretch/>
        </p:blipFill>
        <p:spPr>
          <a:xfrm>
            <a:off x="4394160" y="6121440"/>
            <a:ext cx="2450880" cy="139320"/>
          </a:xfrm>
          <a:prstGeom prst="rect">
            <a:avLst/>
          </a:prstGeom>
          <a:ln w="0">
            <a:noFill/>
          </a:ln>
        </p:spPr>
      </p:pic>
      <p:pic>
        <p:nvPicPr>
          <p:cNvPr id="213" name="Picture 58" descr=""/>
          <p:cNvPicPr/>
          <p:nvPr/>
        </p:nvPicPr>
        <p:blipFill>
          <a:blip r:embed="rId56"/>
          <a:stretch/>
        </p:blipFill>
        <p:spPr>
          <a:xfrm>
            <a:off x="914400" y="6311880"/>
            <a:ext cx="571320" cy="139320"/>
          </a:xfrm>
          <a:prstGeom prst="rect">
            <a:avLst/>
          </a:prstGeom>
          <a:ln w="0">
            <a:noFill/>
          </a:ln>
        </p:spPr>
      </p:pic>
      <p:pic>
        <p:nvPicPr>
          <p:cNvPr id="214" name="Picture 59" descr=""/>
          <p:cNvPicPr/>
          <p:nvPr/>
        </p:nvPicPr>
        <p:blipFill>
          <a:blip r:embed="rId57"/>
          <a:stretch/>
        </p:blipFill>
        <p:spPr>
          <a:xfrm>
            <a:off x="1739880" y="6311880"/>
            <a:ext cx="2260080" cy="139320"/>
          </a:xfrm>
          <a:prstGeom prst="rect">
            <a:avLst/>
          </a:prstGeom>
          <a:ln w="0">
            <a:noFill/>
          </a:ln>
        </p:spPr>
      </p:pic>
      <p:pic>
        <p:nvPicPr>
          <p:cNvPr id="215" name="Picture 60" descr=""/>
          <p:cNvPicPr/>
          <p:nvPr/>
        </p:nvPicPr>
        <p:blipFill>
          <a:blip r:embed="rId58"/>
          <a:stretch/>
        </p:blipFill>
        <p:spPr>
          <a:xfrm>
            <a:off x="4203720" y="6311880"/>
            <a:ext cx="418680" cy="139320"/>
          </a:xfrm>
          <a:prstGeom prst="rect">
            <a:avLst/>
          </a:prstGeom>
          <a:ln w="0">
            <a:noFill/>
          </a:ln>
        </p:spPr>
      </p:pic>
      <p:pic>
        <p:nvPicPr>
          <p:cNvPr id="216" name="Picture 61" descr=""/>
          <p:cNvPicPr/>
          <p:nvPr/>
        </p:nvPicPr>
        <p:blipFill>
          <a:blip r:embed="rId59"/>
          <a:stretch/>
        </p:blipFill>
        <p:spPr>
          <a:xfrm>
            <a:off x="4978440" y="6311880"/>
            <a:ext cx="1015560" cy="139320"/>
          </a:xfrm>
          <a:prstGeom prst="rect">
            <a:avLst/>
          </a:prstGeom>
          <a:ln w="0">
            <a:noFill/>
          </a:ln>
        </p:spPr>
      </p:pic>
      <p:pic>
        <p:nvPicPr>
          <p:cNvPr id="217" name="Picture 62" descr=""/>
          <p:cNvPicPr/>
          <p:nvPr/>
        </p:nvPicPr>
        <p:blipFill>
          <a:blip r:embed="rId60"/>
          <a:stretch/>
        </p:blipFill>
        <p:spPr>
          <a:xfrm>
            <a:off x="6184800" y="6311880"/>
            <a:ext cx="456840" cy="139320"/>
          </a:xfrm>
          <a:prstGeom prst="rect">
            <a:avLst/>
          </a:prstGeom>
          <a:ln w="0">
            <a:noFill/>
          </a:ln>
        </p:spPr>
      </p:pic>
      <p:pic>
        <p:nvPicPr>
          <p:cNvPr id="218" name="Picture 63" descr=""/>
          <p:cNvPicPr/>
          <p:nvPr/>
        </p:nvPicPr>
        <p:blipFill>
          <a:blip r:embed="rId61"/>
          <a:stretch/>
        </p:blipFill>
        <p:spPr>
          <a:xfrm>
            <a:off x="1231920" y="6502320"/>
            <a:ext cx="977400" cy="139320"/>
          </a:xfrm>
          <a:prstGeom prst="rect">
            <a:avLst/>
          </a:prstGeom>
          <a:ln w="0">
            <a:noFill/>
          </a:ln>
        </p:spPr>
      </p:pic>
      <p:pic>
        <p:nvPicPr>
          <p:cNvPr id="219" name="Picture 64" descr=""/>
          <p:cNvPicPr/>
          <p:nvPr/>
        </p:nvPicPr>
        <p:blipFill>
          <a:blip r:embed="rId62"/>
          <a:stretch/>
        </p:blipFill>
        <p:spPr>
          <a:xfrm>
            <a:off x="2654280" y="6502320"/>
            <a:ext cx="685440" cy="139320"/>
          </a:xfrm>
          <a:prstGeom prst="rect">
            <a:avLst/>
          </a:prstGeom>
          <a:ln w="0">
            <a:noFill/>
          </a:ln>
        </p:spPr>
      </p:pic>
      <p:pic>
        <p:nvPicPr>
          <p:cNvPr id="220" name="Picture 65" descr=""/>
          <p:cNvPicPr/>
          <p:nvPr/>
        </p:nvPicPr>
        <p:blipFill>
          <a:blip r:embed="rId63"/>
          <a:stretch/>
        </p:blipFill>
        <p:spPr>
          <a:xfrm>
            <a:off x="3733920" y="6502320"/>
            <a:ext cx="964800" cy="139320"/>
          </a:xfrm>
          <a:prstGeom prst="rect">
            <a:avLst/>
          </a:prstGeom>
          <a:ln w="0">
            <a:noFill/>
          </a:ln>
        </p:spPr>
      </p:pic>
      <p:pic>
        <p:nvPicPr>
          <p:cNvPr id="221" name="Picture 66" descr=""/>
          <p:cNvPicPr/>
          <p:nvPr/>
        </p:nvPicPr>
        <p:blipFill>
          <a:blip r:embed="rId64"/>
          <a:stretch/>
        </p:blipFill>
        <p:spPr>
          <a:xfrm>
            <a:off x="5181480" y="6502320"/>
            <a:ext cx="736200" cy="139320"/>
          </a:xfrm>
          <a:prstGeom prst="rect">
            <a:avLst/>
          </a:prstGeom>
          <a:ln w="0">
            <a:noFill/>
          </a:ln>
        </p:spPr>
      </p:pic>
      <p:pic>
        <p:nvPicPr>
          <p:cNvPr id="222" name="Picture 67" descr=""/>
          <p:cNvPicPr/>
          <p:nvPr/>
        </p:nvPicPr>
        <p:blipFill>
          <a:blip r:embed="rId65"/>
          <a:stretch/>
        </p:blipFill>
        <p:spPr>
          <a:xfrm>
            <a:off x="6273720" y="6502320"/>
            <a:ext cx="418680" cy="139320"/>
          </a:xfrm>
          <a:prstGeom prst="rect">
            <a:avLst/>
          </a:prstGeom>
          <a:ln w="0">
            <a:noFill/>
          </a:ln>
        </p:spPr>
      </p:pic>
      <p:pic>
        <p:nvPicPr>
          <p:cNvPr id="223" name="Picture 68" descr=""/>
          <p:cNvPicPr/>
          <p:nvPr/>
        </p:nvPicPr>
        <p:blipFill>
          <a:blip r:embed="rId66"/>
          <a:stretch/>
        </p:blipFill>
        <p:spPr>
          <a:xfrm>
            <a:off x="6235560" y="7264440"/>
            <a:ext cx="279000" cy="151920"/>
          </a:xfrm>
          <a:prstGeom prst="rect">
            <a:avLst/>
          </a:prstGeom>
          <a:ln w="0">
            <a:noFill/>
          </a:ln>
        </p:spPr>
      </p:pic>
      <p:pic>
        <p:nvPicPr>
          <p:cNvPr id="224" name="Picture 69" descr=""/>
          <p:cNvPicPr/>
          <p:nvPr/>
        </p:nvPicPr>
        <p:blipFill>
          <a:blip r:embed="rId67"/>
          <a:stretch/>
        </p:blipFill>
        <p:spPr>
          <a:xfrm>
            <a:off x="4254480" y="7658280"/>
            <a:ext cx="2514240" cy="139320"/>
          </a:xfrm>
          <a:prstGeom prst="rect">
            <a:avLst/>
          </a:prstGeom>
          <a:ln w="0">
            <a:noFill/>
          </a:ln>
        </p:spPr>
      </p:pic>
      <p:pic>
        <p:nvPicPr>
          <p:cNvPr id="225" name="Picture 70" descr=""/>
          <p:cNvPicPr/>
          <p:nvPr/>
        </p:nvPicPr>
        <p:blipFill>
          <a:blip r:embed="rId68"/>
          <a:stretch/>
        </p:blipFill>
        <p:spPr>
          <a:xfrm>
            <a:off x="6159600" y="8242200"/>
            <a:ext cx="126720" cy="126720"/>
          </a:xfrm>
          <a:prstGeom prst="rect">
            <a:avLst/>
          </a:prstGeom>
          <a:ln w="0">
            <a:noFill/>
          </a:ln>
        </p:spPr>
      </p:pic>
      <p:pic>
        <p:nvPicPr>
          <p:cNvPr id="226" name="Picture 71" descr=""/>
          <p:cNvPicPr/>
          <p:nvPr/>
        </p:nvPicPr>
        <p:blipFill>
          <a:blip r:embed="rId69"/>
          <a:stretch/>
        </p:blipFill>
        <p:spPr>
          <a:xfrm>
            <a:off x="-91440" y="9966960"/>
            <a:ext cx="7953480" cy="181080"/>
          </a:xfrm>
          <a:prstGeom prst="rect">
            <a:avLst/>
          </a:prstGeom>
          <a:ln w="0">
            <a:noFill/>
          </a:ln>
        </p:spPr>
      </p:pic>
      <p:sp>
        <p:nvSpPr>
          <p:cNvPr id="227" name="TextBox 72"/>
          <p:cNvSpPr/>
          <p:nvPr/>
        </p:nvSpPr>
        <p:spPr>
          <a:xfrm>
            <a:off x="915840" y="1516320"/>
            <a:ext cx="8100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n</a:t>
            </a:r>
            <a:endParaRPr b="0" lang="en-US" sz="1100" spc="-1" strike="noStrike">
              <a:latin typeface="Noto Sans CJK SC"/>
            </a:endParaRPr>
          </a:p>
        </p:txBody>
      </p:sp>
      <p:sp>
        <p:nvSpPr>
          <p:cNvPr id="228" name="TextBox 73"/>
          <p:cNvSpPr/>
          <p:nvPr/>
        </p:nvSpPr>
        <p:spPr>
          <a:xfrm>
            <a:off x="1024920" y="1516320"/>
            <a:ext cx="1166760" cy="155880"/>
          </a:xfrm>
          <a:prstGeom prst="rect">
            <a:avLst/>
          </a:prstGeom>
          <a:noFill/>
          <a:ln w="0">
            <a:noFill/>
          </a:ln>
        </p:spPr>
        <p:style>
          <a:lnRef idx="0"/>
          <a:fillRef idx="0"/>
          <a:effectRef idx="0"/>
          <a:fontRef idx="minor"/>
        </p:style>
        <p:txBody>
          <a:bodyPr wrap="none" lIns="0" rIns="0" tIns="0" bIns="0" anchor="ctr" anchorCtr="1" vert="horz">
            <a:noAutofit/>
          </a:bodyPr>
          <a:p>
            <a:pPr>
              <a:lnSpc>
                <a:spcPts val="1230"/>
              </a:lnSpc>
              <a:buNone/>
              <a:tabLst>
                <a:tab algn="l" pos="0"/>
              </a:tabLst>
            </a:pPr>
            <a:r>
              <a:rPr b="1" lang="zh-CN" sz="1100" spc="-1" strike="noStrike">
                <a:solidFill>
                  <a:srgbClr val="000000"/>
                </a:solidFill>
                <a:latin typeface="Calibri"/>
                <a:ea typeface="Droid Sans Fallback"/>
              </a:rPr>
              <a:t>恶魔丘比特</a:t>
            </a:r>
            <a:r>
              <a:rPr b="0" lang="en-US" sz="1100" spc="-1" strike="noStrike">
                <a:solidFill>
                  <a:srgbClr val="000000"/>
                </a:solidFill>
                <a:latin typeface="Arial"/>
                <a:ea typeface="Droid Sans Fallback"/>
              </a:rPr>
              <a:t> </a:t>
            </a:r>
            <a:r>
              <a:rPr b="0" lang="en-US" sz="1100" spc="-1" strike="noStrike">
                <a:solidFill>
                  <a:srgbClr val="000000"/>
                </a:solidFill>
                <a:latin typeface="Arial"/>
                <a:ea typeface="Droid Sans Fallback"/>
              </a:rPr>
              <a:t>¥600\n</a:t>
            </a:r>
            <a:endParaRPr b="0" lang="en-US" sz="1100" spc="-1" strike="noStrike">
              <a:latin typeface="Noto Sans CJK SC"/>
            </a:endParaRPr>
          </a:p>
        </p:txBody>
      </p:sp>
      <p:sp>
        <p:nvSpPr>
          <p:cNvPr id="229" name="TextBox 74"/>
          <p:cNvSpPr/>
          <p:nvPr/>
        </p:nvSpPr>
        <p:spPr>
          <a:xfrm>
            <a:off x="2220120" y="1516320"/>
            <a:ext cx="3085920" cy="155880"/>
          </a:xfrm>
          <a:prstGeom prst="rect">
            <a:avLst/>
          </a:prstGeom>
          <a:noFill/>
          <a:ln w="0">
            <a:noFill/>
          </a:ln>
        </p:spPr>
        <p:style>
          <a:lnRef idx="0"/>
          <a:fillRef idx="0"/>
          <a:effectRef idx="0"/>
          <a:fontRef idx="minor"/>
        </p:style>
        <p:txBody>
          <a:bodyPr wrap="none" lIns="0" rIns="0" tIns="0" bIns="0" anchor="ctr" anchorCtr="1" vert="horz">
            <a:noAutofit/>
          </a:bodyPr>
          <a:p>
            <a:pPr>
              <a:lnSpc>
                <a:spcPts val="1230"/>
              </a:lnSpc>
              <a:buNone/>
              <a:tabLst>
                <a:tab algn="l" pos="0"/>
              </a:tabLst>
            </a:pPr>
            <a:r>
              <a:rPr b="0" lang="zh-CN" sz="1100" spc="-1" strike="noStrike">
                <a:solidFill>
                  <a:srgbClr val="000000"/>
                </a:solidFill>
                <a:latin typeface="Calibri"/>
                <a:ea typeface="Droid Sans Fallback"/>
              </a:rPr>
              <a:t>三唑仑</a:t>
            </a:r>
            <a:r>
              <a:rPr b="0" lang="en-US" sz="1100" spc="-1" strike="noStrike">
                <a:solidFill>
                  <a:srgbClr val="000000"/>
                </a:solidFill>
                <a:latin typeface="Arial"/>
                <a:ea typeface="Droid Sans Fallback"/>
              </a:rPr>
              <a:t>¥800\n</a:t>
            </a:r>
            <a:r>
              <a:rPr b="1" lang="en-US" sz="1100" spc="-1" strike="noStrike">
                <a:solidFill>
                  <a:srgbClr val="000000"/>
                </a:solidFill>
                <a:latin typeface="Droid Sans Fallback"/>
                <a:ea typeface="Droid Sans Fallback"/>
              </a:rPr>
              <a:t> </a:t>
            </a:r>
            <a:r>
              <a:rPr b="1" lang="zh-CN" sz="1100" spc="-1" strike="noStrike">
                <a:solidFill>
                  <a:srgbClr val="000000"/>
                </a:solidFill>
                <a:latin typeface="Droid Sans Fallback"/>
                <a:ea typeface="Droid Sans Fallback"/>
              </a:rPr>
              <a:t>猎艳</a:t>
            </a:r>
            <a:r>
              <a:rPr b="0" lang="en-US" sz="1100" spc="-1" strike="noStrike">
                <a:solidFill>
                  <a:srgbClr val="000000"/>
                </a:solidFill>
                <a:latin typeface="Arial"/>
                <a:ea typeface="Droid Sans Fallback"/>
              </a:rPr>
              <a:t> </a:t>
            </a:r>
            <a:r>
              <a:rPr b="0" lang="en-US" sz="1100" spc="-1" strike="noStrike">
                <a:solidFill>
                  <a:srgbClr val="000000"/>
                </a:solidFill>
                <a:latin typeface="Arial"/>
                <a:ea typeface="Droid Sans Fallback"/>
              </a:rPr>
              <a:t>2            ¥700\n\n</a:t>
            </a:r>
            <a:r>
              <a:rPr b="0" lang="en-US" sz="1100" spc="-1" strike="noStrike">
                <a:solidFill>
                  <a:srgbClr val="000000"/>
                </a:solidFill>
                <a:latin typeface="Droid Sans Fallback"/>
                <a:ea typeface="Droid Sans Fallback"/>
              </a:rPr>
              <a:t> </a:t>
            </a:r>
            <a:r>
              <a:rPr b="0" lang="zh-CN" sz="1100" spc="-1" strike="noStrike">
                <a:solidFill>
                  <a:srgbClr val="000000"/>
                </a:solidFill>
                <a:latin typeface="Droid Sans Fallback"/>
                <a:ea typeface="Droid Sans Fallback"/>
              </a:rPr>
              <a:t>麻醉</a:t>
            </a:r>
            <a:r>
              <a:rPr b="0" lang="en-US" sz="1100" spc="-1" strike="noStrike">
                <a:solidFill>
                  <a:srgbClr val="000000"/>
                </a:solidFill>
                <a:latin typeface="Arial"/>
                <a:ea typeface="Droid Sans Fallback"/>
              </a:rPr>
              <a:t>\n</a:t>
            </a:r>
            <a:endParaRPr b="0" lang="en-US" sz="1100" spc="-1" strike="noStrike">
              <a:latin typeface="Noto Sans CJK SC"/>
            </a:endParaRPr>
          </a:p>
        </p:txBody>
      </p:sp>
      <p:sp>
        <p:nvSpPr>
          <p:cNvPr id="230" name="TextBox 75"/>
          <p:cNvSpPr/>
          <p:nvPr/>
        </p:nvSpPr>
        <p:spPr>
          <a:xfrm>
            <a:off x="5334120" y="1516320"/>
            <a:ext cx="803520" cy="155880"/>
          </a:xfrm>
          <a:prstGeom prst="rect">
            <a:avLst/>
          </a:prstGeom>
          <a:noFill/>
          <a:ln w="0">
            <a:noFill/>
          </a:ln>
        </p:spPr>
        <p:style>
          <a:lnRef idx="0"/>
          <a:fillRef idx="0"/>
          <a:effectRef idx="0"/>
          <a:fontRef idx="minor"/>
        </p:style>
        <p:txBody>
          <a:bodyPr wrap="none" lIns="0" rIns="0" tIns="0" bIns="0" anchor="ctr" anchorCtr="1" vert="horz">
            <a:noAutofit/>
          </a:bodyPr>
          <a:p>
            <a:pPr>
              <a:lnSpc>
                <a:spcPts val="1230"/>
              </a:lnSpc>
              <a:buNone/>
              <a:tabLst>
                <a:tab algn="l" pos="0"/>
              </a:tabLst>
            </a:pPr>
            <a:r>
              <a:rPr b="0" lang="zh-CN" sz="1100" spc="-1" strike="noStrike">
                <a:solidFill>
                  <a:srgbClr val="000000"/>
                </a:solidFill>
                <a:latin typeface="Calibri"/>
                <a:ea typeface="Droid Sans Fallback"/>
              </a:rPr>
              <a:t>七氟烷</a:t>
            </a:r>
            <a:endParaRPr b="0" lang="en-US" sz="1100" spc="-1" strike="noStrike">
              <a:latin typeface="Noto Sans CJK SC"/>
            </a:endParaRPr>
          </a:p>
        </p:txBody>
      </p:sp>
      <p:sp>
        <p:nvSpPr>
          <p:cNvPr id="231" name="TextBox 76"/>
          <p:cNvSpPr/>
          <p:nvPr/>
        </p:nvSpPr>
        <p:spPr>
          <a:xfrm>
            <a:off x="6139080" y="1516320"/>
            <a:ext cx="61560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¥900    10</a:t>
            </a:r>
            <a:endParaRPr b="0" lang="en-US" sz="1100" spc="-1" strike="noStrike">
              <a:latin typeface="Noto Sans CJK SC"/>
            </a:endParaRPr>
          </a:p>
        </p:txBody>
      </p:sp>
      <p:sp>
        <p:nvSpPr>
          <p:cNvPr id="232" name="TextBox 77"/>
          <p:cNvSpPr/>
          <p:nvPr/>
        </p:nvSpPr>
        <p:spPr>
          <a:xfrm>
            <a:off x="915840" y="3825360"/>
            <a:ext cx="5905080" cy="90900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&lt;/desc&gt;&lt;fromscene&gt;3&lt;/fromscene&gt;&lt;/recordinfo&gt;]]&gt;&lt;/recorditem&gt;&lt;percent&gt;95&lt;/percent&gt;&lt;/</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rPr>
              <a:t>appmsg&gt;&lt;appinfo&gt;&lt;version&gt;0&lt;/version&gt;&lt;appname&gt;&lt;/appname&gt;&lt;isforceupdate&gt;1&lt;/</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rPr>
              <a:t>isforceupdate&gt;&lt;/appinfo&gt;&lt;extcommoninfo&gt;&lt;/extcommoninfo&gt;&lt;/</a:t>
            </a:r>
            <a:endParaRPr b="0" lang="en-US" sz="1100" spc="-1" strike="noStrike">
              <a:latin typeface="Noto Sans CJK SC"/>
            </a:endParaRPr>
          </a:p>
          <a:p>
            <a:pPr>
              <a:lnSpc>
                <a:spcPts val="1100"/>
              </a:lnSpc>
              <a:spcBef>
                <a:spcPts val="408"/>
              </a:spcBef>
              <a:buNone/>
              <a:tabLst>
                <a:tab algn="l" pos="0"/>
              </a:tabLst>
            </a:pPr>
            <a:r>
              <a:rPr b="0" lang="en-US" sz="1100" spc="-1" strike="noStrike">
                <a:solidFill>
                  <a:srgbClr val="000000"/>
                </a:solidFill>
                <a:latin typeface="Arial"/>
              </a:rPr>
              <a:t>msg&gt;","newMsgId":"0","msgType":49,"msgTime":1744037419},</a:t>
            </a:r>
            <a:endParaRPr b="0" lang="en-US" sz="1100" spc="-1" strike="noStrike">
              <a:latin typeface="Noto Sans CJK SC"/>
            </a:endParaRPr>
          </a:p>
          <a:p>
            <a:pPr>
              <a:lnSpc>
                <a:spcPts val="1140"/>
              </a:lnSpc>
              <a:spcBef>
                <a:spcPts val="340"/>
              </a:spcBef>
              <a:buNone/>
              <a:tabLst>
                <a:tab algn="l" pos="0"/>
              </a:tabLst>
            </a:pPr>
            <a:r>
              <a:rPr b="0" lang="en-US" sz="1100" spc="-1" strike="noStrike">
                <a:solidFill>
                  <a:srgbClr val="000000"/>
                </a:solidFill>
                <a:latin typeface="Arial"/>
              </a:rPr>
              <a:t>{"msgSignature":"","sender":"</a:t>
            </a:r>
            <a:r>
              <a:rPr b="0" lang="en-US" sz="1100" spc="-1" strike="noStrike">
                <a:solidFill>
                  <a:srgbClr val="000000"/>
                </a:solidFill>
                <a:latin typeface="Calibri"/>
                <a:ea typeface="Times New Roman"/>
              </a:rPr>
              <a:t>🆔</a:t>
            </a:r>
            <a:r>
              <a:rPr b="0" lang="en-US" sz="1100" spc="-1" strike="noStrike">
                <a:solidFill>
                  <a:srgbClr val="000000"/>
                </a:solidFill>
                <a:latin typeface="Arial"/>
                <a:ea typeface="Times New Roman"/>
              </a:rPr>
              <a:t>","content":"&lt;msg&gt;&lt;appmsg appid=\"\"  sdkver=\"0\"&gt;&lt;title&gt;</a:t>
            </a:r>
            <a:endParaRPr b="0" lang="en-US" sz="1100" spc="-1" strike="noStrike">
              <a:latin typeface="Noto Sans CJK SC"/>
            </a:endParaRPr>
          </a:p>
        </p:txBody>
      </p:sp>
      <p:sp>
        <p:nvSpPr>
          <p:cNvPr id="233" name="TextBox 78"/>
          <p:cNvSpPr/>
          <p:nvPr/>
        </p:nvSpPr>
        <p:spPr>
          <a:xfrm>
            <a:off x="915840" y="5359320"/>
            <a:ext cx="5900040" cy="1506960"/>
          </a:xfrm>
          <a:prstGeom prst="rect">
            <a:avLst/>
          </a:prstGeom>
          <a:noFill/>
          <a:ln w="0">
            <a:noFill/>
          </a:ln>
        </p:spPr>
        <p:style>
          <a:lnRef idx="0"/>
          <a:fillRef idx="0"/>
          <a:effectRef idx="0"/>
          <a:fontRef idx="minor"/>
        </p:style>
        <p:txBody>
          <a:bodyPr wrap="none" lIns="0" rIns="0" tIns="0" bIns="0" anchor="ctr" anchorCtr="1" vert="horz">
            <a:noAutofit/>
          </a:bodyPr>
          <a:p>
            <a:pPr marL="176400">
              <a:lnSpc>
                <a:spcPts val="1100"/>
              </a:lnSpc>
              <a:buNone/>
              <a:tabLst>
                <a:tab algn="l" pos="0"/>
              </a:tabLst>
            </a:pPr>
            <a:r>
              <a:rPr b="1" lang="zh-CN" sz="1100" spc="-1" strike="noStrike">
                <a:solidFill>
                  <a:srgbClr val="000000"/>
                </a:solidFill>
                <a:latin typeface="Calibri"/>
                <a:ea typeface="Droid Sans Fallback"/>
              </a:rPr>
              <a:t>体育竞猜</a:t>
            </a:r>
            <a:r>
              <a:rPr b="0" lang="en-US" sz="1100" spc="-1" strike="noStrike">
                <a:solidFill>
                  <a:srgbClr val="000000"/>
                </a:solidFill>
                <a:latin typeface="Calibri"/>
                <a:ea typeface="Times New Roman"/>
              </a:rPr>
              <a:t>🔥🔥</a:t>
            </a:r>
            <a:r>
              <a:rPr b="1" lang="zh-CN" sz="1100" spc="-1" strike="noStrike">
                <a:solidFill>
                  <a:srgbClr val="000000"/>
                </a:solidFill>
                <a:latin typeface="Calibri"/>
                <a:ea typeface="Droid Sans Fallback"/>
              </a:rPr>
              <a:t>电竞竞投</a:t>
            </a:r>
            <a:r>
              <a:rPr b="0" lang="en-US" sz="1100" spc="-1" strike="noStrike">
                <a:solidFill>
                  <a:srgbClr val="000000"/>
                </a:solidFill>
                <a:latin typeface="Calibri"/>
                <a:ea typeface="Times New Roman"/>
              </a:rPr>
              <a:t>🎮🎮 🦈</a:t>
            </a:r>
            <a:r>
              <a:rPr b="1" lang="zh-CN" sz="1100" spc="-1" strike="noStrike">
                <a:solidFill>
                  <a:srgbClr val="000000"/>
                </a:solidFill>
                <a:latin typeface="Calibri"/>
                <a:ea typeface="Droid Sans Fallback"/>
              </a:rPr>
              <a:t>捕鱼游戏等，最全的游戏场馆，顶级游戏体验！！ 开云</a:t>
            </a:r>
            <a:endParaRPr b="0" lang="en-US" sz="1100" spc="-1" strike="noStrike">
              <a:latin typeface="Noto Sans CJK SC"/>
            </a:endParaRPr>
          </a:p>
          <a:p>
            <a:pPr>
              <a:lnSpc>
                <a:spcPts val="1270"/>
              </a:lnSpc>
              <a:spcBef>
                <a:spcPts val="9159"/>
              </a:spcBef>
              <a:buNone/>
              <a:tabLst>
                <a:tab algn="l" pos="0"/>
              </a:tabLst>
            </a:pPr>
            <a:r>
              <a:rPr b="0" lang="en-US" sz="1100" spc="616" strike="noStrike">
                <a:solidFill>
                  <a:srgbClr val="000000"/>
                </a:solidFill>
                <a:latin typeface="Calibri"/>
                <a:ea typeface="Times New Roman"/>
              </a:rPr>
              <a:t>🤔🤔</a:t>
            </a:r>
            <a:r>
              <a:rPr b="1" lang="zh-CN" sz="1100" spc="-1" strike="noStrike">
                <a:solidFill>
                  <a:srgbClr val="000000"/>
                </a:solidFill>
                <a:latin typeface="Calibri"/>
                <a:ea typeface="Droid Sans Fallback"/>
              </a:rPr>
              <a:t>真人视讯</a:t>
            </a:r>
            <a:r>
              <a:rPr b="0" lang="en-US" sz="1100" spc="-1" strike="noStrike">
                <a:solidFill>
                  <a:srgbClr val="000000"/>
                </a:solidFill>
                <a:latin typeface="Calibri"/>
                <a:ea typeface="Times New Roman"/>
              </a:rPr>
              <a:t>🛡🛡🃏</a:t>
            </a:r>
            <a:r>
              <a:rPr b="1" lang="zh-CN" sz="1100" spc="-1" strike="noStrike">
                <a:solidFill>
                  <a:srgbClr val="000000"/>
                </a:solidFill>
                <a:latin typeface="Calibri"/>
                <a:ea typeface="Droid Sans Fallback"/>
              </a:rPr>
              <a:t>棋牌游戏 </a:t>
            </a:r>
            <a:r>
              <a:rPr b="1" lang="en-US" sz="1100" spc="-1" strike="noStrike">
                <a:solidFill>
                  <a:srgbClr val="000000"/>
                </a:solidFill>
                <a:latin typeface="Calibri"/>
                <a:ea typeface="Droid Sans Fallback"/>
              </a:rPr>
              <a:t>	</a:t>
            </a:r>
            <a:r>
              <a:rPr b="1" lang="zh-CN" sz="1100" spc="-1" strike="noStrike">
                <a:solidFill>
                  <a:srgbClr val="000000"/>
                </a:solidFill>
                <a:latin typeface="Calibri"/>
                <a:ea typeface="Droid Sans Fallback"/>
              </a:rPr>
              <a:t>体育竞猜</a:t>
            </a:r>
            <a:r>
              <a:rPr b="0" lang="en-US" sz="1100" spc="-1" strike="noStrike">
                <a:solidFill>
                  <a:srgbClr val="000000"/>
                </a:solidFill>
                <a:latin typeface="Calibri"/>
                <a:ea typeface="Times New Roman"/>
              </a:rPr>
              <a:t>🔥🔥</a:t>
            </a:r>
            <a:r>
              <a:rPr b="1" lang="zh-CN" sz="1100" spc="-1" strike="noStrike">
                <a:solidFill>
                  <a:srgbClr val="000000"/>
                </a:solidFill>
                <a:latin typeface="Calibri"/>
                <a:ea typeface="Droid Sans Fallback"/>
              </a:rPr>
              <a:t>电竞竞投</a:t>
            </a:r>
            <a:r>
              <a:rPr b="0" lang="en-US" sz="1100" spc="-1" strike="noStrike">
                <a:solidFill>
                  <a:srgbClr val="000000"/>
                </a:solidFill>
                <a:latin typeface="Calibri"/>
                <a:ea typeface="Times New Roman"/>
              </a:rPr>
              <a:t>🎮🎮 🦈</a:t>
            </a:r>
            <a:r>
              <a:rPr b="1" lang="zh-CN" sz="1100" spc="-1" strike="noStrike">
                <a:solidFill>
                  <a:srgbClr val="000000"/>
                </a:solidFill>
                <a:latin typeface="Calibri"/>
                <a:ea typeface="Droid Sans Fallback"/>
              </a:rPr>
              <a:t>捕鱼游戏等，最全的游戏场</a:t>
            </a:r>
            <a:endParaRPr b="0" lang="en-US" sz="1100" spc="-1" strike="noStrike">
              <a:latin typeface="Noto Sans CJK SC"/>
            </a:endParaRPr>
          </a:p>
        </p:txBody>
      </p:sp>
      <p:sp>
        <p:nvSpPr>
          <p:cNvPr id="234" name="TextBox 79"/>
          <p:cNvSpPr/>
          <p:nvPr/>
        </p:nvSpPr>
        <p:spPr>
          <a:xfrm>
            <a:off x="915840" y="6903720"/>
            <a:ext cx="1829880" cy="155880"/>
          </a:xfrm>
          <a:prstGeom prst="rect">
            <a:avLst/>
          </a:prstGeom>
          <a:noFill/>
          <a:ln w="0">
            <a:noFill/>
          </a:ln>
        </p:spPr>
        <p:style>
          <a:lnRef idx="0"/>
          <a:fillRef idx="0"/>
          <a:effectRef idx="0"/>
          <a:fontRef idx="minor"/>
        </p:style>
        <p:txBody>
          <a:bodyPr wrap="none" lIns="0" rIns="0" tIns="0" bIns="0" anchor="ctr" anchorCtr="1" vert="horz">
            <a:noAutofit/>
          </a:bodyPr>
          <a:p>
            <a:pPr>
              <a:lnSpc>
                <a:spcPts val="1230"/>
              </a:lnSpc>
              <a:buNone/>
              <a:tabLst>
                <a:tab algn="l" pos="0"/>
              </a:tabLst>
            </a:pPr>
            <a:r>
              <a:rPr b="1" lang="zh-CN" sz="1100" spc="-1" strike="noStrike">
                <a:solidFill>
                  <a:srgbClr val="000000"/>
                </a:solidFill>
                <a:latin typeface="Calibri"/>
                <a:ea typeface="Droid Sans Fallback"/>
              </a:rPr>
              <a:t>馆，顶级游戏体验！！ 开云</a:t>
            </a:r>
            <a:endParaRPr b="0" lang="en-US" sz="1100" spc="-1" strike="noStrike">
              <a:latin typeface="Noto Sans CJK SC"/>
            </a:endParaRPr>
          </a:p>
        </p:txBody>
      </p:sp>
      <p:sp>
        <p:nvSpPr>
          <p:cNvPr id="235" name="TextBox 80"/>
          <p:cNvSpPr/>
          <p:nvPr/>
        </p:nvSpPr>
        <p:spPr>
          <a:xfrm>
            <a:off x="2747160" y="6903720"/>
            <a:ext cx="398880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http://kyt&lt;/info&gt;&lt;datalist count=\"9\"&gt;&lt;dataitem datatype=\"1\" </a:t>
            </a:r>
            <a:endParaRPr b="0" lang="en-US" sz="1100" spc="-1" strike="noStrike">
              <a:latin typeface="Noto Sans CJK SC"/>
            </a:endParaRPr>
          </a:p>
        </p:txBody>
      </p:sp>
      <p:sp>
        <p:nvSpPr>
          <p:cNvPr id="236" name="TextBox 81"/>
          <p:cNvSpPr/>
          <p:nvPr/>
        </p:nvSpPr>
        <p:spPr>
          <a:xfrm>
            <a:off x="915840" y="8634600"/>
            <a:ext cx="5911560" cy="33228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mmhead.c2c.wechat.com/mmhead/ver_1/</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rPr>
              <a:t>KAfqrIuUKmmCTMYr5BniaXPars327jomMkUt7cFIhMfp0Ju7VPNDJgSc4I6KoN5tHjBibpNF1y</a:t>
            </a:r>
            <a:endParaRPr b="0" lang="en-US" sz="1100" spc="-1" strike="noStrike">
              <a:latin typeface="Noto Sans CJK SC"/>
            </a:endParaRPr>
          </a:p>
        </p:txBody>
      </p:sp>
      <p:sp>
        <p:nvSpPr>
          <p:cNvPr id="237" name="TextBox 82"/>
          <p:cNvSpPr/>
          <p:nvPr/>
        </p:nvSpPr>
        <p:spPr>
          <a:xfrm>
            <a:off x="915840" y="5359320"/>
            <a:ext cx="353880" cy="139320"/>
          </a:xfrm>
          <a:prstGeom prst="rect">
            <a:avLst/>
          </a:prstGeom>
          <a:noFill/>
          <a:ln w="0">
            <a:noFill/>
          </a:ln>
        </p:spPr>
        <p:style>
          <a:lnRef idx="0"/>
          <a:fillRef idx="0"/>
          <a:effectRef idx="0"/>
          <a:fontRef idx="minor"/>
        </p:style>
        <p:txBody>
          <a:bodyPr wrap="none" lIns="0" rIns="0" tIns="0" bIns="0" anchor="ctr" anchorCtr="1" vert="horz">
            <a:noAutofit/>
          </a:bodyPr>
          <a:p>
            <a:pPr>
              <a:lnSpc>
                <a:spcPct val="100000"/>
              </a:lnSpc>
              <a:buNone/>
              <a:tabLst>
                <a:tab algn="l" pos="0"/>
              </a:tabLst>
            </a:pPr>
            <a:r>
              <a:rPr b="0" lang="en" sz="1100" spc="-1" strike="noStrike">
                <a:solidFill>
                  <a:srgbClr val="000000"/>
                </a:solidFill>
                <a:latin typeface="Calibri"/>
                <a:ea typeface="Times New Roman"/>
              </a:rPr>
              <a:t>⚽️</a:t>
            </a:r>
            <a:endParaRPr b="0" lang="en-US" sz="1100" spc="-1" strike="noStrike">
              <a:latin typeface="Noto Sans CJK SC"/>
            </a:endParaRPr>
          </a:p>
        </p:txBody>
      </p:sp>
      <p:sp>
        <p:nvSpPr>
          <p:cNvPr id="238" name="TextBox 83"/>
          <p:cNvSpPr/>
          <p:nvPr/>
        </p:nvSpPr>
        <p:spPr>
          <a:xfrm>
            <a:off x="2919600" y="6705720"/>
            <a:ext cx="353880" cy="139320"/>
          </a:xfrm>
          <a:prstGeom prst="rect">
            <a:avLst/>
          </a:prstGeom>
          <a:noFill/>
          <a:ln w="0">
            <a:noFill/>
          </a:ln>
        </p:spPr>
        <p:style>
          <a:lnRef idx="0"/>
          <a:fillRef idx="0"/>
          <a:effectRef idx="0"/>
          <a:fontRef idx="minor"/>
        </p:style>
        <p:txBody>
          <a:bodyPr wrap="none" lIns="0" rIns="0" tIns="0" bIns="0" anchor="ctr" anchorCtr="1" vert="horz">
            <a:noAutofit/>
          </a:bodyPr>
          <a:p>
            <a:pPr>
              <a:lnSpc>
                <a:spcPct val="100000"/>
              </a:lnSpc>
              <a:buNone/>
              <a:tabLst>
                <a:tab algn="l" pos="0"/>
              </a:tabLst>
            </a:pPr>
            <a:r>
              <a:rPr b="0" lang="en" sz="1100" spc="-1" strike="noStrike">
                <a:solidFill>
                  <a:srgbClr val="000000"/>
                </a:solidFill>
                <a:latin typeface="Calibri"/>
                <a:ea typeface="Times New Roman"/>
              </a:rPr>
              <a:t>⚽️</a:t>
            </a:r>
            <a:endParaRPr b="0" lang="en-US" sz="1100" spc="-1" strike="noStrike">
              <a:latin typeface="Noto Sans CJK SC"/>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onnector 2"/>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240" name="Picture 3" descr=""/>
          <p:cNvPicPr/>
          <p:nvPr/>
        </p:nvPicPr>
        <p:blipFill>
          <a:blip r:embed="rId1"/>
          <a:stretch/>
        </p:blipFill>
        <p:spPr>
          <a:xfrm>
            <a:off x="6235560" y="1498680"/>
            <a:ext cx="279000" cy="139320"/>
          </a:xfrm>
          <a:prstGeom prst="rect">
            <a:avLst/>
          </a:prstGeom>
          <a:ln w="0">
            <a:noFill/>
          </a:ln>
        </p:spPr>
      </p:pic>
      <p:pic>
        <p:nvPicPr>
          <p:cNvPr id="241" name="Picture 4" descr=""/>
          <p:cNvPicPr/>
          <p:nvPr/>
        </p:nvPicPr>
        <p:blipFill>
          <a:blip r:embed="rId2"/>
          <a:stretch/>
        </p:blipFill>
        <p:spPr>
          <a:xfrm>
            <a:off x="4432320" y="1879560"/>
            <a:ext cx="2260080" cy="139320"/>
          </a:xfrm>
          <a:prstGeom prst="rect">
            <a:avLst/>
          </a:prstGeom>
          <a:ln w="0">
            <a:noFill/>
          </a:ln>
        </p:spPr>
      </p:pic>
      <p:pic>
        <p:nvPicPr>
          <p:cNvPr id="242" name="Picture 5" descr=""/>
          <p:cNvPicPr/>
          <p:nvPr/>
        </p:nvPicPr>
        <p:blipFill>
          <a:blip r:embed="rId3"/>
          <a:stretch/>
        </p:blipFill>
        <p:spPr>
          <a:xfrm>
            <a:off x="914400" y="2070000"/>
            <a:ext cx="418680" cy="139320"/>
          </a:xfrm>
          <a:prstGeom prst="rect">
            <a:avLst/>
          </a:prstGeom>
          <a:ln w="0">
            <a:noFill/>
          </a:ln>
        </p:spPr>
      </p:pic>
      <p:pic>
        <p:nvPicPr>
          <p:cNvPr id="243" name="Picture 6" descr=""/>
          <p:cNvPicPr/>
          <p:nvPr/>
        </p:nvPicPr>
        <p:blipFill>
          <a:blip r:embed="rId4"/>
          <a:stretch/>
        </p:blipFill>
        <p:spPr>
          <a:xfrm>
            <a:off x="1701720" y="2070000"/>
            <a:ext cx="1015560" cy="151920"/>
          </a:xfrm>
          <a:prstGeom prst="rect">
            <a:avLst/>
          </a:prstGeom>
          <a:ln w="0">
            <a:noFill/>
          </a:ln>
        </p:spPr>
      </p:pic>
      <p:pic>
        <p:nvPicPr>
          <p:cNvPr id="244" name="Picture 7" descr=""/>
          <p:cNvPicPr/>
          <p:nvPr/>
        </p:nvPicPr>
        <p:blipFill>
          <a:blip r:embed="rId5"/>
          <a:stretch/>
        </p:blipFill>
        <p:spPr>
          <a:xfrm>
            <a:off x="2908440" y="2070000"/>
            <a:ext cx="456840" cy="139320"/>
          </a:xfrm>
          <a:prstGeom prst="rect">
            <a:avLst/>
          </a:prstGeom>
          <a:ln w="0">
            <a:noFill/>
          </a:ln>
        </p:spPr>
      </p:pic>
      <p:pic>
        <p:nvPicPr>
          <p:cNvPr id="245" name="Picture 8" descr=""/>
          <p:cNvPicPr/>
          <p:nvPr/>
        </p:nvPicPr>
        <p:blipFill>
          <a:blip r:embed="rId6"/>
          <a:stretch/>
        </p:blipFill>
        <p:spPr>
          <a:xfrm>
            <a:off x="3720960" y="2070000"/>
            <a:ext cx="964800" cy="151920"/>
          </a:xfrm>
          <a:prstGeom prst="rect">
            <a:avLst/>
          </a:prstGeom>
          <a:ln w="0">
            <a:noFill/>
          </a:ln>
        </p:spPr>
      </p:pic>
      <p:pic>
        <p:nvPicPr>
          <p:cNvPr id="246" name="Picture 9" descr=""/>
          <p:cNvPicPr/>
          <p:nvPr/>
        </p:nvPicPr>
        <p:blipFill>
          <a:blip r:embed="rId7"/>
          <a:stretch/>
        </p:blipFill>
        <p:spPr>
          <a:xfrm>
            <a:off x="5334120" y="2070000"/>
            <a:ext cx="685440" cy="139320"/>
          </a:xfrm>
          <a:prstGeom prst="rect">
            <a:avLst/>
          </a:prstGeom>
          <a:ln w="0">
            <a:noFill/>
          </a:ln>
        </p:spPr>
      </p:pic>
      <p:pic>
        <p:nvPicPr>
          <p:cNvPr id="247" name="Picture 10" descr=""/>
          <p:cNvPicPr/>
          <p:nvPr/>
        </p:nvPicPr>
        <p:blipFill>
          <a:blip r:embed="rId8"/>
          <a:stretch/>
        </p:blipFill>
        <p:spPr>
          <a:xfrm>
            <a:off x="6413400" y="2070000"/>
            <a:ext cx="420120" cy="139320"/>
          </a:xfrm>
          <a:prstGeom prst="rect">
            <a:avLst/>
          </a:prstGeom>
          <a:ln w="0">
            <a:noFill/>
          </a:ln>
        </p:spPr>
      </p:pic>
      <p:pic>
        <p:nvPicPr>
          <p:cNvPr id="248" name="Picture 11" descr=""/>
          <p:cNvPicPr/>
          <p:nvPr/>
        </p:nvPicPr>
        <p:blipFill>
          <a:blip r:embed="rId9"/>
          <a:stretch/>
        </p:blipFill>
        <p:spPr>
          <a:xfrm>
            <a:off x="914400" y="2271960"/>
            <a:ext cx="558360" cy="140760"/>
          </a:xfrm>
          <a:prstGeom prst="rect">
            <a:avLst/>
          </a:prstGeom>
          <a:ln w="0">
            <a:noFill/>
          </a:ln>
        </p:spPr>
      </p:pic>
      <p:pic>
        <p:nvPicPr>
          <p:cNvPr id="249" name="Picture 12" descr=""/>
          <p:cNvPicPr/>
          <p:nvPr/>
        </p:nvPicPr>
        <p:blipFill>
          <a:blip r:embed="rId10"/>
          <a:stretch/>
        </p:blipFill>
        <p:spPr>
          <a:xfrm>
            <a:off x="1943280" y="2273400"/>
            <a:ext cx="736200" cy="139320"/>
          </a:xfrm>
          <a:prstGeom prst="rect">
            <a:avLst/>
          </a:prstGeom>
          <a:ln w="0">
            <a:noFill/>
          </a:ln>
        </p:spPr>
      </p:pic>
      <p:pic>
        <p:nvPicPr>
          <p:cNvPr id="250" name="Picture 13" descr=""/>
          <p:cNvPicPr/>
          <p:nvPr/>
        </p:nvPicPr>
        <p:blipFill>
          <a:blip r:embed="rId11"/>
          <a:stretch/>
        </p:blipFill>
        <p:spPr>
          <a:xfrm>
            <a:off x="3035160" y="2273400"/>
            <a:ext cx="418680" cy="139320"/>
          </a:xfrm>
          <a:prstGeom prst="rect">
            <a:avLst/>
          </a:prstGeom>
          <a:ln w="0">
            <a:noFill/>
          </a:ln>
        </p:spPr>
      </p:pic>
      <p:pic>
        <p:nvPicPr>
          <p:cNvPr id="251" name="Picture 14" descr=""/>
          <p:cNvPicPr/>
          <p:nvPr/>
        </p:nvPicPr>
        <p:blipFill>
          <a:blip r:embed="rId12"/>
          <a:stretch/>
        </p:blipFill>
        <p:spPr>
          <a:xfrm>
            <a:off x="3809880" y="2273400"/>
            <a:ext cx="558360" cy="139320"/>
          </a:xfrm>
          <a:prstGeom prst="rect">
            <a:avLst/>
          </a:prstGeom>
          <a:ln w="0">
            <a:noFill/>
          </a:ln>
        </p:spPr>
      </p:pic>
      <p:pic>
        <p:nvPicPr>
          <p:cNvPr id="252" name="Picture 15" descr=""/>
          <p:cNvPicPr/>
          <p:nvPr/>
        </p:nvPicPr>
        <p:blipFill>
          <a:blip r:embed="rId13"/>
          <a:stretch/>
        </p:blipFill>
        <p:spPr>
          <a:xfrm>
            <a:off x="4902120" y="2273400"/>
            <a:ext cx="1294920" cy="139320"/>
          </a:xfrm>
          <a:prstGeom prst="rect">
            <a:avLst/>
          </a:prstGeom>
          <a:ln w="0">
            <a:noFill/>
          </a:ln>
        </p:spPr>
      </p:pic>
      <p:pic>
        <p:nvPicPr>
          <p:cNvPr id="253" name="Picture 16" descr=""/>
          <p:cNvPicPr/>
          <p:nvPr/>
        </p:nvPicPr>
        <p:blipFill>
          <a:blip r:embed="rId14"/>
          <a:stretch/>
        </p:blipFill>
        <p:spPr>
          <a:xfrm>
            <a:off x="6566040" y="2273400"/>
            <a:ext cx="266400" cy="139320"/>
          </a:xfrm>
          <a:prstGeom prst="rect">
            <a:avLst/>
          </a:prstGeom>
          <a:ln w="0">
            <a:noFill/>
          </a:ln>
        </p:spPr>
      </p:pic>
      <p:pic>
        <p:nvPicPr>
          <p:cNvPr id="254" name="Picture 17" descr=""/>
          <p:cNvPicPr/>
          <p:nvPr/>
        </p:nvPicPr>
        <p:blipFill>
          <a:blip r:embed="rId15"/>
          <a:stretch/>
        </p:blipFill>
        <p:spPr>
          <a:xfrm>
            <a:off x="914400" y="2463840"/>
            <a:ext cx="279000" cy="139320"/>
          </a:xfrm>
          <a:prstGeom prst="rect">
            <a:avLst/>
          </a:prstGeom>
          <a:ln w="0">
            <a:noFill/>
          </a:ln>
        </p:spPr>
      </p:pic>
      <p:pic>
        <p:nvPicPr>
          <p:cNvPr id="255" name="Picture 18" descr=""/>
          <p:cNvPicPr/>
          <p:nvPr/>
        </p:nvPicPr>
        <p:blipFill>
          <a:blip r:embed="rId16"/>
          <a:stretch/>
        </p:blipFill>
        <p:spPr>
          <a:xfrm>
            <a:off x="1765440" y="2463840"/>
            <a:ext cx="2984040" cy="139320"/>
          </a:xfrm>
          <a:prstGeom prst="rect">
            <a:avLst/>
          </a:prstGeom>
          <a:ln w="0">
            <a:noFill/>
          </a:ln>
        </p:spPr>
      </p:pic>
      <p:pic>
        <p:nvPicPr>
          <p:cNvPr id="256" name="Picture 19" descr=""/>
          <p:cNvPicPr/>
          <p:nvPr/>
        </p:nvPicPr>
        <p:blipFill>
          <a:blip r:embed="rId17"/>
          <a:stretch/>
        </p:blipFill>
        <p:spPr>
          <a:xfrm>
            <a:off x="5105520" y="2463840"/>
            <a:ext cx="279000" cy="139320"/>
          </a:xfrm>
          <a:prstGeom prst="rect">
            <a:avLst/>
          </a:prstGeom>
          <a:ln w="0">
            <a:noFill/>
          </a:ln>
        </p:spPr>
      </p:pic>
      <p:pic>
        <p:nvPicPr>
          <p:cNvPr id="257" name="Picture 20" descr=""/>
          <p:cNvPicPr/>
          <p:nvPr/>
        </p:nvPicPr>
        <p:blipFill>
          <a:blip r:embed="rId18"/>
          <a:stretch/>
        </p:blipFill>
        <p:spPr>
          <a:xfrm>
            <a:off x="3162240" y="2654280"/>
            <a:ext cx="279000" cy="139320"/>
          </a:xfrm>
          <a:prstGeom prst="rect">
            <a:avLst/>
          </a:prstGeom>
          <a:ln w="0">
            <a:noFill/>
          </a:ln>
        </p:spPr>
      </p:pic>
      <p:pic>
        <p:nvPicPr>
          <p:cNvPr id="258" name="Picture 21" descr=""/>
          <p:cNvPicPr/>
          <p:nvPr/>
        </p:nvPicPr>
        <p:blipFill>
          <a:blip r:embed="rId19"/>
          <a:stretch/>
        </p:blipFill>
        <p:spPr>
          <a:xfrm>
            <a:off x="3162240" y="2844720"/>
            <a:ext cx="279000" cy="139320"/>
          </a:xfrm>
          <a:prstGeom prst="rect">
            <a:avLst/>
          </a:prstGeom>
          <a:ln w="0">
            <a:noFill/>
          </a:ln>
        </p:spPr>
      </p:pic>
      <p:pic>
        <p:nvPicPr>
          <p:cNvPr id="259" name="Picture 22" descr=""/>
          <p:cNvPicPr/>
          <p:nvPr/>
        </p:nvPicPr>
        <p:blipFill>
          <a:blip r:embed="rId20"/>
          <a:stretch/>
        </p:blipFill>
        <p:spPr>
          <a:xfrm>
            <a:off x="3162240" y="3035160"/>
            <a:ext cx="279000" cy="139320"/>
          </a:xfrm>
          <a:prstGeom prst="rect">
            <a:avLst/>
          </a:prstGeom>
          <a:ln w="0">
            <a:noFill/>
          </a:ln>
        </p:spPr>
      </p:pic>
      <p:pic>
        <p:nvPicPr>
          <p:cNvPr id="260" name="Picture 23" descr=""/>
          <p:cNvPicPr/>
          <p:nvPr/>
        </p:nvPicPr>
        <p:blipFill>
          <a:blip r:embed="rId21"/>
          <a:stretch/>
        </p:blipFill>
        <p:spPr>
          <a:xfrm>
            <a:off x="3390840" y="3619440"/>
            <a:ext cx="418680" cy="139320"/>
          </a:xfrm>
          <a:prstGeom prst="rect">
            <a:avLst/>
          </a:prstGeom>
          <a:ln w="0">
            <a:noFill/>
          </a:ln>
        </p:spPr>
      </p:pic>
      <p:pic>
        <p:nvPicPr>
          <p:cNvPr id="261" name="Picture 24" descr=""/>
          <p:cNvPicPr/>
          <p:nvPr/>
        </p:nvPicPr>
        <p:blipFill>
          <a:blip r:embed="rId22"/>
          <a:stretch/>
        </p:blipFill>
        <p:spPr>
          <a:xfrm>
            <a:off x="5359320" y="3606840"/>
            <a:ext cx="545760" cy="151920"/>
          </a:xfrm>
          <a:prstGeom prst="rect">
            <a:avLst/>
          </a:prstGeom>
          <a:ln w="0">
            <a:noFill/>
          </a:ln>
        </p:spPr>
      </p:pic>
      <p:pic>
        <p:nvPicPr>
          <p:cNvPr id="262" name="Picture 25" descr=""/>
          <p:cNvPicPr/>
          <p:nvPr/>
        </p:nvPicPr>
        <p:blipFill>
          <a:blip r:embed="rId23"/>
          <a:stretch/>
        </p:blipFill>
        <p:spPr>
          <a:xfrm>
            <a:off x="6261120" y="3619440"/>
            <a:ext cx="558360" cy="139320"/>
          </a:xfrm>
          <a:prstGeom prst="rect">
            <a:avLst/>
          </a:prstGeom>
          <a:ln w="0">
            <a:noFill/>
          </a:ln>
        </p:spPr>
      </p:pic>
      <p:pic>
        <p:nvPicPr>
          <p:cNvPr id="263" name="Picture 26" descr=""/>
          <p:cNvPicPr/>
          <p:nvPr/>
        </p:nvPicPr>
        <p:blipFill>
          <a:blip r:embed="rId24"/>
          <a:stretch/>
        </p:blipFill>
        <p:spPr>
          <a:xfrm>
            <a:off x="914400" y="3809880"/>
            <a:ext cx="2120400" cy="139320"/>
          </a:xfrm>
          <a:prstGeom prst="rect">
            <a:avLst/>
          </a:prstGeom>
          <a:ln w="0">
            <a:noFill/>
          </a:ln>
        </p:spPr>
      </p:pic>
      <p:pic>
        <p:nvPicPr>
          <p:cNvPr id="264" name="Picture 27" descr=""/>
          <p:cNvPicPr/>
          <p:nvPr/>
        </p:nvPicPr>
        <p:blipFill>
          <a:blip r:embed="rId25"/>
          <a:stretch/>
        </p:blipFill>
        <p:spPr>
          <a:xfrm>
            <a:off x="6235560" y="4203720"/>
            <a:ext cx="126720" cy="126720"/>
          </a:xfrm>
          <a:prstGeom prst="rect">
            <a:avLst/>
          </a:prstGeom>
          <a:ln w="0">
            <a:noFill/>
          </a:ln>
        </p:spPr>
      </p:pic>
      <p:pic>
        <p:nvPicPr>
          <p:cNvPr id="265" name="Picture 28" descr=""/>
          <p:cNvPicPr/>
          <p:nvPr/>
        </p:nvPicPr>
        <p:blipFill>
          <a:blip r:embed="rId26"/>
          <a:stretch/>
        </p:blipFill>
        <p:spPr>
          <a:xfrm>
            <a:off x="3403440" y="6883560"/>
            <a:ext cx="279000" cy="139320"/>
          </a:xfrm>
          <a:prstGeom prst="rect">
            <a:avLst/>
          </a:prstGeom>
          <a:ln w="0">
            <a:noFill/>
          </a:ln>
        </p:spPr>
      </p:pic>
      <p:pic>
        <p:nvPicPr>
          <p:cNvPr id="266" name="Picture 29" descr=""/>
          <p:cNvPicPr/>
          <p:nvPr/>
        </p:nvPicPr>
        <p:blipFill>
          <a:blip r:embed="rId27"/>
          <a:stretch/>
        </p:blipFill>
        <p:spPr>
          <a:xfrm>
            <a:off x="6388200" y="8623440"/>
            <a:ext cx="139320" cy="126720"/>
          </a:xfrm>
          <a:prstGeom prst="rect">
            <a:avLst/>
          </a:prstGeom>
          <a:ln w="0">
            <a:noFill/>
          </a:ln>
        </p:spPr>
      </p:pic>
      <p:pic>
        <p:nvPicPr>
          <p:cNvPr id="267" name="Picture 30" descr=""/>
          <p:cNvPicPr/>
          <p:nvPr/>
        </p:nvPicPr>
        <p:blipFill>
          <a:blip r:embed="rId28"/>
          <a:stretch/>
        </p:blipFill>
        <p:spPr>
          <a:xfrm>
            <a:off x="-91440" y="9966960"/>
            <a:ext cx="7953480" cy="181080"/>
          </a:xfrm>
          <a:prstGeom prst="rect">
            <a:avLst/>
          </a:prstGeom>
          <a:ln w="0">
            <a:noFill/>
          </a:ln>
        </p:spPr>
      </p:pic>
      <p:sp>
        <p:nvSpPr>
          <p:cNvPr id="268" name="TextBox 31"/>
          <p:cNvSpPr/>
          <p:nvPr/>
        </p:nvSpPr>
        <p:spPr>
          <a:xfrm>
            <a:off x="915840" y="3247560"/>
            <a:ext cx="2215800" cy="33228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a:t>
            </a:r>
            <a:r>
              <a:rPr b="0" lang="en" sz="1100" spc="-1" strike="noStrike">
                <a:solidFill>
                  <a:srgbClr val="000000"/>
                </a:solidFill>
                <a:latin typeface="Arial"/>
              </a:rPr>
              <a:t>\n</a:t>
            </a:r>
            <a:endParaRPr b="0" lang="en-US" sz="1100" spc="-1" strike="noStrike">
              <a:latin typeface="Noto Sans CJK SC"/>
            </a:endParaRPr>
          </a:p>
          <a:p>
            <a:pPr>
              <a:lnSpc>
                <a:spcPts val="1100"/>
              </a:lnSpc>
              <a:spcBef>
                <a:spcPts val="420"/>
              </a:spcBef>
              <a:buNone/>
              <a:tabLst>
                <a:tab algn="l" pos="0"/>
              </a:tabLst>
            </a:pPr>
            <a:r>
              <a:rPr b="0" lang="en-US" sz="1100" spc="-1" strike="noStrike">
                <a:solidFill>
                  <a:srgbClr val="000000"/>
                </a:solidFill>
                <a:latin typeface="Arial"/>
              </a:rPr>
              <a:t>———————————————</a:t>
            </a:r>
            <a:r>
              <a:rPr b="0" lang="en-US" sz="1100" spc="-1" strike="noStrike">
                <a:solidFill>
                  <a:srgbClr val="000000"/>
                </a:solidFill>
                <a:latin typeface="Arial"/>
              </a:rPr>
              <a:t>\n</a:t>
            </a:r>
            <a:endParaRPr b="0" lang="en-US" sz="1100" spc="-1" strike="noStrike">
              <a:latin typeface="Noto Sans CJK SC"/>
            </a:endParaRPr>
          </a:p>
        </p:txBody>
      </p:sp>
      <p:sp>
        <p:nvSpPr>
          <p:cNvPr id="269" name="TextBox 32"/>
          <p:cNvSpPr/>
          <p:nvPr/>
        </p:nvSpPr>
        <p:spPr>
          <a:xfrm>
            <a:off x="3159720" y="3247560"/>
            <a:ext cx="1883160" cy="348840"/>
          </a:xfrm>
          <a:prstGeom prst="rect">
            <a:avLst/>
          </a:prstGeom>
          <a:noFill/>
          <a:ln w="0">
            <a:noFill/>
          </a:ln>
        </p:spPr>
        <p:style>
          <a:lnRef idx="0"/>
          <a:fillRef idx="0"/>
          <a:effectRef idx="0"/>
          <a:fontRef idx="minor"/>
        </p:style>
        <p:txBody>
          <a:bodyPr wrap="none" lIns="0" rIns="0" tIns="0" bIns="0" anchor="ctr" anchorCtr="1" vert="horz">
            <a:noAutofit/>
          </a:bodyPr>
          <a:p>
            <a:pPr>
              <a:lnSpc>
                <a:spcPts val="1230"/>
              </a:lnSpc>
              <a:buNone/>
              <a:tabLst>
                <a:tab algn="l" pos="0"/>
              </a:tabLst>
            </a:pPr>
            <a:r>
              <a:rPr b="1" lang="zh-CN" sz="1100" spc="-1" strike="noStrike">
                <a:solidFill>
                  <a:srgbClr val="000000"/>
                </a:solidFill>
                <a:latin typeface="Calibri"/>
                <a:ea typeface="Droid Sans Fallback"/>
              </a:rPr>
              <a:t>华体会</a:t>
            </a:r>
            <a:r>
              <a:rPr b="0" lang="en-US" sz="1100" spc="-1" strike="noStrike">
                <a:solidFill>
                  <a:srgbClr val="000000"/>
                </a:solidFill>
                <a:latin typeface="Arial"/>
                <a:ea typeface="Droid Sans Fallback"/>
              </a:rPr>
              <a:t> </a:t>
            </a:r>
            <a:r>
              <a:rPr b="0" lang="en-US" sz="1100" spc="-1" strike="noStrike">
                <a:solidFill>
                  <a:srgbClr val="000000"/>
                </a:solidFill>
                <a:latin typeface="Arial"/>
                <a:ea typeface="Droid Sans Fallback"/>
              </a:rPr>
              <a:t>http://20hthty.vip\n</a:t>
            </a:r>
            <a:endParaRPr b="0" lang="en-US" sz="1100" spc="-1" strike="noStrike">
              <a:latin typeface="Noto Sans CJK SC"/>
            </a:endParaRPr>
          </a:p>
          <a:p>
            <a:pPr>
              <a:lnSpc>
                <a:spcPts val="1230"/>
              </a:lnSpc>
              <a:spcBef>
                <a:spcPts val="289"/>
              </a:spcBef>
              <a:buNone/>
              <a:tabLst>
                <a:tab algn="l" pos="0"/>
              </a:tabLst>
            </a:pPr>
            <a:r>
              <a:rPr b="1" lang="zh-CN" sz="1100" spc="-1" strike="noStrike">
                <a:solidFill>
                  <a:srgbClr val="000000"/>
                </a:solidFill>
                <a:latin typeface="Calibri"/>
                <a:ea typeface="Droid Sans Fallback"/>
              </a:rPr>
              <a:t>爱游戏</a:t>
            </a:r>
            <a:r>
              <a:rPr b="0" lang="en-US" sz="1100" spc="-1" strike="noStrike">
                <a:solidFill>
                  <a:srgbClr val="000000"/>
                </a:solidFill>
                <a:latin typeface="Arial"/>
                <a:ea typeface="Droid Sans Fallback"/>
              </a:rPr>
              <a:t> </a:t>
            </a:r>
            <a:r>
              <a:rPr b="0" lang="en-US" sz="1100" spc="-1" strike="noStrike">
                <a:solidFill>
                  <a:srgbClr val="000000"/>
                </a:solidFill>
                <a:latin typeface="Arial"/>
                <a:ea typeface="Droid Sans Fallback"/>
              </a:rPr>
              <a:t>http://1705abet.com\n</a:t>
            </a:r>
            <a:endParaRPr b="0" lang="en-US" sz="1100" spc="-1" strike="noStrike">
              <a:latin typeface="Noto Sans CJK SC"/>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onnector 2"/>
          <p:cNvSpPr/>
          <p:nvPr/>
        </p:nvSpPr>
        <p:spPr>
          <a:xfrm>
            <a:off x="-360" y="10057680"/>
            <a:ext cx="7772760" cy="360"/>
          </a:xfrm>
          <a:prstGeom prst="line">
            <a:avLst/>
          </a:prstGeom>
          <a:ln w="180975">
            <a:solidFill>
              <a:srgbClr val="f7f7f7"/>
            </a:solidFill>
            <a:round/>
          </a:ln>
        </p:spPr>
        <p:style>
          <a:lnRef idx="0"/>
          <a:fillRef idx="0"/>
          <a:effectRef idx="0"/>
          <a:fontRef idx="minor"/>
        </p:style>
      </p:sp>
      <p:pic>
        <p:nvPicPr>
          <p:cNvPr id="271" name="Picture 3" descr=""/>
          <p:cNvPicPr/>
          <p:nvPr/>
        </p:nvPicPr>
        <p:blipFill>
          <a:blip r:embed="rId1"/>
          <a:stretch/>
        </p:blipFill>
        <p:spPr>
          <a:xfrm>
            <a:off x="6235560" y="3225960"/>
            <a:ext cx="279000" cy="139320"/>
          </a:xfrm>
          <a:prstGeom prst="rect">
            <a:avLst/>
          </a:prstGeom>
          <a:ln w="0">
            <a:noFill/>
          </a:ln>
        </p:spPr>
      </p:pic>
      <p:pic>
        <p:nvPicPr>
          <p:cNvPr id="272" name="Picture 4" descr=""/>
          <p:cNvPicPr/>
          <p:nvPr/>
        </p:nvPicPr>
        <p:blipFill>
          <a:blip r:embed="rId2"/>
          <a:stretch/>
        </p:blipFill>
        <p:spPr>
          <a:xfrm>
            <a:off x="4254480" y="3619440"/>
            <a:ext cx="1244160" cy="139320"/>
          </a:xfrm>
          <a:prstGeom prst="rect">
            <a:avLst/>
          </a:prstGeom>
          <a:ln w="0">
            <a:noFill/>
          </a:ln>
        </p:spPr>
      </p:pic>
      <p:pic>
        <p:nvPicPr>
          <p:cNvPr id="273" name="Picture 5" descr=""/>
          <p:cNvPicPr/>
          <p:nvPr/>
        </p:nvPicPr>
        <p:blipFill>
          <a:blip r:embed="rId3"/>
          <a:stretch/>
        </p:blipFill>
        <p:spPr>
          <a:xfrm>
            <a:off x="6159600" y="4000680"/>
            <a:ext cx="126720" cy="139320"/>
          </a:xfrm>
          <a:prstGeom prst="rect">
            <a:avLst/>
          </a:prstGeom>
          <a:ln w="0">
            <a:noFill/>
          </a:ln>
        </p:spPr>
      </p:pic>
      <p:pic>
        <p:nvPicPr>
          <p:cNvPr id="274" name="Picture 6" descr=""/>
          <p:cNvPicPr/>
          <p:nvPr/>
        </p:nvPicPr>
        <p:blipFill>
          <a:blip r:embed="rId4"/>
          <a:stretch/>
        </p:blipFill>
        <p:spPr>
          <a:xfrm>
            <a:off x="6235560" y="5346720"/>
            <a:ext cx="279000" cy="139320"/>
          </a:xfrm>
          <a:prstGeom prst="rect">
            <a:avLst/>
          </a:prstGeom>
          <a:ln w="0">
            <a:noFill/>
          </a:ln>
        </p:spPr>
      </p:pic>
      <p:pic>
        <p:nvPicPr>
          <p:cNvPr id="275" name="Picture 7" descr=""/>
          <p:cNvPicPr/>
          <p:nvPr/>
        </p:nvPicPr>
        <p:blipFill>
          <a:blip r:embed="rId5"/>
          <a:stretch/>
        </p:blipFill>
        <p:spPr>
          <a:xfrm>
            <a:off x="4254480" y="5727600"/>
            <a:ext cx="1257120" cy="139320"/>
          </a:xfrm>
          <a:prstGeom prst="rect">
            <a:avLst/>
          </a:prstGeom>
          <a:ln w="0">
            <a:noFill/>
          </a:ln>
        </p:spPr>
      </p:pic>
      <p:pic>
        <p:nvPicPr>
          <p:cNvPr id="276" name="Picture 8" descr=""/>
          <p:cNvPicPr/>
          <p:nvPr/>
        </p:nvPicPr>
        <p:blipFill>
          <a:blip r:embed="rId6"/>
          <a:stretch/>
        </p:blipFill>
        <p:spPr>
          <a:xfrm>
            <a:off x="6159600" y="6121440"/>
            <a:ext cx="126720" cy="126720"/>
          </a:xfrm>
          <a:prstGeom prst="rect">
            <a:avLst/>
          </a:prstGeom>
          <a:ln w="0">
            <a:noFill/>
          </a:ln>
        </p:spPr>
      </p:pic>
      <p:pic>
        <p:nvPicPr>
          <p:cNvPr id="277" name="Picture 9" descr=""/>
          <p:cNvPicPr/>
          <p:nvPr/>
        </p:nvPicPr>
        <p:blipFill>
          <a:blip r:embed="rId7"/>
          <a:stretch/>
        </p:blipFill>
        <p:spPr>
          <a:xfrm>
            <a:off x="6235560" y="7467480"/>
            <a:ext cx="279000" cy="139320"/>
          </a:xfrm>
          <a:prstGeom prst="rect">
            <a:avLst/>
          </a:prstGeom>
          <a:ln w="0">
            <a:noFill/>
          </a:ln>
        </p:spPr>
      </p:pic>
      <p:pic>
        <p:nvPicPr>
          <p:cNvPr id="278" name="Picture 10" descr=""/>
          <p:cNvPicPr/>
          <p:nvPr/>
        </p:nvPicPr>
        <p:blipFill>
          <a:blip r:embed="rId8"/>
          <a:stretch/>
        </p:blipFill>
        <p:spPr>
          <a:xfrm>
            <a:off x="4432320" y="7848720"/>
            <a:ext cx="736200" cy="139320"/>
          </a:xfrm>
          <a:prstGeom prst="rect">
            <a:avLst/>
          </a:prstGeom>
          <a:ln w="0">
            <a:noFill/>
          </a:ln>
        </p:spPr>
      </p:pic>
      <p:pic>
        <p:nvPicPr>
          <p:cNvPr id="279" name="Picture 11" descr=""/>
          <p:cNvPicPr/>
          <p:nvPr/>
        </p:nvPicPr>
        <p:blipFill>
          <a:blip r:embed="rId9"/>
          <a:stretch/>
        </p:blipFill>
        <p:spPr>
          <a:xfrm>
            <a:off x="5499000" y="7848720"/>
            <a:ext cx="659880" cy="139320"/>
          </a:xfrm>
          <a:prstGeom prst="rect">
            <a:avLst/>
          </a:prstGeom>
          <a:ln w="0">
            <a:noFill/>
          </a:ln>
        </p:spPr>
      </p:pic>
      <p:pic>
        <p:nvPicPr>
          <p:cNvPr id="280" name="Picture 12" descr=""/>
          <p:cNvPicPr/>
          <p:nvPr/>
        </p:nvPicPr>
        <p:blipFill>
          <a:blip r:embed="rId10"/>
          <a:stretch/>
        </p:blipFill>
        <p:spPr>
          <a:xfrm>
            <a:off x="6426360" y="7848720"/>
            <a:ext cx="418680" cy="139320"/>
          </a:xfrm>
          <a:prstGeom prst="rect">
            <a:avLst/>
          </a:prstGeom>
          <a:ln w="0">
            <a:noFill/>
          </a:ln>
        </p:spPr>
      </p:pic>
      <p:pic>
        <p:nvPicPr>
          <p:cNvPr id="281" name="Picture 13" descr=""/>
          <p:cNvPicPr/>
          <p:nvPr/>
        </p:nvPicPr>
        <p:blipFill>
          <a:blip r:embed="rId11"/>
          <a:stretch/>
        </p:blipFill>
        <p:spPr>
          <a:xfrm>
            <a:off x="914400" y="8039160"/>
            <a:ext cx="279000" cy="139320"/>
          </a:xfrm>
          <a:prstGeom prst="rect">
            <a:avLst/>
          </a:prstGeom>
          <a:ln w="0">
            <a:noFill/>
          </a:ln>
        </p:spPr>
      </p:pic>
      <p:pic>
        <p:nvPicPr>
          <p:cNvPr id="282" name="Picture 14" descr=""/>
          <p:cNvPicPr/>
          <p:nvPr/>
        </p:nvPicPr>
        <p:blipFill>
          <a:blip r:embed="rId12"/>
          <a:stretch/>
        </p:blipFill>
        <p:spPr>
          <a:xfrm>
            <a:off x="2260440" y="8039160"/>
            <a:ext cx="685440" cy="139320"/>
          </a:xfrm>
          <a:prstGeom prst="rect">
            <a:avLst/>
          </a:prstGeom>
          <a:ln w="0">
            <a:noFill/>
          </a:ln>
        </p:spPr>
      </p:pic>
      <p:pic>
        <p:nvPicPr>
          <p:cNvPr id="283" name="Picture 15" descr=""/>
          <p:cNvPicPr/>
          <p:nvPr/>
        </p:nvPicPr>
        <p:blipFill>
          <a:blip r:embed="rId13"/>
          <a:stretch/>
        </p:blipFill>
        <p:spPr>
          <a:xfrm>
            <a:off x="3351600" y="8039160"/>
            <a:ext cx="966240" cy="139320"/>
          </a:xfrm>
          <a:prstGeom prst="rect">
            <a:avLst/>
          </a:prstGeom>
          <a:ln w="0">
            <a:noFill/>
          </a:ln>
        </p:spPr>
      </p:pic>
      <p:pic>
        <p:nvPicPr>
          <p:cNvPr id="284" name="Picture 16" descr=""/>
          <p:cNvPicPr/>
          <p:nvPr/>
        </p:nvPicPr>
        <p:blipFill>
          <a:blip r:embed="rId14"/>
          <a:stretch/>
        </p:blipFill>
        <p:spPr>
          <a:xfrm>
            <a:off x="4800600" y="8039160"/>
            <a:ext cx="736200" cy="139320"/>
          </a:xfrm>
          <a:prstGeom prst="rect">
            <a:avLst/>
          </a:prstGeom>
          <a:ln w="0">
            <a:noFill/>
          </a:ln>
        </p:spPr>
      </p:pic>
      <p:pic>
        <p:nvPicPr>
          <p:cNvPr id="285" name="Picture 17" descr=""/>
          <p:cNvPicPr/>
          <p:nvPr/>
        </p:nvPicPr>
        <p:blipFill>
          <a:blip r:embed="rId15"/>
          <a:stretch/>
        </p:blipFill>
        <p:spPr>
          <a:xfrm>
            <a:off x="5880240" y="8039160"/>
            <a:ext cx="418680" cy="139320"/>
          </a:xfrm>
          <a:prstGeom prst="rect">
            <a:avLst/>
          </a:prstGeom>
          <a:ln w="0">
            <a:noFill/>
          </a:ln>
        </p:spPr>
      </p:pic>
      <p:pic>
        <p:nvPicPr>
          <p:cNvPr id="286" name="Picture 18" descr=""/>
          <p:cNvPicPr/>
          <p:nvPr/>
        </p:nvPicPr>
        <p:blipFill>
          <a:blip r:embed="rId16"/>
          <a:stretch/>
        </p:blipFill>
        <p:spPr>
          <a:xfrm>
            <a:off x="6667560" y="8039160"/>
            <a:ext cx="126720" cy="139320"/>
          </a:xfrm>
          <a:prstGeom prst="rect">
            <a:avLst/>
          </a:prstGeom>
          <a:ln w="0">
            <a:noFill/>
          </a:ln>
        </p:spPr>
      </p:pic>
      <p:pic>
        <p:nvPicPr>
          <p:cNvPr id="287" name="Picture 19" descr=""/>
          <p:cNvPicPr/>
          <p:nvPr/>
        </p:nvPicPr>
        <p:blipFill>
          <a:blip r:embed="rId17"/>
          <a:stretch/>
        </p:blipFill>
        <p:spPr>
          <a:xfrm>
            <a:off x="914400" y="8229600"/>
            <a:ext cx="418680" cy="139320"/>
          </a:xfrm>
          <a:prstGeom prst="rect">
            <a:avLst/>
          </a:prstGeom>
          <a:ln w="0">
            <a:noFill/>
          </a:ln>
        </p:spPr>
      </p:pic>
      <p:pic>
        <p:nvPicPr>
          <p:cNvPr id="288" name="Picture 20" descr=""/>
          <p:cNvPicPr/>
          <p:nvPr/>
        </p:nvPicPr>
        <p:blipFill>
          <a:blip r:embed="rId18"/>
          <a:stretch/>
        </p:blipFill>
        <p:spPr>
          <a:xfrm>
            <a:off x="1866960" y="8229600"/>
            <a:ext cx="1294920" cy="139320"/>
          </a:xfrm>
          <a:prstGeom prst="rect">
            <a:avLst/>
          </a:prstGeom>
          <a:ln w="0">
            <a:noFill/>
          </a:ln>
        </p:spPr>
      </p:pic>
      <p:pic>
        <p:nvPicPr>
          <p:cNvPr id="289" name="Picture 21" descr=""/>
          <p:cNvPicPr/>
          <p:nvPr/>
        </p:nvPicPr>
        <p:blipFill>
          <a:blip r:embed="rId19"/>
          <a:stretch/>
        </p:blipFill>
        <p:spPr>
          <a:xfrm>
            <a:off x="3530520" y="8229600"/>
            <a:ext cx="545760" cy="139320"/>
          </a:xfrm>
          <a:prstGeom prst="rect">
            <a:avLst/>
          </a:prstGeom>
          <a:ln w="0">
            <a:noFill/>
          </a:ln>
        </p:spPr>
      </p:pic>
      <p:pic>
        <p:nvPicPr>
          <p:cNvPr id="290" name="Picture 22" descr=""/>
          <p:cNvPicPr/>
          <p:nvPr/>
        </p:nvPicPr>
        <p:blipFill>
          <a:blip r:embed="rId20"/>
          <a:stretch/>
        </p:blipFill>
        <p:spPr>
          <a:xfrm>
            <a:off x="4648320" y="8229600"/>
            <a:ext cx="2095200" cy="151920"/>
          </a:xfrm>
          <a:prstGeom prst="rect">
            <a:avLst/>
          </a:prstGeom>
          <a:ln w="0">
            <a:noFill/>
          </a:ln>
        </p:spPr>
      </p:pic>
      <p:pic>
        <p:nvPicPr>
          <p:cNvPr id="291" name="Picture 23" descr=""/>
          <p:cNvPicPr/>
          <p:nvPr/>
        </p:nvPicPr>
        <p:blipFill>
          <a:blip r:embed="rId21"/>
          <a:stretch/>
        </p:blipFill>
        <p:spPr>
          <a:xfrm>
            <a:off x="914400" y="8420040"/>
            <a:ext cx="888480" cy="139320"/>
          </a:xfrm>
          <a:prstGeom prst="rect">
            <a:avLst/>
          </a:prstGeom>
          <a:ln w="0">
            <a:noFill/>
          </a:ln>
        </p:spPr>
      </p:pic>
      <p:pic>
        <p:nvPicPr>
          <p:cNvPr id="292" name="Picture 24" descr=""/>
          <p:cNvPicPr/>
          <p:nvPr/>
        </p:nvPicPr>
        <p:blipFill>
          <a:blip r:embed="rId22"/>
          <a:stretch/>
        </p:blipFill>
        <p:spPr>
          <a:xfrm>
            <a:off x="2158920" y="8432640"/>
            <a:ext cx="279000" cy="126720"/>
          </a:xfrm>
          <a:prstGeom prst="rect">
            <a:avLst/>
          </a:prstGeom>
          <a:ln w="0">
            <a:noFill/>
          </a:ln>
        </p:spPr>
      </p:pic>
      <p:pic>
        <p:nvPicPr>
          <p:cNvPr id="293" name="Picture 25" descr=""/>
          <p:cNvPicPr/>
          <p:nvPr/>
        </p:nvPicPr>
        <p:blipFill>
          <a:blip r:embed="rId23"/>
          <a:stretch/>
        </p:blipFill>
        <p:spPr>
          <a:xfrm>
            <a:off x="6019920" y="8420040"/>
            <a:ext cx="279000" cy="139320"/>
          </a:xfrm>
          <a:prstGeom prst="rect">
            <a:avLst/>
          </a:prstGeom>
          <a:ln w="0">
            <a:noFill/>
          </a:ln>
        </p:spPr>
      </p:pic>
      <p:pic>
        <p:nvPicPr>
          <p:cNvPr id="294" name="Picture 26" descr=""/>
          <p:cNvPicPr/>
          <p:nvPr/>
        </p:nvPicPr>
        <p:blipFill>
          <a:blip r:embed="rId24"/>
          <a:stretch/>
        </p:blipFill>
        <p:spPr>
          <a:xfrm>
            <a:off x="4381560" y="8610480"/>
            <a:ext cx="279000" cy="151920"/>
          </a:xfrm>
          <a:prstGeom prst="rect">
            <a:avLst/>
          </a:prstGeom>
          <a:ln w="0">
            <a:noFill/>
          </a:ln>
        </p:spPr>
      </p:pic>
      <p:pic>
        <p:nvPicPr>
          <p:cNvPr id="295" name="Picture 27" descr=""/>
          <p:cNvPicPr/>
          <p:nvPr/>
        </p:nvPicPr>
        <p:blipFill>
          <a:blip r:embed="rId25"/>
          <a:stretch/>
        </p:blipFill>
        <p:spPr>
          <a:xfrm>
            <a:off x="3162240" y="8813880"/>
            <a:ext cx="279000" cy="139320"/>
          </a:xfrm>
          <a:prstGeom prst="rect">
            <a:avLst/>
          </a:prstGeom>
          <a:ln w="0">
            <a:noFill/>
          </a:ln>
        </p:spPr>
      </p:pic>
      <p:pic>
        <p:nvPicPr>
          <p:cNvPr id="296" name="Picture 28" descr=""/>
          <p:cNvPicPr/>
          <p:nvPr/>
        </p:nvPicPr>
        <p:blipFill>
          <a:blip r:embed="rId26"/>
          <a:stretch/>
        </p:blipFill>
        <p:spPr>
          <a:xfrm>
            <a:off x="-91440" y="9966960"/>
            <a:ext cx="7953480" cy="181080"/>
          </a:xfrm>
          <a:prstGeom prst="rect">
            <a:avLst/>
          </a:prstGeom>
          <a:ln w="0">
            <a:noFill/>
          </a:ln>
        </p:spPr>
      </p:pic>
      <p:sp>
        <p:nvSpPr>
          <p:cNvPr id="297" name="TextBox 29"/>
          <p:cNvSpPr/>
          <p:nvPr/>
        </p:nvSpPr>
        <p:spPr>
          <a:xfrm>
            <a:off x="915840" y="938520"/>
            <a:ext cx="592668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a2b020467f3e64d042464613361616665322d326265352d343133392d626665362d3332363133</a:t>
            </a:r>
            <a:endParaRPr b="0" lang="en-US" sz="1100" spc="-1" strike="noStrike">
              <a:latin typeface="Noto Sans CJK SC"/>
            </a:endParaRPr>
          </a:p>
        </p:txBody>
      </p:sp>
      <p:sp>
        <p:nvSpPr>
          <p:cNvPr id="298" name="TextBox 30"/>
          <p:cNvSpPr/>
          <p:nvPr/>
        </p:nvSpPr>
        <p:spPr>
          <a:xfrm>
            <a:off x="915840" y="1131480"/>
            <a:ext cx="4669560" cy="13932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Arial"/>
              </a:rPr>
              <a:t>663262636632630204019c20010201000400&lt;/cdndataurl&gt;&lt;srcChatname&gt;</a:t>
            </a:r>
            <a:endParaRPr b="0" lang="en-US" sz="1100" spc="-1" strike="noStrike">
              <a:latin typeface="Noto Sans CJK SC"/>
            </a:endParaRPr>
          </a:p>
        </p:txBody>
      </p:sp>
      <p:sp>
        <p:nvSpPr>
          <p:cNvPr id="299" name="TextBox 31"/>
          <p:cNvSpPr/>
          <p:nvPr/>
        </p:nvSpPr>
        <p:spPr>
          <a:xfrm>
            <a:off x="5589360" y="1126440"/>
            <a:ext cx="294120" cy="144360"/>
          </a:xfrm>
          <a:prstGeom prst="rect">
            <a:avLst/>
          </a:prstGeom>
          <a:noFill/>
          <a:ln w="0">
            <a:noFill/>
          </a:ln>
        </p:spPr>
        <p:style>
          <a:lnRef idx="0"/>
          <a:fillRef idx="0"/>
          <a:effectRef idx="0"/>
          <a:fontRef idx="minor"/>
        </p:style>
        <p:txBody>
          <a:bodyPr wrap="none" lIns="0" rIns="0" tIns="0" bIns="0" anchor="ctr" anchorCtr="1" vert="horz">
            <a:noAutofit/>
          </a:bodyPr>
          <a:p>
            <a:pPr>
              <a:lnSpc>
                <a:spcPts val="1100"/>
              </a:lnSpc>
              <a:buNone/>
              <a:tabLst>
                <a:tab algn="l" pos="0"/>
              </a:tabLst>
            </a:pPr>
            <a:r>
              <a:rPr b="0" lang="en" sz="1100" spc="-1" strike="noStrike">
                <a:solidFill>
                  <a:srgbClr val="000000"/>
                </a:solidFill>
                <a:latin typeface="Calibri"/>
                <a:ea typeface="Times New Roman"/>
              </a:rPr>
              <a:t>🆔</a:t>
            </a:r>
            <a:r>
              <a:rPr b="0" lang="en-US" sz="1100" spc="-1" strike="noStrike">
                <a:solidFill>
                  <a:srgbClr val="000000"/>
                </a:solidFill>
                <a:latin typeface="Arial"/>
                <a:ea typeface="Times New Roman"/>
              </a:rPr>
              <a:t>&lt;/</a:t>
            </a:r>
            <a:endParaRPr b="0" lang="en-US" sz="1100" spc="-1" strike="noStrike">
              <a:latin typeface="Noto Sans CJK SC"/>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cheme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LibreOfficeDev/7.3.1.3.0$Android_AARCH64 LibreOffice_project/</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language>zh-CN</dc:language>
  <cp:lastModifiedBy/>
  <dcterms:modified xsi:type="dcterms:W3CDTF">2025-04-19T16:52:51Z</dcterms:modified>
  <cp:revision>2</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