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714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4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773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8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2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6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C72371-9EBB-4B7B-994F-B6A600978D7F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B98FFF-3040-4313-8A7F-461A014BF6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44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907473"/>
          </a:xfrm>
        </p:spPr>
        <p:txBody>
          <a:bodyPr/>
          <a:lstStyle/>
          <a:p>
            <a:pPr algn="ctr"/>
            <a:r>
              <a:rPr lang="en-US" b="1" dirty="0" err="1"/>
              <a:t>Yerning</a:t>
            </a:r>
            <a:r>
              <a:rPr lang="en-US" b="1" dirty="0"/>
              <a:t> </a:t>
            </a:r>
            <a:r>
              <a:rPr lang="en-US" b="1" dirty="0" err="1"/>
              <a:t>aylanish</a:t>
            </a:r>
            <a:r>
              <a:rPr lang="en-US" b="1" dirty="0"/>
              <a:t> </a:t>
            </a:r>
            <a:r>
              <a:rPr lang="en-US" b="1" dirty="0" err="1" smtClean="0"/>
              <a:t>orbitasi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1026" name="Picture 2" descr="Более 300 работ на тему «Earth Orbit Diagram»: стоковые фото, картинки и  изображения royalty-free - i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907472"/>
            <a:ext cx="10238509" cy="59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0"/>
            <a:ext cx="11471564" cy="471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6" y="471055"/>
            <a:ext cx="11471564" cy="6386945"/>
          </a:xfrm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isbotlangan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geotsentrik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qarashlarni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inkor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geliosentrik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nazariyaga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faktlarga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🌞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Geliosentrik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sayyoralar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ellips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nazariyani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qadimgi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Yunon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faylasufi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Aristark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keyinchalik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Kopernik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qonunlari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Nyutonning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tortishish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tushuntirib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🌍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harakatda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(365 kun).</a:t>
            </a: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sutkada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harakatsiz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ham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sistemasini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galaktika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atrofida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9" y="1358011"/>
            <a:ext cx="2538573" cy="592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arth orbit sun seasons immagini e fotografie stock ad alta risoluzione - 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" y="0"/>
            <a:ext cx="11499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0"/>
            <a:ext cx="1149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-28576"/>
            <a:ext cx="11471563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0"/>
            <a:ext cx="11457709" cy="762000"/>
          </a:xfrm>
        </p:spPr>
        <p:txBody>
          <a:bodyPr/>
          <a:lstStyle/>
          <a:p>
            <a:pPr algn="ctr"/>
            <a:r>
              <a:rPr lang="en-US" dirty="0" err="1"/>
              <a:t>Mamlakatimiz</a:t>
            </a:r>
            <a:r>
              <a:rPr lang="en-US" dirty="0"/>
              <a:t>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yarimsharda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0" y="762000"/>
            <a:ext cx="11457709" cy="6096000"/>
          </a:xfrm>
        </p:spPr>
        <p:txBody>
          <a:bodyPr>
            <a:noAutofit/>
          </a:bodyPr>
          <a:lstStyle/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Mamlakatimiz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📍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Yarimsharlardagi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joylashuvi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yarimshar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ekvatordan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yarimshar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nolinchi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meridiandan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🗺️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O‘zbekistonning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koordinatalari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taxminan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38°–46°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kenglik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56°–73°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sharqiy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uzunlik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oralig‘ida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joylashuv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mo‘tadil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mintaqasida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kontinental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iqlimga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3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а мира | Подробная политическая карта мира на русском языке со странами  | Политические, физические, контурные, географические карты мира круп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0"/>
            <a:ext cx="11513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831273"/>
          </a:xfrm>
        </p:spPr>
        <p:txBody>
          <a:bodyPr/>
          <a:lstStyle/>
          <a:p>
            <a:pPr algn="ctr"/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3891"/>
            <a:ext cx="9601200" cy="452350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Rasmlarni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daftari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17</TotalTime>
  <Words>233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Times New Roman</vt:lpstr>
      <vt:lpstr>Crop</vt:lpstr>
      <vt:lpstr>Yerning aylanish orbitasi </vt:lpstr>
      <vt:lpstr>Yer Quyosh atrofida aylanadimi? Yoki Quyosh Yer atrofida aylanadimi?</vt:lpstr>
      <vt:lpstr>Презентация PowerPoint</vt:lpstr>
      <vt:lpstr>Презентация PowerPoint</vt:lpstr>
      <vt:lpstr>Презентация PowerPoint</vt:lpstr>
      <vt:lpstr>Презентация PowerPoint</vt:lpstr>
      <vt:lpstr>Mamlakatimiz qaysi yarimsharda joylashgan?</vt:lpstr>
      <vt:lpstr>Презентация PowerPoint</vt:lpstr>
      <vt:lpstr>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Yerning aylanish orbitasi </dc:title>
  <dc:creator>User</dc:creator>
  <cp:lastModifiedBy>User</cp:lastModifiedBy>
  <cp:revision>2</cp:revision>
  <dcterms:created xsi:type="dcterms:W3CDTF">2025-05-01T22:35:47Z</dcterms:created>
  <dcterms:modified xsi:type="dcterms:W3CDTF">2025-05-01T22:53:24Z</dcterms:modified>
</cp:coreProperties>
</file>