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E7AAC"/>
    <a:srgbClr val="4F4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9" autoAdjust="0"/>
    <p:restoredTop sz="94291" autoAdjust="0"/>
  </p:normalViewPr>
  <p:slideViewPr>
    <p:cSldViewPr snapToGrid="0">
      <p:cViewPr varScale="1">
        <p:scale>
          <a:sx n="65" d="100"/>
          <a:sy n="65" d="100"/>
        </p:scale>
        <p:origin x="876" y="60"/>
      </p:cViewPr>
      <p:guideLst/>
    </p:cSldViewPr>
  </p:slideViewPr>
  <p:outlineViewPr>
    <p:cViewPr>
      <p:scale>
        <a:sx n="33" d="100"/>
        <a:sy n="33" d="100"/>
      </p:scale>
      <p:origin x="0" y="-301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D3AAB4-8BAD-4057-84BE-102046C9EE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74061C-3E6C-4CD0-B76D-5238D1CB6F7C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>
              <a:highlight>
                <a:srgbClr val="FFFF00"/>
              </a:highlight>
            </a:rPr>
            <a:t>S</a:t>
          </a:r>
          <a:r>
            <a:rPr lang="en-US" dirty="0" err="1"/>
            <a:t>ochilgan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s</a:t>
          </a:r>
          <a:r>
            <a:rPr lang="en-US" dirty="0" err="1"/>
            <a:t>ochingdek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s</a:t>
          </a:r>
          <a:r>
            <a:rPr lang="en-US" dirty="0" err="1"/>
            <a:t>ochilsa</a:t>
          </a:r>
          <a:r>
            <a:rPr lang="en-US" dirty="0"/>
            <a:t> </a:t>
          </a:r>
          <a:r>
            <a:rPr lang="en-US" dirty="0">
              <a:highlight>
                <a:srgbClr val="FFFF00"/>
              </a:highlight>
            </a:rPr>
            <a:t>s</a:t>
          </a:r>
          <a:r>
            <a:rPr lang="en-US" dirty="0"/>
            <a:t>iring</a:t>
          </a:r>
          <a:br>
            <a:rPr lang="en-US" dirty="0"/>
          </a:br>
          <a:r>
            <a:rPr lang="en-US" dirty="0"/>
            <a:t>Anor </a:t>
          </a:r>
          <a:r>
            <a:rPr lang="en-US" dirty="0" err="1"/>
            <a:t>yuzlaringni</a:t>
          </a:r>
          <a:r>
            <a:rPr lang="en-US" dirty="0"/>
            <a:t> </a:t>
          </a:r>
          <a:r>
            <a:rPr lang="en-US" dirty="0" err="1"/>
            <a:t>kimga</a:t>
          </a:r>
          <a:r>
            <a:rPr lang="en-US" dirty="0"/>
            <a:t> </a:t>
          </a:r>
          <a:r>
            <a:rPr lang="en-US" dirty="0" err="1"/>
            <a:t>tutarsan</a:t>
          </a:r>
          <a:r>
            <a:rPr lang="en-US" dirty="0"/>
            <a:t>? ( </a:t>
          </a:r>
          <a:r>
            <a:rPr lang="en-US" dirty="0" err="1"/>
            <a:t>Cho‘lpon</a:t>
          </a:r>
          <a:r>
            <a:rPr lang="en-US" dirty="0"/>
            <a:t>)</a:t>
          </a:r>
          <a:endParaRPr lang="ru-RU" dirty="0"/>
        </a:p>
      </dgm:t>
    </dgm:pt>
    <dgm:pt modelId="{D215226A-6AD2-44C8-B41D-9100750F806C}" type="parTrans" cxnId="{9655A047-C304-4C26-A5AB-7F5C66FBDB85}">
      <dgm:prSet/>
      <dgm:spPr/>
      <dgm:t>
        <a:bodyPr/>
        <a:lstStyle/>
        <a:p>
          <a:endParaRPr lang="ru-RU"/>
        </a:p>
      </dgm:t>
    </dgm:pt>
    <dgm:pt modelId="{02324643-C94B-4DF8-8E0E-0B3432D9C390}" type="sibTrans" cxnId="{9655A047-C304-4C26-A5AB-7F5C66FBDB85}">
      <dgm:prSet/>
      <dgm:spPr/>
      <dgm:t>
        <a:bodyPr/>
        <a:lstStyle/>
        <a:p>
          <a:endParaRPr lang="ru-RU"/>
        </a:p>
      </dgm:t>
    </dgm:pt>
    <dgm:pt modelId="{441E65B4-82A9-4D56-8793-0224697D8C7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>
              <a:highlight>
                <a:srgbClr val="FFFF00"/>
              </a:highlight>
            </a:rPr>
            <a:t>Ch</a:t>
          </a:r>
          <a:r>
            <a:rPr lang="en-US" dirty="0" err="1"/>
            <a:t>ayirsan</a:t>
          </a:r>
          <a:r>
            <a:rPr lang="en-US" dirty="0"/>
            <a:t>, </a:t>
          </a:r>
          <a:r>
            <a:rPr lang="en-US" dirty="0" err="1">
              <a:highlight>
                <a:srgbClr val="FFFF00"/>
              </a:highlight>
            </a:rPr>
            <a:t>ch</a:t>
          </a:r>
          <a:r>
            <a:rPr lang="en-US" dirty="0" err="1"/>
            <a:t>echansan</a:t>
          </a:r>
          <a:r>
            <a:rPr lang="en-US" dirty="0"/>
            <a:t>, </a:t>
          </a:r>
          <a:r>
            <a:rPr lang="en-US" dirty="0" err="1">
              <a:highlight>
                <a:srgbClr val="FFFF00"/>
              </a:highlight>
            </a:rPr>
            <a:t>ch</a:t>
          </a:r>
          <a:r>
            <a:rPr lang="en-US" dirty="0" err="1"/>
            <a:t>uchuksan</a:t>
          </a:r>
          <a:r>
            <a:rPr lang="en-US" dirty="0"/>
            <a:t> </a:t>
          </a:r>
          <a:r>
            <a:rPr lang="en-US" dirty="0" err="1"/>
            <a:t>so’zsiz</a:t>
          </a:r>
          <a:r>
            <a:rPr lang="en-US" dirty="0"/>
            <a:t>,</a:t>
          </a:r>
          <a:br>
            <a:rPr lang="en-US" dirty="0"/>
          </a:br>
          <a:r>
            <a:rPr lang="en-US" dirty="0" err="1"/>
            <a:t>Ertakday</a:t>
          </a:r>
          <a:r>
            <a:rPr lang="en-US" dirty="0"/>
            <a:t> </a:t>
          </a:r>
          <a:r>
            <a:rPr lang="en-US" dirty="0" err="1"/>
            <a:t>ezgusan</a:t>
          </a:r>
          <a:r>
            <a:rPr lang="en-US" dirty="0"/>
            <a:t> </a:t>
          </a:r>
          <a:r>
            <a:rPr lang="en-US" dirty="0" err="1"/>
            <a:t>buloq</a:t>
          </a:r>
          <a:r>
            <a:rPr lang="en-US" dirty="0"/>
            <a:t> </a:t>
          </a:r>
          <a:r>
            <a:rPr lang="en-US" dirty="0" err="1"/>
            <a:t>yanglig</a:t>
          </a:r>
          <a:r>
            <a:rPr lang="en-US" dirty="0"/>
            <a:t>‘ </a:t>
          </a:r>
          <a:r>
            <a:rPr lang="en-US" dirty="0" err="1"/>
            <a:t>pok</a:t>
          </a:r>
          <a:r>
            <a:rPr lang="en-US" dirty="0"/>
            <a:t>. ( </a:t>
          </a:r>
          <a:r>
            <a:rPr lang="en-US" dirty="0" err="1"/>
            <a:t>Mirtemir</a:t>
          </a:r>
          <a:r>
            <a:rPr lang="en-US" dirty="0"/>
            <a:t>)</a:t>
          </a:r>
          <a:endParaRPr lang="ru-RU" dirty="0"/>
        </a:p>
      </dgm:t>
    </dgm:pt>
    <dgm:pt modelId="{7241EA3F-A721-4B96-9C2A-1F26238D8D5A}" type="parTrans" cxnId="{BC7EA2B7-5AD7-4A8F-A8BE-3DAB2F75942F}">
      <dgm:prSet/>
      <dgm:spPr/>
      <dgm:t>
        <a:bodyPr/>
        <a:lstStyle/>
        <a:p>
          <a:endParaRPr lang="ru-RU"/>
        </a:p>
      </dgm:t>
    </dgm:pt>
    <dgm:pt modelId="{A1CC1FFA-580A-4B63-9936-FD3325211A07}" type="sibTrans" cxnId="{BC7EA2B7-5AD7-4A8F-A8BE-3DAB2F75942F}">
      <dgm:prSet/>
      <dgm:spPr/>
      <dgm:t>
        <a:bodyPr/>
        <a:lstStyle/>
        <a:p>
          <a:endParaRPr lang="ru-RU"/>
        </a:p>
      </dgm:t>
    </dgm:pt>
    <dgm:pt modelId="{CA2ECC00-0B72-45F9-A8DE-BE20D7F1DAA4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aragin</a:t>
          </a:r>
          <a:r>
            <a:rPr lang="en-US" dirty="0"/>
            <a:t>,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on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albim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iynalar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attiq</a:t>
          </a:r>
          <a:r>
            <a:rPr lang="en-US" dirty="0"/>
            <a:t>,</a:t>
          </a:r>
          <a:br>
            <a:rPr lang="en-US" dirty="0"/>
          </a:b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ushman</a:t>
          </a:r>
          <a:r>
            <a:rPr lang="en-US" dirty="0"/>
            <a:t> -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anotlari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ayrilgan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adim</a:t>
          </a:r>
          <a:r>
            <a:rPr lang="en-US" dirty="0"/>
            <a:t>.</a:t>
          </a:r>
          <a:br>
            <a:rPr lang="en-US" dirty="0"/>
          </a:b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asoskor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arogʻing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iymalar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attiq</a:t>
          </a:r>
          <a:r>
            <a:rPr lang="en-US" dirty="0"/>
            <a:t>,</a:t>
          </a:r>
          <a:br>
            <a:rPr lang="en-US" dirty="0"/>
          </a:b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ochib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utulmoqqa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ani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uvvatim</a:t>
          </a:r>
          <a:r>
            <a:rPr lang="en-US" dirty="0"/>
            <a:t>... (X. </a:t>
          </a:r>
          <a:r>
            <a:rPr lang="en-US" dirty="0" err="1"/>
            <a:t>Hamidov</a:t>
          </a:r>
          <a:r>
            <a:rPr lang="en-US" dirty="0"/>
            <a:t>)</a:t>
          </a:r>
          <a:endParaRPr lang="ru-RU" dirty="0"/>
        </a:p>
      </dgm:t>
    </dgm:pt>
    <dgm:pt modelId="{E69E4AB7-023A-4B64-861D-94F068FD5E58}" type="parTrans" cxnId="{4F9DCCBC-E25A-4258-88B8-825E7E3CC204}">
      <dgm:prSet/>
      <dgm:spPr/>
      <dgm:t>
        <a:bodyPr/>
        <a:lstStyle/>
        <a:p>
          <a:endParaRPr lang="ru-RU"/>
        </a:p>
      </dgm:t>
    </dgm:pt>
    <dgm:pt modelId="{2A95A345-AEC6-4B21-B6AF-365442025470}" type="sibTrans" cxnId="{4F9DCCBC-E25A-4258-88B8-825E7E3CC204}">
      <dgm:prSet/>
      <dgm:spPr/>
      <dgm:t>
        <a:bodyPr/>
        <a:lstStyle/>
        <a:p>
          <a:endParaRPr lang="ru-RU"/>
        </a:p>
      </dgm:t>
    </dgm:pt>
    <dgm:pt modelId="{3F9E72AD-28B6-4BB5-B4DD-C51246006EFA}" type="pres">
      <dgm:prSet presAssocID="{43D3AAB4-8BAD-4057-84BE-102046C9EE3D}" presName="linear" presStyleCnt="0">
        <dgm:presLayoutVars>
          <dgm:animLvl val="lvl"/>
          <dgm:resizeHandles val="exact"/>
        </dgm:presLayoutVars>
      </dgm:prSet>
      <dgm:spPr/>
    </dgm:pt>
    <dgm:pt modelId="{EF0A73DC-CBBF-4973-AC0C-07946EC80FFC}" type="pres">
      <dgm:prSet presAssocID="{8274061C-3E6C-4CD0-B76D-5238D1CB6F7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7F51224-BCF4-451F-ADC9-A8285D361904}" type="pres">
      <dgm:prSet presAssocID="{02324643-C94B-4DF8-8E0E-0B3432D9C390}" presName="spacer" presStyleCnt="0"/>
      <dgm:spPr/>
    </dgm:pt>
    <dgm:pt modelId="{B6424E77-A4A9-4E45-B2C5-0263A8AF5E19}" type="pres">
      <dgm:prSet presAssocID="{441E65B4-82A9-4D56-8793-0224697D8C7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0210283-2521-435E-9A5A-CFD3789C2408}" type="pres">
      <dgm:prSet presAssocID="{A1CC1FFA-580A-4B63-9936-FD3325211A07}" presName="spacer" presStyleCnt="0"/>
      <dgm:spPr/>
    </dgm:pt>
    <dgm:pt modelId="{E78319C4-CC43-4565-9B66-FE9302437BDC}" type="pres">
      <dgm:prSet presAssocID="{CA2ECC00-0B72-45F9-A8DE-BE20D7F1DAA4}" presName="parentText" presStyleLbl="node1" presStyleIdx="2" presStyleCnt="3" custLinFactNeighborY="8957">
        <dgm:presLayoutVars>
          <dgm:chMax val="0"/>
          <dgm:bulletEnabled val="1"/>
        </dgm:presLayoutVars>
      </dgm:prSet>
      <dgm:spPr/>
    </dgm:pt>
  </dgm:ptLst>
  <dgm:cxnLst>
    <dgm:cxn modelId="{1DCA720C-290D-4A22-928B-6065984E1BC2}" type="presOf" srcId="{43D3AAB4-8BAD-4057-84BE-102046C9EE3D}" destId="{3F9E72AD-28B6-4BB5-B4DD-C51246006EFA}" srcOrd="0" destOrd="0" presId="urn:microsoft.com/office/officeart/2005/8/layout/vList2"/>
    <dgm:cxn modelId="{9655A047-C304-4C26-A5AB-7F5C66FBDB85}" srcId="{43D3AAB4-8BAD-4057-84BE-102046C9EE3D}" destId="{8274061C-3E6C-4CD0-B76D-5238D1CB6F7C}" srcOrd="0" destOrd="0" parTransId="{D215226A-6AD2-44C8-B41D-9100750F806C}" sibTransId="{02324643-C94B-4DF8-8E0E-0B3432D9C390}"/>
    <dgm:cxn modelId="{0D28A685-F525-4D64-AD55-9F7495AAC8E5}" type="presOf" srcId="{8274061C-3E6C-4CD0-B76D-5238D1CB6F7C}" destId="{EF0A73DC-CBBF-4973-AC0C-07946EC80FFC}" srcOrd="0" destOrd="0" presId="urn:microsoft.com/office/officeart/2005/8/layout/vList2"/>
    <dgm:cxn modelId="{58D213A9-2E7F-4ABF-AC93-6C0025274383}" type="presOf" srcId="{441E65B4-82A9-4D56-8793-0224697D8C77}" destId="{B6424E77-A4A9-4E45-B2C5-0263A8AF5E19}" srcOrd="0" destOrd="0" presId="urn:microsoft.com/office/officeart/2005/8/layout/vList2"/>
    <dgm:cxn modelId="{BC7EA2B7-5AD7-4A8F-A8BE-3DAB2F75942F}" srcId="{43D3AAB4-8BAD-4057-84BE-102046C9EE3D}" destId="{441E65B4-82A9-4D56-8793-0224697D8C77}" srcOrd="1" destOrd="0" parTransId="{7241EA3F-A721-4B96-9C2A-1F26238D8D5A}" sibTransId="{A1CC1FFA-580A-4B63-9936-FD3325211A07}"/>
    <dgm:cxn modelId="{4F9DCCBC-E25A-4258-88B8-825E7E3CC204}" srcId="{43D3AAB4-8BAD-4057-84BE-102046C9EE3D}" destId="{CA2ECC00-0B72-45F9-A8DE-BE20D7F1DAA4}" srcOrd="2" destOrd="0" parTransId="{E69E4AB7-023A-4B64-861D-94F068FD5E58}" sibTransId="{2A95A345-AEC6-4B21-B6AF-365442025470}"/>
    <dgm:cxn modelId="{4621BAD9-CA11-49E9-BDB8-0A748BE58193}" type="presOf" srcId="{CA2ECC00-0B72-45F9-A8DE-BE20D7F1DAA4}" destId="{E78319C4-CC43-4565-9B66-FE9302437BDC}" srcOrd="0" destOrd="0" presId="urn:microsoft.com/office/officeart/2005/8/layout/vList2"/>
    <dgm:cxn modelId="{22C38BE1-62BB-46B6-8539-B1D07FDF6FBF}" type="presParOf" srcId="{3F9E72AD-28B6-4BB5-B4DD-C51246006EFA}" destId="{EF0A73DC-CBBF-4973-AC0C-07946EC80FFC}" srcOrd="0" destOrd="0" presId="urn:microsoft.com/office/officeart/2005/8/layout/vList2"/>
    <dgm:cxn modelId="{2CFD5F80-9DBC-4559-88DA-4EF821D10327}" type="presParOf" srcId="{3F9E72AD-28B6-4BB5-B4DD-C51246006EFA}" destId="{57F51224-BCF4-451F-ADC9-A8285D361904}" srcOrd="1" destOrd="0" presId="urn:microsoft.com/office/officeart/2005/8/layout/vList2"/>
    <dgm:cxn modelId="{8CB822E8-0B5F-4BF6-B480-44820D9D87EE}" type="presParOf" srcId="{3F9E72AD-28B6-4BB5-B4DD-C51246006EFA}" destId="{B6424E77-A4A9-4E45-B2C5-0263A8AF5E19}" srcOrd="2" destOrd="0" presId="urn:microsoft.com/office/officeart/2005/8/layout/vList2"/>
    <dgm:cxn modelId="{F28FE01E-F1A8-4196-ABBA-4B5E7BD09361}" type="presParOf" srcId="{3F9E72AD-28B6-4BB5-B4DD-C51246006EFA}" destId="{90210283-2521-435E-9A5A-CFD3789C2408}" srcOrd="3" destOrd="0" presId="urn:microsoft.com/office/officeart/2005/8/layout/vList2"/>
    <dgm:cxn modelId="{E2D6540F-704C-4760-98EF-DAD31409E1BE}" type="presParOf" srcId="{3F9E72AD-28B6-4BB5-B4DD-C51246006EFA}" destId="{E78319C4-CC43-4565-9B66-FE9302437BD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D3AAB4-8BAD-4057-84BE-102046C9EE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74061C-3E6C-4CD0-B76D-5238D1CB6F7C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>
              <a:highlight>
                <a:srgbClr val="FFFF00"/>
              </a:highlight>
            </a:rPr>
            <a:t>S</a:t>
          </a:r>
          <a:r>
            <a:rPr lang="en-US" dirty="0" err="1"/>
            <a:t>ochilgan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s</a:t>
          </a:r>
          <a:r>
            <a:rPr lang="en-US" dirty="0" err="1"/>
            <a:t>ochingdek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s</a:t>
          </a:r>
          <a:r>
            <a:rPr lang="en-US" dirty="0" err="1"/>
            <a:t>ochilsa</a:t>
          </a:r>
          <a:r>
            <a:rPr lang="en-US" dirty="0"/>
            <a:t> </a:t>
          </a:r>
          <a:r>
            <a:rPr lang="en-US" dirty="0">
              <a:highlight>
                <a:srgbClr val="FFFF00"/>
              </a:highlight>
            </a:rPr>
            <a:t>s</a:t>
          </a:r>
          <a:r>
            <a:rPr lang="en-US" dirty="0"/>
            <a:t>iring</a:t>
          </a:r>
          <a:br>
            <a:rPr lang="en-US" dirty="0"/>
          </a:br>
          <a:r>
            <a:rPr lang="en-US" dirty="0"/>
            <a:t>Anor </a:t>
          </a:r>
          <a:r>
            <a:rPr lang="en-US" dirty="0" err="1"/>
            <a:t>yuzlaringni</a:t>
          </a:r>
          <a:r>
            <a:rPr lang="en-US" dirty="0"/>
            <a:t> </a:t>
          </a:r>
          <a:r>
            <a:rPr lang="en-US" dirty="0" err="1"/>
            <a:t>kimga</a:t>
          </a:r>
          <a:r>
            <a:rPr lang="en-US" dirty="0"/>
            <a:t> </a:t>
          </a:r>
          <a:r>
            <a:rPr lang="en-US" dirty="0" err="1"/>
            <a:t>tutarsan</a:t>
          </a:r>
          <a:r>
            <a:rPr lang="en-US" dirty="0"/>
            <a:t>? ( </a:t>
          </a:r>
          <a:r>
            <a:rPr lang="en-US" dirty="0" err="1"/>
            <a:t>Cho‘lpon</a:t>
          </a:r>
          <a:r>
            <a:rPr lang="en-US" dirty="0"/>
            <a:t>)</a:t>
          </a:r>
          <a:endParaRPr lang="ru-RU" dirty="0"/>
        </a:p>
      </dgm:t>
    </dgm:pt>
    <dgm:pt modelId="{D215226A-6AD2-44C8-B41D-9100750F806C}" type="parTrans" cxnId="{9655A047-C304-4C26-A5AB-7F5C66FBDB85}">
      <dgm:prSet/>
      <dgm:spPr/>
      <dgm:t>
        <a:bodyPr/>
        <a:lstStyle/>
        <a:p>
          <a:endParaRPr lang="ru-RU"/>
        </a:p>
      </dgm:t>
    </dgm:pt>
    <dgm:pt modelId="{02324643-C94B-4DF8-8E0E-0B3432D9C390}" type="sibTrans" cxnId="{9655A047-C304-4C26-A5AB-7F5C66FBDB85}">
      <dgm:prSet/>
      <dgm:spPr/>
      <dgm:t>
        <a:bodyPr/>
        <a:lstStyle/>
        <a:p>
          <a:endParaRPr lang="ru-RU"/>
        </a:p>
      </dgm:t>
    </dgm:pt>
    <dgm:pt modelId="{441E65B4-82A9-4D56-8793-0224697D8C7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>
              <a:highlight>
                <a:srgbClr val="FFFF00"/>
              </a:highlight>
            </a:rPr>
            <a:t>Ch</a:t>
          </a:r>
          <a:r>
            <a:rPr lang="en-US" dirty="0" err="1"/>
            <a:t>ayirsan</a:t>
          </a:r>
          <a:r>
            <a:rPr lang="en-US" dirty="0"/>
            <a:t>, </a:t>
          </a:r>
          <a:r>
            <a:rPr lang="en-US" dirty="0" err="1">
              <a:highlight>
                <a:srgbClr val="FFFF00"/>
              </a:highlight>
            </a:rPr>
            <a:t>ch</a:t>
          </a:r>
          <a:r>
            <a:rPr lang="en-US" dirty="0" err="1"/>
            <a:t>echansan</a:t>
          </a:r>
          <a:r>
            <a:rPr lang="en-US" dirty="0"/>
            <a:t>, </a:t>
          </a:r>
          <a:r>
            <a:rPr lang="en-US" dirty="0" err="1">
              <a:highlight>
                <a:srgbClr val="FFFF00"/>
              </a:highlight>
            </a:rPr>
            <a:t>ch</a:t>
          </a:r>
          <a:r>
            <a:rPr lang="en-US" dirty="0" err="1"/>
            <a:t>uchuksan</a:t>
          </a:r>
          <a:r>
            <a:rPr lang="en-US" dirty="0"/>
            <a:t> </a:t>
          </a:r>
          <a:r>
            <a:rPr lang="en-US" dirty="0" err="1"/>
            <a:t>so’zsiz</a:t>
          </a:r>
          <a:r>
            <a:rPr lang="en-US" dirty="0"/>
            <a:t>,</a:t>
          </a:r>
          <a:br>
            <a:rPr lang="en-US" dirty="0"/>
          </a:br>
          <a:r>
            <a:rPr lang="en-US" dirty="0" err="1"/>
            <a:t>Ertakday</a:t>
          </a:r>
          <a:r>
            <a:rPr lang="en-US" dirty="0"/>
            <a:t> </a:t>
          </a:r>
          <a:r>
            <a:rPr lang="en-US" dirty="0" err="1"/>
            <a:t>ezgusan</a:t>
          </a:r>
          <a:r>
            <a:rPr lang="en-US" dirty="0"/>
            <a:t> </a:t>
          </a:r>
          <a:r>
            <a:rPr lang="en-US" dirty="0" err="1"/>
            <a:t>buloq</a:t>
          </a:r>
          <a:r>
            <a:rPr lang="en-US" dirty="0"/>
            <a:t> </a:t>
          </a:r>
          <a:r>
            <a:rPr lang="en-US" dirty="0" err="1"/>
            <a:t>yanglig</a:t>
          </a:r>
          <a:r>
            <a:rPr lang="en-US" dirty="0"/>
            <a:t>‘ </a:t>
          </a:r>
          <a:r>
            <a:rPr lang="en-US" dirty="0" err="1"/>
            <a:t>pok</a:t>
          </a:r>
          <a:r>
            <a:rPr lang="en-US" dirty="0"/>
            <a:t>. ( </a:t>
          </a:r>
          <a:r>
            <a:rPr lang="en-US" dirty="0" err="1"/>
            <a:t>Mirtemir</a:t>
          </a:r>
          <a:r>
            <a:rPr lang="en-US" dirty="0"/>
            <a:t>)</a:t>
          </a:r>
          <a:endParaRPr lang="ru-RU" dirty="0"/>
        </a:p>
      </dgm:t>
    </dgm:pt>
    <dgm:pt modelId="{7241EA3F-A721-4B96-9C2A-1F26238D8D5A}" type="parTrans" cxnId="{BC7EA2B7-5AD7-4A8F-A8BE-3DAB2F75942F}">
      <dgm:prSet/>
      <dgm:spPr/>
      <dgm:t>
        <a:bodyPr/>
        <a:lstStyle/>
        <a:p>
          <a:endParaRPr lang="ru-RU"/>
        </a:p>
      </dgm:t>
    </dgm:pt>
    <dgm:pt modelId="{A1CC1FFA-580A-4B63-9936-FD3325211A07}" type="sibTrans" cxnId="{BC7EA2B7-5AD7-4A8F-A8BE-3DAB2F75942F}">
      <dgm:prSet/>
      <dgm:spPr/>
      <dgm:t>
        <a:bodyPr/>
        <a:lstStyle/>
        <a:p>
          <a:endParaRPr lang="ru-RU"/>
        </a:p>
      </dgm:t>
    </dgm:pt>
    <dgm:pt modelId="{CA2ECC00-0B72-45F9-A8DE-BE20D7F1DAA4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aragin</a:t>
          </a:r>
          <a:r>
            <a:rPr lang="en-US" dirty="0"/>
            <a:t>,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on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albim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iynalar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attiq</a:t>
          </a:r>
          <a:r>
            <a:rPr lang="en-US" dirty="0"/>
            <a:t>,</a:t>
          </a:r>
          <a:br>
            <a:rPr lang="en-US" dirty="0"/>
          </a:b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ushman</a:t>
          </a:r>
          <a:r>
            <a:rPr lang="en-US" dirty="0"/>
            <a:t> -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anotlari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ayrilgan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adim</a:t>
          </a:r>
          <a:r>
            <a:rPr lang="en-US" dirty="0"/>
            <a:t>.</a:t>
          </a:r>
          <a:br>
            <a:rPr lang="en-US" dirty="0"/>
          </a:b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asoskor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arogʻing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iymalar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attiq</a:t>
          </a:r>
          <a:r>
            <a:rPr lang="en-US" dirty="0"/>
            <a:t>,</a:t>
          </a:r>
          <a:br>
            <a:rPr lang="en-US" dirty="0"/>
          </a:b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ochib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utulmoqqa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ani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uvvatim</a:t>
          </a:r>
          <a:r>
            <a:rPr lang="en-US" dirty="0"/>
            <a:t>... (X. </a:t>
          </a:r>
          <a:r>
            <a:rPr lang="en-US" dirty="0" err="1"/>
            <a:t>Hamidov</a:t>
          </a:r>
          <a:r>
            <a:rPr lang="en-US" dirty="0"/>
            <a:t>)</a:t>
          </a:r>
          <a:endParaRPr lang="ru-RU" dirty="0"/>
        </a:p>
      </dgm:t>
    </dgm:pt>
    <dgm:pt modelId="{E69E4AB7-023A-4B64-861D-94F068FD5E58}" type="parTrans" cxnId="{4F9DCCBC-E25A-4258-88B8-825E7E3CC204}">
      <dgm:prSet/>
      <dgm:spPr/>
      <dgm:t>
        <a:bodyPr/>
        <a:lstStyle/>
        <a:p>
          <a:endParaRPr lang="ru-RU"/>
        </a:p>
      </dgm:t>
    </dgm:pt>
    <dgm:pt modelId="{2A95A345-AEC6-4B21-B6AF-365442025470}" type="sibTrans" cxnId="{4F9DCCBC-E25A-4258-88B8-825E7E3CC204}">
      <dgm:prSet/>
      <dgm:spPr/>
      <dgm:t>
        <a:bodyPr/>
        <a:lstStyle/>
        <a:p>
          <a:endParaRPr lang="ru-RU"/>
        </a:p>
      </dgm:t>
    </dgm:pt>
    <dgm:pt modelId="{3F9E72AD-28B6-4BB5-B4DD-C51246006EFA}" type="pres">
      <dgm:prSet presAssocID="{43D3AAB4-8BAD-4057-84BE-102046C9EE3D}" presName="linear" presStyleCnt="0">
        <dgm:presLayoutVars>
          <dgm:animLvl val="lvl"/>
          <dgm:resizeHandles val="exact"/>
        </dgm:presLayoutVars>
      </dgm:prSet>
      <dgm:spPr/>
    </dgm:pt>
    <dgm:pt modelId="{EF0A73DC-CBBF-4973-AC0C-07946EC80FFC}" type="pres">
      <dgm:prSet presAssocID="{8274061C-3E6C-4CD0-B76D-5238D1CB6F7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7F51224-BCF4-451F-ADC9-A8285D361904}" type="pres">
      <dgm:prSet presAssocID="{02324643-C94B-4DF8-8E0E-0B3432D9C390}" presName="spacer" presStyleCnt="0"/>
      <dgm:spPr/>
    </dgm:pt>
    <dgm:pt modelId="{B6424E77-A4A9-4E45-B2C5-0263A8AF5E19}" type="pres">
      <dgm:prSet presAssocID="{441E65B4-82A9-4D56-8793-0224697D8C7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0210283-2521-435E-9A5A-CFD3789C2408}" type="pres">
      <dgm:prSet presAssocID="{A1CC1FFA-580A-4B63-9936-FD3325211A07}" presName="spacer" presStyleCnt="0"/>
      <dgm:spPr/>
    </dgm:pt>
    <dgm:pt modelId="{E78319C4-CC43-4565-9B66-FE9302437BDC}" type="pres">
      <dgm:prSet presAssocID="{CA2ECC00-0B72-45F9-A8DE-BE20D7F1DAA4}" presName="parentText" presStyleLbl="node1" presStyleIdx="2" presStyleCnt="3" custLinFactNeighborY="8957">
        <dgm:presLayoutVars>
          <dgm:chMax val="0"/>
          <dgm:bulletEnabled val="1"/>
        </dgm:presLayoutVars>
      </dgm:prSet>
      <dgm:spPr/>
    </dgm:pt>
  </dgm:ptLst>
  <dgm:cxnLst>
    <dgm:cxn modelId="{1DCA720C-290D-4A22-928B-6065984E1BC2}" type="presOf" srcId="{43D3AAB4-8BAD-4057-84BE-102046C9EE3D}" destId="{3F9E72AD-28B6-4BB5-B4DD-C51246006EFA}" srcOrd="0" destOrd="0" presId="urn:microsoft.com/office/officeart/2005/8/layout/vList2"/>
    <dgm:cxn modelId="{9655A047-C304-4C26-A5AB-7F5C66FBDB85}" srcId="{43D3AAB4-8BAD-4057-84BE-102046C9EE3D}" destId="{8274061C-3E6C-4CD0-B76D-5238D1CB6F7C}" srcOrd="0" destOrd="0" parTransId="{D215226A-6AD2-44C8-B41D-9100750F806C}" sibTransId="{02324643-C94B-4DF8-8E0E-0B3432D9C390}"/>
    <dgm:cxn modelId="{0D28A685-F525-4D64-AD55-9F7495AAC8E5}" type="presOf" srcId="{8274061C-3E6C-4CD0-B76D-5238D1CB6F7C}" destId="{EF0A73DC-CBBF-4973-AC0C-07946EC80FFC}" srcOrd="0" destOrd="0" presId="urn:microsoft.com/office/officeart/2005/8/layout/vList2"/>
    <dgm:cxn modelId="{58D213A9-2E7F-4ABF-AC93-6C0025274383}" type="presOf" srcId="{441E65B4-82A9-4D56-8793-0224697D8C77}" destId="{B6424E77-A4A9-4E45-B2C5-0263A8AF5E19}" srcOrd="0" destOrd="0" presId="urn:microsoft.com/office/officeart/2005/8/layout/vList2"/>
    <dgm:cxn modelId="{BC7EA2B7-5AD7-4A8F-A8BE-3DAB2F75942F}" srcId="{43D3AAB4-8BAD-4057-84BE-102046C9EE3D}" destId="{441E65B4-82A9-4D56-8793-0224697D8C77}" srcOrd="1" destOrd="0" parTransId="{7241EA3F-A721-4B96-9C2A-1F26238D8D5A}" sibTransId="{A1CC1FFA-580A-4B63-9936-FD3325211A07}"/>
    <dgm:cxn modelId="{4F9DCCBC-E25A-4258-88B8-825E7E3CC204}" srcId="{43D3AAB4-8BAD-4057-84BE-102046C9EE3D}" destId="{CA2ECC00-0B72-45F9-A8DE-BE20D7F1DAA4}" srcOrd="2" destOrd="0" parTransId="{E69E4AB7-023A-4B64-861D-94F068FD5E58}" sibTransId="{2A95A345-AEC6-4B21-B6AF-365442025470}"/>
    <dgm:cxn modelId="{4621BAD9-CA11-49E9-BDB8-0A748BE58193}" type="presOf" srcId="{CA2ECC00-0B72-45F9-A8DE-BE20D7F1DAA4}" destId="{E78319C4-CC43-4565-9B66-FE9302437BDC}" srcOrd="0" destOrd="0" presId="urn:microsoft.com/office/officeart/2005/8/layout/vList2"/>
    <dgm:cxn modelId="{22C38BE1-62BB-46B6-8539-B1D07FDF6FBF}" type="presParOf" srcId="{3F9E72AD-28B6-4BB5-B4DD-C51246006EFA}" destId="{EF0A73DC-CBBF-4973-AC0C-07946EC80FFC}" srcOrd="0" destOrd="0" presId="urn:microsoft.com/office/officeart/2005/8/layout/vList2"/>
    <dgm:cxn modelId="{2CFD5F80-9DBC-4559-88DA-4EF821D10327}" type="presParOf" srcId="{3F9E72AD-28B6-4BB5-B4DD-C51246006EFA}" destId="{57F51224-BCF4-451F-ADC9-A8285D361904}" srcOrd="1" destOrd="0" presId="urn:microsoft.com/office/officeart/2005/8/layout/vList2"/>
    <dgm:cxn modelId="{8CB822E8-0B5F-4BF6-B480-44820D9D87EE}" type="presParOf" srcId="{3F9E72AD-28B6-4BB5-B4DD-C51246006EFA}" destId="{B6424E77-A4A9-4E45-B2C5-0263A8AF5E19}" srcOrd="2" destOrd="0" presId="urn:microsoft.com/office/officeart/2005/8/layout/vList2"/>
    <dgm:cxn modelId="{F28FE01E-F1A8-4196-ABBA-4B5E7BD09361}" type="presParOf" srcId="{3F9E72AD-28B6-4BB5-B4DD-C51246006EFA}" destId="{90210283-2521-435E-9A5A-CFD3789C2408}" srcOrd="3" destOrd="0" presId="urn:microsoft.com/office/officeart/2005/8/layout/vList2"/>
    <dgm:cxn modelId="{E2D6540F-704C-4760-98EF-DAD31409E1BE}" type="presParOf" srcId="{3F9E72AD-28B6-4BB5-B4DD-C51246006EFA}" destId="{E78319C4-CC43-4565-9B66-FE9302437BD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D3AAB4-8BAD-4057-84BE-102046C9EE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74061C-3E6C-4CD0-B76D-5238D1CB6F7C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>
              <a:highlight>
                <a:srgbClr val="FFFF00"/>
              </a:highlight>
            </a:rPr>
            <a:t>S</a:t>
          </a:r>
          <a:r>
            <a:rPr lang="en-US" dirty="0" err="1"/>
            <a:t>ochilgan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s</a:t>
          </a:r>
          <a:r>
            <a:rPr lang="en-US" dirty="0" err="1"/>
            <a:t>ochingdek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s</a:t>
          </a:r>
          <a:r>
            <a:rPr lang="en-US" dirty="0" err="1"/>
            <a:t>ochilsa</a:t>
          </a:r>
          <a:r>
            <a:rPr lang="en-US" dirty="0"/>
            <a:t> </a:t>
          </a:r>
          <a:r>
            <a:rPr lang="en-US" dirty="0">
              <a:highlight>
                <a:srgbClr val="FFFF00"/>
              </a:highlight>
            </a:rPr>
            <a:t>s</a:t>
          </a:r>
          <a:r>
            <a:rPr lang="en-US" dirty="0"/>
            <a:t>iring</a:t>
          </a:r>
          <a:br>
            <a:rPr lang="en-US" dirty="0"/>
          </a:br>
          <a:r>
            <a:rPr lang="en-US" dirty="0"/>
            <a:t>Anor </a:t>
          </a:r>
          <a:r>
            <a:rPr lang="en-US" dirty="0" err="1"/>
            <a:t>yuzlaringni</a:t>
          </a:r>
          <a:r>
            <a:rPr lang="en-US" dirty="0"/>
            <a:t> </a:t>
          </a:r>
          <a:r>
            <a:rPr lang="en-US" dirty="0" err="1"/>
            <a:t>kimga</a:t>
          </a:r>
          <a:r>
            <a:rPr lang="en-US" dirty="0"/>
            <a:t> </a:t>
          </a:r>
          <a:r>
            <a:rPr lang="en-US" dirty="0" err="1"/>
            <a:t>tutarsan</a:t>
          </a:r>
          <a:r>
            <a:rPr lang="en-US" dirty="0"/>
            <a:t>? ( </a:t>
          </a:r>
          <a:r>
            <a:rPr lang="en-US" dirty="0" err="1"/>
            <a:t>Cho‘lpon</a:t>
          </a:r>
          <a:r>
            <a:rPr lang="en-US" dirty="0"/>
            <a:t>)</a:t>
          </a:r>
          <a:endParaRPr lang="ru-RU" dirty="0"/>
        </a:p>
      </dgm:t>
    </dgm:pt>
    <dgm:pt modelId="{D215226A-6AD2-44C8-B41D-9100750F806C}" type="parTrans" cxnId="{9655A047-C304-4C26-A5AB-7F5C66FBDB85}">
      <dgm:prSet/>
      <dgm:spPr/>
      <dgm:t>
        <a:bodyPr/>
        <a:lstStyle/>
        <a:p>
          <a:endParaRPr lang="ru-RU"/>
        </a:p>
      </dgm:t>
    </dgm:pt>
    <dgm:pt modelId="{02324643-C94B-4DF8-8E0E-0B3432D9C390}" type="sibTrans" cxnId="{9655A047-C304-4C26-A5AB-7F5C66FBDB85}">
      <dgm:prSet/>
      <dgm:spPr/>
      <dgm:t>
        <a:bodyPr/>
        <a:lstStyle/>
        <a:p>
          <a:endParaRPr lang="ru-RU"/>
        </a:p>
      </dgm:t>
    </dgm:pt>
    <dgm:pt modelId="{441E65B4-82A9-4D56-8793-0224697D8C7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>
              <a:highlight>
                <a:srgbClr val="FFFF00"/>
              </a:highlight>
            </a:rPr>
            <a:t>Ch</a:t>
          </a:r>
          <a:r>
            <a:rPr lang="en-US" dirty="0" err="1"/>
            <a:t>ayirsan</a:t>
          </a:r>
          <a:r>
            <a:rPr lang="en-US" dirty="0"/>
            <a:t>, </a:t>
          </a:r>
          <a:r>
            <a:rPr lang="en-US" dirty="0" err="1">
              <a:highlight>
                <a:srgbClr val="FFFF00"/>
              </a:highlight>
            </a:rPr>
            <a:t>ch</a:t>
          </a:r>
          <a:r>
            <a:rPr lang="en-US" dirty="0" err="1"/>
            <a:t>echansan</a:t>
          </a:r>
          <a:r>
            <a:rPr lang="en-US" dirty="0"/>
            <a:t>, </a:t>
          </a:r>
          <a:r>
            <a:rPr lang="en-US" dirty="0" err="1">
              <a:highlight>
                <a:srgbClr val="FFFF00"/>
              </a:highlight>
            </a:rPr>
            <a:t>ch</a:t>
          </a:r>
          <a:r>
            <a:rPr lang="en-US" dirty="0" err="1"/>
            <a:t>uchuksan</a:t>
          </a:r>
          <a:r>
            <a:rPr lang="en-US" dirty="0"/>
            <a:t> </a:t>
          </a:r>
          <a:r>
            <a:rPr lang="en-US" dirty="0" err="1"/>
            <a:t>so’zsiz</a:t>
          </a:r>
          <a:r>
            <a:rPr lang="en-US" dirty="0"/>
            <a:t>,</a:t>
          </a:r>
          <a:br>
            <a:rPr lang="en-US" dirty="0"/>
          </a:br>
          <a:r>
            <a:rPr lang="en-US" dirty="0" err="1"/>
            <a:t>Ertakday</a:t>
          </a:r>
          <a:r>
            <a:rPr lang="en-US" dirty="0"/>
            <a:t> </a:t>
          </a:r>
          <a:r>
            <a:rPr lang="en-US" dirty="0" err="1"/>
            <a:t>ezgusan</a:t>
          </a:r>
          <a:r>
            <a:rPr lang="en-US" dirty="0"/>
            <a:t> </a:t>
          </a:r>
          <a:r>
            <a:rPr lang="en-US" dirty="0" err="1"/>
            <a:t>buloq</a:t>
          </a:r>
          <a:r>
            <a:rPr lang="en-US" dirty="0"/>
            <a:t> </a:t>
          </a:r>
          <a:r>
            <a:rPr lang="en-US" dirty="0" err="1"/>
            <a:t>yanglig</a:t>
          </a:r>
          <a:r>
            <a:rPr lang="en-US" dirty="0"/>
            <a:t>‘ </a:t>
          </a:r>
          <a:r>
            <a:rPr lang="en-US" dirty="0" err="1"/>
            <a:t>pok</a:t>
          </a:r>
          <a:r>
            <a:rPr lang="en-US" dirty="0"/>
            <a:t>. ( </a:t>
          </a:r>
          <a:r>
            <a:rPr lang="en-US" dirty="0" err="1"/>
            <a:t>Mirtemir</a:t>
          </a:r>
          <a:r>
            <a:rPr lang="en-US" dirty="0"/>
            <a:t>)</a:t>
          </a:r>
          <a:endParaRPr lang="ru-RU" dirty="0"/>
        </a:p>
      </dgm:t>
    </dgm:pt>
    <dgm:pt modelId="{7241EA3F-A721-4B96-9C2A-1F26238D8D5A}" type="parTrans" cxnId="{BC7EA2B7-5AD7-4A8F-A8BE-3DAB2F75942F}">
      <dgm:prSet/>
      <dgm:spPr/>
      <dgm:t>
        <a:bodyPr/>
        <a:lstStyle/>
        <a:p>
          <a:endParaRPr lang="ru-RU"/>
        </a:p>
      </dgm:t>
    </dgm:pt>
    <dgm:pt modelId="{A1CC1FFA-580A-4B63-9936-FD3325211A07}" type="sibTrans" cxnId="{BC7EA2B7-5AD7-4A8F-A8BE-3DAB2F75942F}">
      <dgm:prSet/>
      <dgm:spPr/>
      <dgm:t>
        <a:bodyPr/>
        <a:lstStyle/>
        <a:p>
          <a:endParaRPr lang="ru-RU"/>
        </a:p>
      </dgm:t>
    </dgm:pt>
    <dgm:pt modelId="{CA2ECC00-0B72-45F9-A8DE-BE20D7F1DAA4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aragin</a:t>
          </a:r>
          <a:r>
            <a:rPr lang="en-US" dirty="0"/>
            <a:t>,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on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albim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iynalar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attiq</a:t>
          </a:r>
          <a:r>
            <a:rPr lang="en-US" dirty="0"/>
            <a:t>,</a:t>
          </a:r>
          <a:br>
            <a:rPr lang="en-US" dirty="0"/>
          </a:b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ushman</a:t>
          </a:r>
          <a:r>
            <a:rPr lang="en-US" dirty="0"/>
            <a:t> -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anotlari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ayrilgan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adim</a:t>
          </a:r>
          <a:r>
            <a:rPr lang="en-US" dirty="0"/>
            <a:t>.</a:t>
          </a:r>
          <a:br>
            <a:rPr lang="en-US" dirty="0"/>
          </a:b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asoskor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arogʻing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iymalar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attiq</a:t>
          </a:r>
          <a:r>
            <a:rPr lang="en-US" dirty="0"/>
            <a:t>,</a:t>
          </a:r>
          <a:br>
            <a:rPr lang="en-US" dirty="0"/>
          </a:b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ochib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utulmoqqa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ani</a:t>
          </a:r>
          <a:r>
            <a:rPr lang="en-US" dirty="0"/>
            <a:t> </a:t>
          </a:r>
          <a:r>
            <a:rPr lang="en-US" dirty="0" err="1">
              <a:highlight>
                <a:srgbClr val="FFFF00"/>
              </a:highlight>
            </a:rPr>
            <a:t>q</a:t>
          </a:r>
          <a:r>
            <a:rPr lang="en-US" dirty="0" err="1"/>
            <a:t>uvvatim</a:t>
          </a:r>
          <a:r>
            <a:rPr lang="en-US" dirty="0"/>
            <a:t>... (X. </a:t>
          </a:r>
          <a:r>
            <a:rPr lang="en-US" dirty="0" err="1"/>
            <a:t>Hamidov</a:t>
          </a:r>
          <a:r>
            <a:rPr lang="en-US" dirty="0"/>
            <a:t>)</a:t>
          </a:r>
          <a:endParaRPr lang="ru-RU" dirty="0"/>
        </a:p>
      </dgm:t>
    </dgm:pt>
    <dgm:pt modelId="{E69E4AB7-023A-4B64-861D-94F068FD5E58}" type="parTrans" cxnId="{4F9DCCBC-E25A-4258-88B8-825E7E3CC204}">
      <dgm:prSet/>
      <dgm:spPr/>
      <dgm:t>
        <a:bodyPr/>
        <a:lstStyle/>
        <a:p>
          <a:endParaRPr lang="ru-RU"/>
        </a:p>
      </dgm:t>
    </dgm:pt>
    <dgm:pt modelId="{2A95A345-AEC6-4B21-B6AF-365442025470}" type="sibTrans" cxnId="{4F9DCCBC-E25A-4258-88B8-825E7E3CC204}">
      <dgm:prSet/>
      <dgm:spPr/>
      <dgm:t>
        <a:bodyPr/>
        <a:lstStyle/>
        <a:p>
          <a:endParaRPr lang="ru-RU"/>
        </a:p>
      </dgm:t>
    </dgm:pt>
    <dgm:pt modelId="{3F9E72AD-28B6-4BB5-B4DD-C51246006EFA}" type="pres">
      <dgm:prSet presAssocID="{43D3AAB4-8BAD-4057-84BE-102046C9EE3D}" presName="linear" presStyleCnt="0">
        <dgm:presLayoutVars>
          <dgm:animLvl val="lvl"/>
          <dgm:resizeHandles val="exact"/>
        </dgm:presLayoutVars>
      </dgm:prSet>
      <dgm:spPr/>
    </dgm:pt>
    <dgm:pt modelId="{EF0A73DC-CBBF-4973-AC0C-07946EC80FFC}" type="pres">
      <dgm:prSet presAssocID="{8274061C-3E6C-4CD0-B76D-5238D1CB6F7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7F51224-BCF4-451F-ADC9-A8285D361904}" type="pres">
      <dgm:prSet presAssocID="{02324643-C94B-4DF8-8E0E-0B3432D9C390}" presName="spacer" presStyleCnt="0"/>
      <dgm:spPr/>
    </dgm:pt>
    <dgm:pt modelId="{B6424E77-A4A9-4E45-B2C5-0263A8AF5E19}" type="pres">
      <dgm:prSet presAssocID="{441E65B4-82A9-4D56-8793-0224697D8C7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0210283-2521-435E-9A5A-CFD3789C2408}" type="pres">
      <dgm:prSet presAssocID="{A1CC1FFA-580A-4B63-9936-FD3325211A07}" presName="spacer" presStyleCnt="0"/>
      <dgm:spPr/>
    </dgm:pt>
    <dgm:pt modelId="{E78319C4-CC43-4565-9B66-FE9302437BDC}" type="pres">
      <dgm:prSet presAssocID="{CA2ECC00-0B72-45F9-A8DE-BE20D7F1DAA4}" presName="parentText" presStyleLbl="node1" presStyleIdx="2" presStyleCnt="3" custLinFactNeighborY="8957">
        <dgm:presLayoutVars>
          <dgm:chMax val="0"/>
          <dgm:bulletEnabled val="1"/>
        </dgm:presLayoutVars>
      </dgm:prSet>
      <dgm:spPr/>
    </dgm:pt>
  </dgm:ptLst>
  <dgm:cxnLst>
    <dgm:cxn modelId="{1DCA720C-290D-4A22-928B-6065984E1BC2}" type="presOf" srcId="{43D3AAB4-8BAD-4057-84BE-102046C9EE3D}" destId="{3F9E72AD-28B6-4BB5-B4DD-C51246006EFA}" srcOrd="0" destOrd="0" presId="urn:microsoft.com/office/officeart/2005/8/layout/vList2"/>
    <dgm:cxn modelId="{9655A047-C304-4C26-A5AB-7F5C66FBDB85}" srcId="{43D3AAB4-8BAD-4057-84BE-102046C9EE3D}" destId="{8274061C-3E6C-4CD0-B76D-5238D1CB6F7C}" srcOrd="0" destOrd="0" parTransId="{D215226A-6AD2-44C8-B41D-9100750F806C}" sibTransId="{02324643-C94B-4DF8-8E0E-0B3432D9C390}"/>
    <dgm:cxn modelId="{0D28A685-F525-4D64-AD55-9F7495AAC8E5}" type="presOf" srcId="{8274061C-3E6C-4CD0-B76D-5238D1CB6F7C}" destId="{EF0A73DC-CBBF-4973-AC0C-07946EC80FFC}" srcOrd="0" destOrd="0" presId="urn:microsoft.com/office/officeart/2005/8/layout/vList2"/>
    <dgm:cxn modelId="{58D213A9-2E7F-4ABF-AC93-6C0025274383}" type="presOf" srcId="{441E65B4-82A9-4D56-8793-0224697D8C77}" destId="{B6424E77-A4A9-4E45-B2C5-0263A8AF5E19}" srcOrd="0" destOrd="0" presId="urn:microsoft.com/office/officeart/2005/8/layout/vList2"/>
    <dgm:cxn modelId="{BC7EA2B7-5AD7-4A8F-A8BE-3DAB2F75942F}" srcId="{43D3AAB4-8BAD-4057-84BE-102046C9EE3D}" destId="{441E65B4-82A9-4D56-8793-0224697D8C77}" srcOrd="1" destOrd="0" parTransId="{7241EA3F-A721-4B96-9C2A-1F26238D8D5A}" sibTransId="{A1CC1FFA-580A-4B63-9936-FD3325211A07}"/>
    <dgm:cxn modelId="{4F9DCCBC-E25A-4258-88B8-825E7E3CC204}" srcId="{43D3AAB4-8BAD-4057-84BE-102046C9EE3D}" destId="{CA2ECC00-0B72-45F9-A8DE-BE20D7F1DAA4}" srcOrd="2" destOrd="0" parTransId="{E69E4AB7-023A-4B64-861D-94F068FD5E58}" sibTransId="{2A95A345-AEC6-4B21-B6AF-365442025470}"/>
    <dgm:cxn modelId="{4621BAD9-CA11-49E9-BDB8-0A748BE58193}" type="presOf" srcId="{CA2ECC00-0B72-45F9-A8DE-BE20D7F1DAA4}" destId="{E78319C4-CC43-4565-9B66-FE9302437BDC}" srcOrd="0" destOrd="0" presId="urn:microsoft.com/office/officeart/2005/8/layout/vList2"/>
    <dgm:cxn modelId="{22C38BE1-62BB-46B6-8539-B1D07FDF6FBF}" type="presParOf" srcId="{3F9E72AD-28B6-4BB5-B4DD-C51246006EFA}" destId="{EF0A73DC-CBBF-4973-AC0C-07946EC80FFC}" srcOrd="0" destOrd="0" presId="urn:microsoft.com/office/officeart/2005/8/layout/vList2"/>
    <dgm:cxn modelId="{2CFD5F80-9DBC-4559-88DA-4EF821D10327}" type="presParOf" srcId="{3F9E72AD-28B6-4BB5-B4DD-C51246006EFA}" destId="{57F51224-BCF4-451F-ADC9-A8285D361904}" srcOrd="1" destOrd="0" presId="urn:microsoft.com/office/officeart/2005/8/layout/vList2"/>
    <dgm:cxn modelId="{8CB822E8-0B5F-4BF6-B480-44820D9D87EE}" type="presParOf" srcId="{3F9E72AD-28B6-4BB5-B4DD-C51246006EFA}" destId="{B6424E77-A4A9-4E45-B2C5-0263A8AF5E19}" srcOrd="2" destOrd="0" presId="urn:microsoft.com/office/officeart/2005/8/layout/vList2"/>
    <dgm:cxn modelId="{F28FE01E-F1A8-4196-ABBA-4B5E7BD09361}" type="presParOf" srcId="{3F9E72AD-28B6-4BB5-B4DD-C51246006EFA}" destId="{90210283-2521-435E-9A5A-CFD3789C2408}" srcOrd="3" destOrd="0" presId="urn:microsoft.com/office/officeart/2005/8/layout/vList2"/>
    <dgm:cxn modelId="{E2D6540F-704C-4760-98EF-DAD31409E1BE}" type="presParOf" srcId="{3F9E72AD-28B6-4BB5-B4DD-C51246006EFA}" destId="{E78319C4-CC43-4565-9B66-FE9302437BD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0A73DC-CBBF-4973-AC0C-07946EC80FFC}">
      <dsp:nvSpPr>
        <dsp:cNvPr id="0" name=""/>
        <dsp:cNvSpPr/>
      </dsp:nvSpPr>
      <dsp:spPr>
        <a:xfrm>
          <a:off x="0" y="5158"/>
          <a:ext cx="6179091" cy="1375481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highlight>
                <a:srgbClr val="FFFF00"/>
              </a:highlight>
            </a:rPr>
            <a:t>S</a:t>
          </a:r>
          <a:r>
            <a:rPr lang="en-US" sz="2000" kern="1200" dirty="0" err="1"/>
            <a:t>ochilgan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s</a:t>
          </a:r>
          <a:r>
            <a:rPr lang="en-US" sz="2000" kern="1200" dirty="0" err="1"/>
            <a:t>ochingdek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s</a:t>
          </a:r>
          <a:r>
            <a:rPr lang="en-US" sz="2000" kern="1200" dirty="0" err="1"/>
            <a:t>ochilsa</a:t>
          </a:r>
          <a:r>
            <a:rPr lang="en-US" sz="2000" kern="1200" dirty="0"/>
            <a:t> </a:t>
          </a:r>
          <a:r>
            <a:rPr lang="en-US" sz="2000" kern="1200" dirty="0">
              <a:highlight>
                <a:srgbClr val="FFFF00"/>
              </a:highlight>
            </a:rPr>
            <a:t>s</a:t>
          </a:r>
          <a:r>
            <a:rPr lang="en-US" sz="2000" kern="1200" dirty="0"/>
            <a:t>iring</a:t>
          </a:r>
          <a:br>
            <a:rPr lang="en-US" sz="2000" kern="1200" dirty="0"/>
          </a:br>
          <a:r>
            <a:rPr lang="en-US" sz="2000" kern="1200" dirty="0"/>
            <a:t>Anor </a:t>
          </a:r>
          <a:r>
            <a:rPr lang="en-US" sz="2000" kern="1200" dirty="0" err="1"/>
            <a:t>yuzlaringni</a:t>
          </a:r>
          <a:r>
            <a:rPr lang="en-US" sz="2000" kern="1200" dirty="0"/>
            <a:t> </a:t>
          </a:r>
          <a:r>
            <a:rPr lang="en-US" sz="2000" kern="1200" dirty="0" err="1"/>
            <a:t>kimga</a:t>
          </a:r>
          <a:r>
            <a:rPr lang="en-US" sz="2000" kern="1200" dirty="0"/>
            <a:t> </a:t>
          </a:r>
          <a:r>
            <a:rPr lang="en-US" sz="2000" kern="1200" dirty="0" err="1"/>
            <a:t>tutarsan</a:t>
          </a:r>
          <a:r>
            <a:rPr lang="en-US" sz="2000" kern="1200" dirty="0"/>
            <a:t>? ( </a:t>
          </a:r>
          <a:r>
            <a:rPr lang="en-US" sz="2000" kern="1200" dirty="0" err="1"/>
            <a:t>Cho‘lpon</a:t>
          </a:r>
          <a:r>
            <a:rPr lang="en-US" sz="2000" kern="1200" dirty="0"/>
            <a:t>)</a:t>
          </a:r>
          <a:endParaRPr lang="ru-RU" sz="2000" kern="1200" dirty="0"/>
        </a:p>
      </dsp:txBody>
      <dsp:txXfrm>
        <a:off x="67145" y="72303"/>
        <a:ext cx="6044801" cy="1241191"/>
      </dsp:txXfrm>
    </dsp:sp>
    <dsp:sp modelId="{B6424E77-A4A9-4E45-B2C5-0263A8AF5E19}">
      <dsp:nvSpPr>
        <dsp:cNvPr id="0" name=""/>
        <dsp:cNvSpPr/>
      </dsp:nvSpPr>
      <dsp:spPr>
        <a:xfrm>
          <a:off x="0" y="1438239"/>
          <a:ext cx="6179091" cy="1375481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highlight>
                <a:srgbClr val="FFFF00"/>
              </a:highlight>
            </a:rPr>
            <a:t>Ch</a:t>
          </a:r>
          <a:r>
            <a:rPr lang="en-US" sz="2000" kern="1200" dirty="0" err="1"/>
            <a:t>ayirsan</a:t>
          </a:r>
          <a:r>
            <a:rPr lang="en-US" sz="2000" kern="1200" dirty="0"/>
            <a:t>, </a:t>
          </a:r>
          <a:r>
            <a:rPr lang="en-US" sz="2000" kern="1200" dirty="0" err="1">
              <a:highlight>
                <a:srgbClr val="FFFF00"/>
              </a:highlight>
            </a:rPr>
            <a:t>ch</a:t>
          </a:r>
          <a:r>
            <a:rPr lang="en-US" sz="2000" kern="1200" dirty="0" err="1"/>
            <a:t>echansan</a:t>
          </a:r>
          <a:r>
            <a:rPr lang="en-US" sz="2000" kern="1200" dirty="0"/>
            <a:t>, </a:t>
          </a:r>
          <a:r>
            <a:rPr lang="en-US" sz="2000" kern="1200" dirty="0" err="1">
              <a:highlight>
                <a:srgbClr val="FFFF00"/>
              </a:highlight>
            </a:rPr>
            <a:t>ch</a:t>
          </a:r>
          <a:r>
            <a:rPr lang="en-US" sz="2000" kern="1200" dirty="0" err="1"/>
            <a:t>uchuksan</a:t>
          </a:r>
          <a:r>
            <a:rPr lang="en-US" sz="2000" kern="1200" dirty="0"/>
            <a:t> </a:t>
          </a:r>
          <a:r>
            <a:rPr lang="en-US" sz="2000" kern="1200" dirty="0" err="1"/>
            <a:t>so’zsiz</a:t>
          </a:r>
          <a:r>
            <a:rPr lang="en-US" sz="2000" kern="1200" dirty="0"/>
            <a:t>,</a:t>
          </a:r>
          <a:br>
            <a:rPr lang="en-US" sz="2000" kern="1200" dirty="0"/>
          </a:br>
          <a:r>
            <a:rPr lang="en-US" sz="2000" kern="1200" dirty="0" err="1"/>
            <a:t>Ertakday</a:t>
          </a:r>
          <a:r>
            <a:rPr lang="en-US" sz="2000" kern="1200" dirty="0"/>
            <a:t> </a:t>
          </a:r>
          <a:r>
            <a:rPr lang="en-US" sz="2000" kern="1200" dirty="0" err="1"/>
            <a:t>ezgusan</a:t>
          </a:r>
          <a:r>
            <a:rPr lang="en-US" sz="2000" kern="1200" dirty="0"/>
            <a:t> </a:t>
          </a:r>
          <a:r>
            <a:rPr lang="en-US" sz="2000" kern="1200" dirty="0" err="1"/>
            <a:t>buloq</a:t>
          </a:r>
          <a:r>
            <a:rPr lang="en-US" sz="2000" kern="1200" dirty="0"/>
            <a:t> </a:t>
          </a:r>
          <a:r>
            <a:rPr lang="en-US" sz="2000" kern="1200" dirty="0" err="1"/>
            <a:t>yanglig</a:t>
          </a:r>
          <a:r>
            <a:rPr lang="en-US" sz="2000" kern="1200" dirty="0"/>
            <a:t>‘ </a:t>
          </a:r>
          <a:r>
            <a:rPr lang="en-US" sz="2000" kern="1200" dirty="0" err="1"/>
            <a:t>pok</a:t>
          </a:r>
          <a:r>
            <a:rPr lang="en-US" sz="2000" kern="1200" dirty="0"/>
            <a:t>. ( </a:t>
          </a:r>
          <a:r>
            <a:rPr lang="en-US" sz="2000" kern="1200" dirty="0" err="1"/>
            <a:t>Mirtemir</a:t>
          </a:r>
          <a:r>
            <a:rPr lang="en-US" sz="2000" kern="1200" dirty="0"/>
            <a:t>)</a:t>
          </a:r>
          <a:endParaRPr lang="ru-RU" sz="2000" kern="1200" dirty="0"/>
        </a:p>
      </dsp:txBody>
      <dsp:txXfrm>
        <a:off x="67145" y="1505384"/>
        <a:ext cx="6044801" cy="1241191"/>
      </dsp:txXfrm>
    </dsp:sp>
    <dsp:sp modelId="{E78319C4-CC43-4565-9B66-FE9302437BDC}">
      <dsp:nvSpPr>
        <dsp:cNvPr id="0" name=""/>
        <dsp:cNvSpPr/>
      </dsp:nvSpPr>
      <dsp:spPr>
        <a:xfrm>
          <a:off x="0" y="2876478"/>
          <a:ext cx="6179091" cy="1375481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aragin</a:t>
          </a:r>
          <a:r>
            <a:rPr lang="en-US" sz="2000" kern="1200" dirty="0"/>
            <a:t>,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on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albim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iynalar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attiq</a:t>
          </a:r>
          <a:r>
            <a:rPr lang="en-US" sz="2000" kern="1200" dirty="0"/>
            <a:t>,</a:t>
          </a:r>
          <a:br>
            <a:rPr lang="en-US" sz="2000" kern="1200" dirty="0"/>
          </a:b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ushman</a:t>
          </a:r>
          <a:r>
            <a:rPr lang="en-US" sz="2000" kern="1200" dirty="0"/>
            <a:t> -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anotlari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ayrilgan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adim</a:t>
          </a:r>
          <a:r>
            <a:rPr lang="en-US" sz="2000" kern="1200" dirty="0"/>
            <a:t>.</a:t>
          </a:r>
          <a:br>
            <a:rPr lang="en-US" sz="2000" kern="1200" dirty="0"/>
          </a:b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asoskor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arogʻing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iymalar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attiq</a:t>
          </a:r>
          <a:r>
            <a:rPr lang="en-US" sz="2000" kern="1200" dirty="0"/>
            <a:t>,</a:t>
          </a:r>
          <a:br>
            <a:rPr lang="en-US" sz="2000" kern="1200" dirty="0"/>
          </a:b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ochib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utulmoqqa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ani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uvvatim</a:t>
          </a:r>
          <a:r>
            <a:rPr lang="en-US" sz="2000" kern="1200" dirty="0"/>
            <a:t>... (X. </a:t>
          </a:r>
          <a:r>
            <a:rPr lang="en-US" sz="2000" kern="1200" dirty="0" err="1"/>
            <a:t>Hamidov</a:t>
          </a:r>
          <a:r>
            <a:rPr lang="en-US" sz="2000" kern="1200" dirty="0"/>
            <a:t>)</a:t>
          </a:r>
          <a:endParaRPr lang="ru-RU" sz="2000" kern="1200" dirty="0"/>
        </a:p>
      </dsp:txBody>
      <dsp:txXfrm>
        <a:off x="67145" y="2943623"/>
        <a:ext cx="6044801" cy="12411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0A73DC-CBBF-4973-AC0C-07946EC80FFC}">
      <dsp:nvSpPr>
        <dsp:cNvPr id="0" name=""/>
        <dsp:cNvSpPr/>
      </dsp:nvSpPr>
      <dsp:spPr>
        <a:xfrm>
          <a:off x="0" y="5158"/>
          <a:ext cx="6179091" cy="1375481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highlight>
                <a:srgbClr val="FFFF00"/>
              </a:highlight>
            </a:rPr>
            <a:t>S</a:t>
          </a:r>
          <a:r>
            <a:rPr lang="en-US" sz="2000" kern="1200" dirty="0" err="1"/>
            <a:t>ochilgan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s</a:t>
          </a:r>
          <a:r>
            <a:rPr lang="en-US" sz="2000" kern="1200" dirty="0" err="1"/>
            <a:t>ochingdek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s</a:t>
          </a:r>
          <a:r>
            <a:rPr lang="en-US" sz="2000" kern="1200" dirty="0" err="1"/>
            <a:t>ochilsa</a:t>
          </a:r>
          <a:r>
            <a:rPr lang="en-US" sz="2000" kern="1200" dirty="0"/>
            <a:t> </a:t>
          </a:r>
          <a:r>
            <a:rPr lang="en-US" sz="2000" kern="1200" dirty="0">
              <a:highlight>
                <a:srgbClr val="FFFF00"/>
              </a:highlight>
            </a:rPr>
            <a:t>s</a:t>
          </a:r>
          <a:r>
            <a:rPr lang="en-US" sz="2000" kern="1200" dirty="0"/>
            <a:t>iring</a:t>
          </a:r>
          <a:br>
            <a:rPr lang="en-US" sz="2000" kern="1200" dirty="0"/>
          </a:br>
          <a:r>
            <a:rPr lang="en-US" sz="2000" kern="1200" dirty="0"/>
            <a:t>Anor </a:t>
          </a:r>
          <a:r>
            <a:rPr lang="en-US" sz="2000" kern="1200" dirty="0" err="1"/>
            <a:t>yuzlaringni</a:t>
          </a:r>
          <a:r>
            <a:rPr lang="en-US" sz="2000" kern="1200" dirty="0"/>
            <a:t> </a:t>
          </a:r>
          <a:r>
            <a:rPr lang="en-US" sz="2000" kern="1200" dirty="0" err="1"/>
            <a:t>kimga</a:t>
          </a:r>
          <a:r>
            <a:rPr lang="en-US" sz="2000" kern="1200" dirty="0"/>
            <a:t> </a:t>
          </a:r>
          <a:r>
            <a:rPr lang="en-US" sz="2000" kern="1200" dirty="0" err="1"/>
            <a:t>tutarsan</a:t>
          </a:r>
          <a:r>
            <a:rPr lang="en-US" sz="2000" kern="1200" dirty="0"/>
            <a:t>? ( </a:t>
          </a:r>
          <a:r>
            <a:rPr lang="en-US" sz="2000" kern="1200" dirty="0" err="1"/>
            <a:t>Cho‘lpon</a:t>
          </a:r>
          <a:r>
            <a:rPr lang="en-US" sz="2000" kern="1200" dirty="0"/>
            <a:t>)</a:t>
          </a:r>
          <a:endParaRPr lang="ru-RU" sz="2000" kern="1200" dirty="0"/>
        </a:p>
      </dsp:txBody>
      <dsp:txXfrm>
        <a:off x="67145" y="72303"/>
        <a:ext cx="6044801" cy="1241191"/>
      </dsp:txXfrm>
    </dsp:sp>
    <dsp:sp modelId="{B6424E77-A4A9-4E45-B2C5-0263A8AF5E19}">
      <dsp:nvSpPr>
        <dsp:cNvPr id="0" name=""/>
        <dsp:cNvSpPr/>
      </dsp:nvSpPr>
      <dsp:spPr>
        <a:xfrm>
          <a:off x="0" y="1438239"/>
          <a:ext cx="6179091" cy="1375481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highlight>
                <a:srgbClr val="FFFF00"/>
              </a:highlight>
            </a:rPr>
            <a:t>Ch</a:t>
          </a:r>
          <a:r>
            <a:rPr lang="en-US" sz="2000" kern="1200" dirty="0" err="1"/>
            <a:t>ayirsan</a:t>
          </a:r>
          <a:r>
            <a:rPr lang="en-US" sz="2000" kern="1200" dirty="0"/>
            <a:t>, </a:t>
          </a:r>
          <a:r>
            <a:rPr lang="en-US" sz="2000" kern="1200" dirty="0" err="1">
              <a:highlight>
                <a:srgbClr val="FFFF00"/>
              </a:highlight>
            </a:rPr>
            <a:t>ch</a:t>
          </a:r>
          <a:r>
            <a:rPr lang="en-US" sz="2000" kern="1200" dirty="0" err="1"/>
            <a:t>echansan</a:t>
          </a:r>
          <a:r>
            <a:rPr lang="en-US" sz="2000" kern="1200" dirty="0"/>
            <a:t>, </a:t>
          </a:r>
          <a:r>
            <a:rPr lang="en-US" sz="2000" kern="1200" dirty="0" err="1">
              <a:highlight>
                <a:srgbClr val="FFFF00"/>
              </a:highlight>
            </a:rPr>
            <a:t>ch</a:t>
          </a:r>
          <a:r>
            <a:rPr lang="en-US" sz="2000" kern="1200" dirty="0" err="1"/>
            <a:t>uchuksan</a:t>
          </a:r>
          <a:r>
            <a:rPr lang="en-US" sz="2000" kern="1200" dirty="0"/>
            <a:t> </a:t>
          </a:r>
          <a:r>
            <a:rPr lang="en-US" sz="2000" kern="1200" dirty="0" err="1"/>
            <a:t>so’zsiz</a:t>
          </a:r>
          <a:r>
            <a:rPr lang="en-US" sz="2000" kern="1200" dirty="0"/>
            <a:t>,</a:t>
          </a:r>
          <a:br>
            <a:rPr lang="en-US" sz="2000" kern="1200" dirty="0"/>
          </a:br>
          <a:r>
            <a:rPr lang="en-US" sz="2000" kern="1200" dirty="0" err="1"/>
            <a:t>Ertakday</a:t>
          </a:r>
          <a:r>
            <a:rPr lang="en-US" sz="2000" kern="1200" dirty="0"/>
            <a:t> </a:t>
          </a:r>
          <a:r>
            <a:rPr lang="en-US" sz="2000" kern="1200" dirty="0" err="1"/>
            <a:t>ezgusan</a:t>
          </a:r>
          <a:r>
            <a:rPr lang="en-US" sz="2000" kern="1200" dirty="0"/>
            <a:t> </a:t>
          </a:r>
          <a:r>
            <a:rPr lang="en-US" sz="2000" kern="1200" dirty="0" err="1"/>
            <a:t>buloq</a:t>
          </a:r>
          <a:r>
            <a:rPr lang="en-US" sz="2000" kern="1200" dirty="0"/>
            <a:t> </a:t>
          </a:r>
          <a:r>
            <a:rPr lang="en-US" sz="2000" kern="1200" dirty="0" err="1"/>
            <a:t>yanglig</a:t>
          </a:r>
          <a:r>
            <a:rPr lang="en-US" sz="2000" kern="1200" dirty="0"/>
            <a:t>‘ </a:t>
          </a:r>
          <a:r>
            <a:rPr lang="en-US" sz="2000" kern="1200" dirty="0" err="1"/>
            <a:t>pok</a:t>
          </a:r>
          <a:r>
            <a:rPr lang="en-US" sz="2000" kern="1200" dirty="0"/>
            <a:t>. ( </a:t>
          </a:r>
          <a:r>
            <a:rPr lang="en-US" sz="2000" kern="1200" dirty="0" err="1"/>
            <a:t>Mirtemir</a:t>
          </a:r>
          <a:r>
            <a:rPr lang="en-US" sz="2000" kern="1200" dirty="0"/>
            <a:t>)</a:t>
          </a:r>
          <a:endParaRPr lang="ru-RU" sz="2000" kern="1200" dirty="0"/>
        </a:p>
      </dsp:txBody>
      <dsp:txXfrm>
        <a:off x="67145" y="1505384"/>
        <a:ext cx="6044801" cy="1241191"/>
      </dsp:txXfrm>
    </dsp:sp>
    <dsp:sp modelId="{E78319C4-CC43-4565-9B66-FE9302437BDC}">
      <dsp:nvSpPr>
        <dsp:cNvPr id="0" name=""/>
        <dsp:cNvSpPr/>
      </dsp:nvSpPr>
      <dsp:spPr>
        <a:xfrm>
          <a:off x="0" y="2876478"/>
          <a:ext cx="6179091" cy="1375481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aragin</a:t>
          </a:r>
          <a:r>
            <a:rPr lang="en-US" sz="2000" kern="1200" dirty="0"/>
            <a:t>,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on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albim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iynalar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attiq</a:t>
          </a:r>
          <a:r>
            <a:rPr lang="en-US" sz="2000" kern="1200" dirty="0"/>
            <a:t>,</a:t>
          </a:r>
          <a:br>
            <a:rPr lang="en-US" sz="2000" kern="1200" dirty="0"/>
          </a:b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ushman</a:t>
          </a:r>
          <a:r>
            <a:rPr lang="en-US" sz="2000" kern="1200" dirty="0"/>
            <a:t> -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anotlari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ayrilgan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adim</a:t>
          </a:r>
          <a:r>
            <a:rPr lang="en-US" sz="2000" kern="1200" dirty="0"/>
            <a:t>.</a:t>
          </a:r>
          <a:br>
            <a:rPr lang="en-US" sz="2000" kern="1200" dirty="0"/>
          </a:b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asoskor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arogʻing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iymalar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attiq</a:t>
          </a:r>
          <a:r>
            <a:rPr lang="en-US" sz="2000" kern="1200" dirty="0"/>
            <a:t>,</a:t>
          </a:r>
          <a:br>
            <a:rPr lang="en-US" sz="2000" kern="1200" dirty="0"/>
          </a:b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ochib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utulmoqqa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ani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uvvatim</a:t>
          </a:r>
          <a:r>
            <a:rPr lang="en-US" sz="2000" kern="1200" dirty="0"/>
            <a:t>... (X. </a:t>
          </a:r>
          <a:r>
            <a:rPr lang="en-US" sz="2000" kern="1200" dirty="0" err="1"/>
            <a:t>Hamidov</a:t>
          </a:r>
          <a:r>
            <a:rPr lang="en-US" sz="2000" kern="1200" dirty="0"/>
            <a:t>)</a:t>
          </a:r>
          <a:endParaRPr lang="ru-RU" sz="2000" kern="1200" dirty="0"/>
        </a:p>
      </dsp:txBody>
      <dsp:txXfrm>
        <a:off x="67145" y="2943623"/>
        <a:ext cx="6044801" cy="12411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0A73DC-CBBF-4973-AC0C-07946EC80FFC}">
      <dsp:nvSpPr>
        <dsp:cNvPr id="0" name=""/>
        <dsp:cNvSpPr/>
      </dsp:nvSpPr>
      <dsp:spPr>
        <a:xfrm>
          <a:off x="0" y="5158"/>
          <a:ext cx="6179091" cy="1375481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highlight>
                <a:srgbClr val="FFFF00"/>
              </a:highlight>
            </a:rPr>
            <a:t>S</a:t>
          </a:r>
          <a:r>
            <a:rPr lang="en-US" sz="2000" kern="1200" dirty="0" err="1"/>
            <a:t>ochilgan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s</a:t>
          </a:r>
          <a:r>
            <a:rPr lang="en-US" sz="2000" kern="1200" dirty="0" err="1"/>
            <a:t>ochingdek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s</a:t>
          </a:r>
          <a:r>
            <a:rPr lang="en-US" sz="2000" kern="1200" dirty="0" err="1"/>
            <a:t>ochilsa</a:t>
          </a:r>
          <a:r>
            <a:rPr lang="en-US" sz="2000" kern="1200" dirty="0"/>
            <a:t> </a:t>
          </a:r>
          <a:r>
            <a:rPr lang="en-US" sz="2000" kern="1200" dirty="0">
              <a:highlight>
                <a:srgbClr val="FFFF00"/>
              </a:highlight>
            </a:rPr>
            <a:t>s</a:t>
          </a:r>
          <a:r>
            <a:rPr lang="en-US" sz="2000" kern="1200" dirty="0"/>
            <a:t>iring</a:t>
          </a:r>
          <a:br>
            <a:rPr lang="en-US" sz="2000" kern="1200" dirty="0"/>
          </a:br>
          <a:r>
            <a:rPr lang="en-US" sz="2000" kern="1200" dirty="0"/>
            <a:t>Anor </a:t>
          </a:r>
          <a:r>
            <a:rPr lang="en-US" sz="2000" kern="1200" dirty="0" err="1"/>
            <a:t>yuzlaringni</a:t>
          </a:r>
          <a:r>
            <a:rPr lang="en-US" sz="2000" kern="1200" dirty="0"/>
            <a:t> </a:t>
          </a:r>
          <a:r>
            <a:rPr lang="en-US" sz="2000" kern="1200" dirty="0" err="1"/>
            <a:t>kimga</a:t>
          </a:r>
          <a:r>
            <a:rPr lang="en-US" sz="2000" kern="1200" dirty="0"/>
            <a:t> </a:t>
          </a:r>
          <a:r>
            <a:rPr lang="en-US" sz="2000" kern="1200" dirty="0" err="1"/>
            <a:t>tutarsan</a:t>
          </a:r>
          <a:r>
            <a:rPr lang="en-US" sz="2000" kern="1200" dirty="0"/>
            <a:t>? ( </a:t>
          </a:r>
          <a:r>
            <a:rPr lang="en-US" sz="2000" kern="1200" dirty="0" err="1"/>
            <a:t>Cho‘lpon</a:t>
          </a:r>
          <a:r>
            <a:rPr lang="en-US" sz="2000" kern="1200" dirty="0"/>
            <a:t>)</a:t>
          </a:r>
          <a:endParaRPr lang="ru-RU" sz="2000" kern="1200" dirty="0"/>
        </a:p>
      </dsp:txBody>
      <dsp:txXfrm>
        <a:off x="67145" y="72303"/>
        <a:ext cx="6044801" cy="1241191"/>
      </dsp:txXfrm>
    </dsp:sp>
    <dsp:sp modelId="{B6424E77-A4A9-4E45-B2C5-0263A8AF5E19}">
      <dsp:nvSpPr>
        <dsp:cNvPr id="0" name=""/>
        <dsp:cNvSpPr/>
      </dsp:nvSpPr>
      <dsp:spPr>
        <a:xfrm>
          <a:off x="0" y="1438239"/>
          <a:ext cx="6179091" cy="1375481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highlight>
                <a:srgbClr val="FFFF00"/>
              </a:highlight>
            </a:rPr>
            <a:t>Ch</a:t>
          </a:r>
          <a:r>
            <a:rPr lang="en-US" sz="2000" kern="1200" dirty="0" err="1"/>
            <a:t>ayirsan</a:t>
          </a:r>
          <a:r>
            <a:rPr lang="en-US" sz="2000" kern="1200" dirty="0"/>
            <a:t>, </a:t>
          </a:r>
          <a:r>
            <a:rPr lang="en-US" sz="2000" kern="1200" dirty="0" err="1">
              <a:highlight>
                <a:srgbClr val="FFFF00"/>
              </a:highlight>
            </a:rPr>
            <a:t>ch</a:t>
          </a:r>
          <a:r>
            <a:rPr lang="en-US" sz="2000" kern="1200" dirty="0" err="1"/>
            <a:t>echansan</a:t>
          </a:r>
          <a:r>
            <a:rPr lang="en-US" sz="2000" kern="1200" dirty="0"/>
            <a:t>, </a:t>
          </a:r>
          <a:r>
            <a:rPr lang="en-US" sz="2000" kern="1200" dirty="0" err="1">
              <a:highlight>
                <a:srgbClr val="FFFF00"/>
              </a:highlight>
            </a:rPr>
            <a:t>ch</a:t>
          </a:r>
          <a:r>
            <a:rPr lang="en-US" sz="2000" kern="1200" dirty="0" err="1"/>
            <a:t>uchuksan</a:t>
          </a:r>
          <a:r>
            <a:rPr lang="en-US" sz="2000" kern="1200" dirty="0"/>
            <a:t> </a:t>
          </a:r>
          <a:r>
            <a:rPr lang="en-US" sz="2000" kern="1200" dirty="0" err="1"/>
            <a:t>so’zsiz</a:t>
          </a:r>
          <a:r>
            <a:rPr lang="en-US" sz="2000" kern="1200" dirty="0"/>
            <a:t>,</a:t>
          </a:r>
          <a:br>
            <a:rPr lang="en-US" sz="2000" kern="1200" dirty="0"/>
          </a:br>
          <a:r>
            <a:rPr lang="en-US" sz="2000" kern="1200" dirty="0" err="1"/>
            <a:t>Ertakday</a:t>
          </a:r>
          <a:r>
            <a:rPr lang="en-US" sz="2000" kern="1200" dirty="0"/>
            <a:t> </a:t>
          </a:r>
          <a:r>
            <a:rPr lang="en-US" sz="2000" kern="1200" dirty="0" err="1"/>
            <a:t>ezgusan</a:t>
          </a:r>
          <a:r>
            <a:rPr lang="en-US" sz="2000" kern="1200" dirty="0"/>
            <a:t> </a:t>
          </a:r>
          <a:r>
            <a:rPr lang="en-US" sz="2000" kern="1200" dirty="0" err="1"/>
            <a:t>buloq</a:t>
          </a:r>
          <a:r>
            <a:rPr lang="en-US" sz="2000" kern="1200" dirty="0"/>
            <a:t> </a:t>
          </a:r>
          <a:r>
            <a:rPr lang="en-US" sz="2000" kern="1200" dirty="0" err="1"/>
            <a:t>yanglig</a:t>
          </a:r>
          <a:r>
            <a:rPr lang="en-US" sz="2000" kern="1200" dirty="0"/>
            <a:t>‘ </a:t>
          </a:r>
          <a:r>
            <a:rPr lang="en-US" sz="2000" kern="1200" dirty="0" err="1"/>
            <a:t>pok</a:t>
          </a:r>
          <a:r>
            <a:rPr lang="en-US" sz="2000" kern="1200" dirty="0"/>
            <a:t>. ( </a:t>
          </a:r>
          <a:r>
            <a:rPr lang="en-US" sz="2000" kern="1200" dirty="0" err="1"/>
            <a:t>Mirtemir</a:t>
          </a:r>
          <a:r>
            <a:rPr lang="en-US" sz="2000" kern="1200" dirty="0"/>
            <a:t>)</a:t>
          </a:r>
          <a:endParaRPr lang="ru-RU" sz="2000" kern="1200" dirty="0"/>
        </a:p>
      </dsp:txBody>
      <dsp:txXfrm>
        <a:off x="67145" y="1505384"/>
        <a:ext cx="6044801" cy="1241191"/>
      </dsp:txXfrm>
    </dsp:sp>
    <dsp:sp modelId="{E78319C4-CC43-4565-9B66-FE9302437BDC}">
      <dsp:nvSpPr>
        <dsp:cNvPr id="0" name=""/>
        <dsp:cNvSpPr/>
      </dsp:nvSpPr>
      <dsp:spPr>
        <a:xfrm>
          <a:off x="0" y="2876478"/>
          <a:ext cx="6179091" cy="1375481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aragin</a:t>
          </a:r>
          <a:r>
            <a:rPr lang="en-US" sz="2000" kern="1200" dirty="0"/>
            <a:t>,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on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albim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iynalar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attiq</a:t>
          </a:r>
          <a:r>
            <a:rPr lang="en-US" sz="2000" kern="1200" dirty="0"/>
            <a:t>,</a:t>
          </a:r>
          <a:br>
            <a:rPr lang="en-US" sz="2000" kern="1200" dirty="0"/>
          </a:b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ushman</a:t>
          </a:r>
          <a:r>
            <a:rPr lang="en-US" sz="2000" kern="1200" dirty="0"/>
            <a:t> -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anotlari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ayrilgan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adim</a:t>
          </a:r>
          <a:r>
            <a:rPr lang="en-US" sz="2000" kern="1200" dirty="0"/>
            <a:t>.</a:t>
          </a:r>
          <a:br>
            <a:rPr lang="en-US" sz="2000" kern="1200" dirty="0"/>
          </a:b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asoskor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arogʻing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iymalar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attiq</a:t>
          </a:r>
          <a:r>
            <a:rPr lang="en-US" sz="2000" kern="1200" dirty="0"/>
            <a:t>,</a:t>
          </a:r>
          <a:br>
            <a:rPr lang="en-US" sz="2000" kern="1200" dirty="0"/>
          </a:b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ochib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utulmoqqa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ani</a:t>
          </a:r>
          <a:r>
            <a:rPr lang="en-US" sz="2000" kern="1200" dirty="0"/>
            <a:t> </a:t>
          </a:r>
          <a:r>
            <a:rPr lang="en-US" sz="2000" kern="1200" dirty="0" err="1">
              <a:highlight>
                <a:srgbClr val="FFFF00"/>
              </a:highlight>
            </a:rPr>
            <a:t>q</a:t>
          </a:r>
          <a:r>
            <a:rPr lang="en-US" sz="2000" kern="1200" dirty="0" err="1"/>
            <a:t>uvvatim</a:t>
          </a:r>
          <a:r>
            <a:rPr lang="en-US" sz="2000" kern="1200" dirty="0"/>
            <a:t>... (X. </a:t>
          </a:r>
          <a:r>
            <a:rPr lang="en-US" sz="2000" kern="1200" dirty="0" err="1"/>
            <a:t>Hamidov</a:t>
          </a:r>
          <a:r>
            <a:rPr lang="en-US" sz="2000" kern="1200" dirty="0"/>
            <a:t>)</a:t>
          </a:r>
          <a:endParaRPr lang="ru-RU" sz="2000" kern="1200" dirty="0"/>
        </a:p>
      </dsp:txBody>
      <dsp:txXfrm>
        <a:off x="67145" y="2943623"/>
        <a:ext cx="6044801" cy="12411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F8180-E6B4-4220-BC66-3D157B56BE66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B821C-A526-4AC3-A750-C826BE7046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071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7B821C-A526-4AC3-A750-C826BE7046C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71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7B821C-A526-4AC3-A750-C826BE7046C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186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11/12/2024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A0963-243E-468E-9D20-5F37E6F104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SHE’RIY SAN’ATLAR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BBE36DB-D23F-44B8-9C78-6E1BCE3CE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3369417" cy="536841"/>
          </a:xfrm>
        </p:spPr>
        <p:txBody>
          <a:bodyPr/>
          <a:lstStyle/>
          <a:p>
            <a:pPr algn="ctr"/>
            <a:r>
              <a:rPr lang="en-US" dirty="0"/>
              <a:t>FERUZA SA’DULLAYEVA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7161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30DEA05B-32A2-4BF7-BBEB-A415FA8C8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Ishtiqoq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807029E6-10E9-4218-9131-BB2587B12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r>
              <a:rPr lang="en-US" sz="2800" dirty="0" err="1"/>
              <a:t>Arabcha</a:t>
            </a:r>
            <a:r>
              <a:rPr lang="en-US" sz="2800" dirty="0"/>
              <a:t> “</a:t>
            </a:r>
            <a:r>
              <a:rPr lang="en-US" sz="2800" dirty="0" err="1"/>
              <a:t>so‘zdan</a:t>
            </a:r>
            <a:r>
              <a:rPr lang="en-US" sz="2800" dirty="0"/>
              <a:t> </a:t>
            </a:r>
            <a:r>
              <a:rPr lang="en-US" sz="2800" dirty="0" err="1"/>
              <a:t>so‘zni</a:t>
            </a:r>
            <a:r>
              <a:rPr lang="en-US" sz="2800" dirty="0"/>
              <a:t> </a:t>
            </a:r>
            <a:r>
              <a:rPr lang="en-US" sz="2800" dirty="0" err="1"/>
              <a:t>ajratish</a:t>
            </a:r>
            <a:r>
              <a:rPr lang="en-US" sz="2800" dirty="0"/>
              <a:t>”.</a:t>
            </a:r>
          </a:p>
          <a:p>
            <a:endParaRPr lang="en-US" sz="2800" dirty="0"/>
          </a:p>
          <a:p>
            <a:r>
              <a:rPr lang="en-US" sz="2800" dirty="0" err="1"/>
              <a:t>Baytda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o‘zakdan</a:t>
            </a:r>
            <a:r>
              <a:rPr lang="en-US" sz="2800" dirty="0"/>
              <a:t> </a:t>
            </a:r>
            <a:r>
              <a:rPr lang="en-US" sz="2800" dirty="0" err="1"/>
              <a:t>hosil</a:t>
            </a:r>
            <a:r>
              <a:rPr lang="en-US" sz="2800" dirty="0"/>
              <a:t> </a:t>
            </a:r>
            <a:r>
              <a:rPr lang="en-US" sz="2800" dirty="0" err="1"/>
              <a:t>qilingan</a:t>
            </a:r>
            <a:r>
              <a:rPr lang="en-US" sz="2800" dirty="0"/>
              <a:t> </a:t>
            </a:r>
            <a:r>
              <a:rPr lang="en-US" sz="2800" dirty="0" err="1"/>
              <a:t>so‘zlarni</a:t>
            </a:r>
            <a:r>
              <a:rPr lang="en-US" sz="2800" dirty="0"/>
              <a:t> </a:t>
            </a:r>
            <a:r>
              <a:rPr lang="en-US" sz="2800" dirty="0" err="1"/>
              <a:t>qo‘llash</a:t>
            </a:r>
            <a:r>
              <a:rPr lang="en-US" sz="2800" dirty="0"/>
              <a:t> </a:t>
            </a:r>
            <a:r>
              <a:rPr lang="en-US" sz="2800" dirty="0" err="1"/>
              <a:t>san’ati</a:t>
            </a:r>
            <a:r>
              <a:rPr lang="en-US" sz="2800" dirty="0"/>
              <a:t>.</a:t>
            </a:r>
            <a:endParaRPr lang="ru-RU" sz="2800" dirty="0"/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8E15BB1B-6E76-454D-B834-9F48D324E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Ganj</a:t>
            </a:r>
            <a:r>
              <a:rPr lang="en-US" sz="1800" dirty="0"/>
              <a:t>a </a:t>
            </a:r>
            <a:r>
              <a:rPr lang="en-US" sz="1800" dirty="0" err="1"/>
              <a:t>vatan</a:t>
            </a:r>
            <a:r>
              <a:rPr lang="en-US" sz="1800" dirty="0"/>
              <a:t>, </a:t>
            </a:r>
            <a:r>
              <a:rPr lang="en-US" sz="1800" dirty="0" err="1"/>
              <a:t>ko’ngli</a:t>
            </a:r>
            <a:r>
              <a:rPr lang="en-US" sz="1800" dirty="0"/>
              <a:t> </a:t>
            </a:r>
            <a:r>
              <a:rPr lang="en-US" sz="1800" dirty="0" err="1"/>
              <a:t>oning</a:t>
            </a:r>
            <a:r>
              <a:rPr lang="en-US" sz="1800" dirty="0"/>
              <a:t> </a:t>
            </a:r>
            <a:r>
              <a:rPr lang="en-US" sz="1800" dirty="0" err="1">
                <a:solidFill>
                  <a:srgbClr val="0070C0"/>
                </a:solidFill>
              </a:rPr>
              <a:t>ganj</a:t>
            </a:r>
            <a:r>
              <a:rPr lang="en-US" sz="1800" dirty="0" err="1"/>
              <a:t>xez</a:t>
            </a:r>
            <a:r>
              <a:rPr lang="en-US" sz="1800" dirty="0"/>
              <a:t>,</a:t>
            </a:r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 err="1"/>
              <a:t>Xotiri</a:t>
            </a:r>
            <a:r>
              <a:rPr lang="en-US" sz="1800" dirty="0"/>
              <a:t> </a:t>
            </a:r>
            <a:r>
              <a:rPr lang="en-US" sz="1800" dirty="0" err="1">
                <a:solidFill>
                  <a:srgbClr val="0070C0"/>
                </a:solidFill>
              </a:rPr>
              <a:t>ganj</a:t>
            </a:r>
            <a:r>
              <a:rPr lang="en-US" sz="1800" dirty="0" err="1"/>
              <a:t>uru</a:t>
            </a:r>
            <a:r>
              <a:rPr lang="en-US" sz="1800" dirty="0"/>
              <a:t> </a:t>
            </a:r>
            <a:r>
              <a:rPr lang="en-US" sz="1800" dirty="0" err="1"/>
              <a:t>tili</a:t>
            </a:r>
            <a:r>
              <a:rPr lang="en-US" sz="1800" dirty="0"/>
              <a:t> </a:t>
            </a:r>
            <a:r>
              <a:rPr lang="en-US" sz="1800" dirty="0" err="1">
                <a:solidFill>
                  <a:srgbClr val="0070C0"/>
                </a:solidFill>
              </a:rPr>
              <a:t>ganj</a:t>
            </a:r>
            <a:r>
              <a:rPr lang="en-US" sz="1800" dirty="0" err="1"/>
              <a:t>rez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err="1"/>
              <a:t>Qilsa</a:t>
            </a:r>
            <a:r>
              <a:rPr lang="en-US" sz="1800" dirty="0"/>
              <a:t> </a:t>
            </a:r>
            <a:r>
              <a:rPr lang="en-US" sz="1800" dirty="0" err="1">
                <a:solidFill>
                  <a:srgbClr val="0070C0"/>
                </a:solidFill>
              </a:rPr>
              <a:t>zulm</a:t>
            </a:r>
            <a:r>
              <a:rPr lang="en-US" sz="1800" dirty="0"/>
              <a:t> ul </a:t>
            </a:r>
            <a:r>
              <a:rPr lang="en-US" sz="1800" dirty="0" err="1">
                <a:solidFill>
                  <a:srgbClr val="0070C0"/>
                </a:solidFill>
              </a:rPr>
              <a:t>zolim</a:t>
            </a:r>
            <a:r>
              <a:rPr lang="en-US" sz="1800" dirty="0"/>
              <a:t>, </a:t>
            </a:r>
            <a:r>
              <a:rPr lang="en-US" sz="1800" dirty="0" err="1"/>
              <a:t>elni</a:t>
            </a:r>
            <a:r>
              <a:rPr lang="en-US" sz="1800" dirty="0"/>
              <a:t> </a:t>
            </a:r>
            <a:r>
              <a:rPr lang="en-US" sz="1800" dirty="0" err="1"/>
              <a:t>qilmag’il</a:t>
            </a:r>
            <a:r>
              <a:rPr lang="en-US" sz="1800" dirty="0"/>
              <a:t>, </a:t>
            </a:r>
            <a:r>
              <a:rPr lang="en-US" sz="1800" dirty="0" err="1"/>
              <a:t>yo</a:t>
            </a:r>
            <a:r>
              <a:rPr lang="en-US" sz="1800" dirty="0"/>
              <a:t> </a:t>
            </a:r>
            <a:r>
              <a:rPr lang="en-US" sz="1800" dirty="0" err="1"/>
              <a:t>rab</a:t>
            </a:r>
            <a:r>
              <a:rPr lang="en-US" sz="1800" dirty="0"/>
              <a:t> </a:t>
            </a:r>
            <a:r>
              <a:rPr lang="en-US" sz="1800" dirty="0" err="1"/>
              <a:t>zabun</a:t>
            </a:r>
            <a:r>
              <a:rPr lang="en-US" sz="1800" dirty="0"/>
              <a:t>   </a:t>
            </a:r>
          </a:p>
          <a:p>
            <a:pPr marL="0" indent="0">
              <a:buNone/>
            </a:pPr>
            <a:r>
              <a:rPr lang="en-US" sz="1800" dirty="0"/>
              <a:t>   Chun </a:t>
            </a:r>
            <a:r>
              <a:rPr lang="en-US" sz="1800" dirty="0" err="1">
                <a:solidFill>
                  <a:srgbClr val="0070C0"/>
                </a:solidFill>
              </a:rPr>
              <a:t>tazallumdir</a:t>
            </a:r>
            <a:r>
              <a:rPr lang="en-US" sz="1800" dirty="0"/>
              <a:t> </a:t>
            </a:r>
            <a:r>
              <a:rPr lang="en-US" sz="1800" dirty="0" err="1"/>
              <a:t>ishim</a:t>
            </a:r>
            <a:r>
              <a:rPr lang="en-US" sz="1800" dirty="0"/>
              <a:t>, </a:t>
            </a:r>
            <a:r>
              <a:rPr lang="en-US" sz="1800" dirty="0" err="1"/>
              <a:t>doim</a:t>
            </a:r>
            <a:r>
              <a:rPr lang="en-US" sz="1800" dirty="0"/>
              <a:t> men </a:t>
            </a:r>
            <a:r>
              <a:rPr lang="en-US" sz="1800" dirty="0" err="1">
                <a:solidFill>
                  <a:srgbClr val="0070C0"/>
                </a:solidFill>
              </a:rPr>
              <a:t>mazlum</a:t>
            </a:r>
            <a:r>
              <a:rPr lang="en-US" sz="1800" dirty="0"/>
              <a:t> </a:t>
            </a:r>
            <a:r>
              <a:rPr lang="en-US" sz="1800" dirty="0" err="1"/>
              <a:t>qil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Chu </a:t>
            </a:r>
            <a:r>
              <a:rPr lang="en-US" sz="1800" dirty="0" err="1">
                <a:solidFill>
                  <a:srgbClr val="0070C0"/>
                </a:solidFill>
              </a:rPr>
              <a:t>jon</a:t>
            </a:r>
            <a:r>
              <a:rPr lang="en-US" sz="1800" dirty="0" err="1"/>
              <a:t>imdin</a:t>
            </a:r>
            <a:r>
              <a:rPr lang="en-US" sz="1800" dirty="0"/>
              <a:t> </a:t>
            </a:r>
            <a:r>
              <a:rPr lang="en-US" sz="1800" dirty="0" err="1"/>
              <a:t>aziz</a:t>
            </a:r>
            <a:r>
              <a:rPr lang="en-US" sz="1800" dirty="0"/>
              <a:t> </a:t>
            </a:r>
            <a:r>
              <a:rPr lang="en-US" sz="1800" dirty="0" err="1">
                <a:solidFill>
                  <a:srgbClr val="0070C0"/>
                </a:solidFill>
              </a:rPr>
              <a:t>jonona</a:t>
            </a:r>
            <a:r>
              <a:rPr lang="en-US" sz="1800" dirty="0"/>
              <a:t> </a:t>
            </a:r>
            <a:r>
              <a:rPr lang="en-US" sz="1800" dirty="0" err="1"/>
              <a:t>sensan</a:t>
            </a:r>
            <a:r>
              <a:rPr lang="en-US" sz="1800" dirty="0"/>
              <a:t>      </a:t>
            </a:r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 err="1"/>
              <a:t>Kerakmas</a:t>
            </a:r>
            <a:r>
              <a:rPr lang="en-US" sz="1800" dirty="0"/>
              <a:t> </a:t>
            </a:r>
            <a:r>
              <a:rPr lang="en-US" sz="1800" dirty="0" err="1">
                <a:solidFill>
                  <a:srgbClr val="0070C0"/>
                </a:solidFill>
              </a:rPr>
              <a:t>jon</a:t>
            </a:r>
            <a:r>
              <a:rPr lang="en-US" sz="1800" dirty="0"/>
              <a:t> </a:t>
            </a:r>
            <a:r>
              <a:rPr lang="en-US" sz="1800" dirty="0" err="1"/>
              <a:t>menga</a:t>
            </a:r>
            <a:r>
              <a:rPr lang="en-US" sz="1800" dirty="0"/>
              <a:t> </a:t>
            </a:r>
            <a:r>
              <a:rPr lang="en-US" sz="1800" dirty="0" err="1"/>
              <a:t>sansiz</a:t>
            </a:r>
            <a:r>
              <a:rPr lang="en-US" sz="1800" dirty="0"/>
              <a:t> </a:t>
            </a:r>
            <a:r>
              <a:rPr lang="en-US" sz="1800" dirty="0" err="1"/>
              <a:t>badanda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99497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ABAD5C-AB72-4EF9-9505-92759E1F9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57" y="709450"/>
            <a:ext cx="4754880" cy="1609344"/>
          </a:xfrm>
          <a:ln w="7620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err="1">
                <a:solidFill>
                  <a:schemeClr val="accent2"/>
                </a:solidFill>
              </a:rPr>
              <a:t>Husni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ta’lil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DF9C36-057A-4540-963D-1CF7688061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8057" y="3077427"/>
            <a:ext cx="4754880" cy="3071123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Chiroyli</a:t>
            </a:r>
            <a:r>
              <a:rPr lang="en-US" dirty="0"/>
              <a:t> </a:t>
            </a:r>
            <a:r>
              <a:rPr lang="en-US" dirty="0" err="1"/>
              <a:t>dalillash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Husni</a:t>
            </a:r>
            <a:r>
              <a:rPr lang="en-US" dirty="0"/>
              <a:t> </a:t>
            </a:r>
            <a:r>
              <a:rPr lang="en-US" dirty="0" err="1"/>
              <a:t>ta’lilda</a:t>
            </a:r>
            <a:r>
              <a:rPr lang="en-US" dirty="0"/>
              <a:t> </a:t>
            </a:r>
            <a:r>
              <a:rPr lang="en-US" dirty="0" err="1"/>
              <a:t>shoir</a:t>
            </a:r>
            <a:r>
              <a:rPr lang="en-US" dirty="0"/>
              <a:t> </a:t>
            </a:r>
            <a:r>
              <a:rPr lang="en-US" dirty="0" err="1"/>
              <a:t>o’zi</a:t>
            </a:r>
            <a:r>
              <a:rPr lang="en-US" dirty="0"/>
              <a:t> </a:t>
            </a:r>
            <a:r>
              <a:rPr lang="en-US" dirty="0" err="1"/>
              <a:t>aytayotgan</a:t>
            </a:r>
            <a:r>
              <a:rPr lang="en-US" dirty="0"/>
              <a:t> </a:t>
            </a:r>
            <a:r>
              <a:rPr lang="en-US" dirty="0" err="1"/>
              <a:t>fikr</a:t>
            </a:r>
            <a:r>
              <a:rPr lang="en-US" dirty="0"/>
              <a:t> (</a:t>
            </a:r>
            <a:r>
              <a:rPr lang="en-US" dirty="0" err="1"/>
              <a:t>tasvir</a:t>
            </a:r>
            <a:r>
              <a:rPr lang="en-US" dirty="0"/>
              <a:t>, </a:t>
            </a:r>
            <a:r>
              <a:rPr lang="en-US" dirty="0" err="1"/>
              <a:t>holat</a:t>
            </a:r>
            <a:r>
              <a:rPr lang="en-US" dirty="0"/>
              <a:t>) </a:t>
            </a:r>
            <a:r>
              <a:rPr lang="en-US" dirty="0" err="1"/>
              <a:t>dalili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asos</a:t>
            </a:r>
            <a:r>
              <a:rPr lang="en-US" dirty="0"/>
              <a:t> </a:t>
            </a:r>
            <a:r>
              <a:rPr lang="en-US" dirty="0" err="1"/>
              <a:t>keltiradiki</a:t>
            </a:r>
            <a:r>
              <a:rPr lang="en-US" dirty="0"/>
              <a:t>, </a:t>
            </a:r>
            <a:r>
              <a:rPr lang="en-US" dirty="0" err="1"/>
              <a:t>aslida</a:t>
            </a:r>
            <a:r>
              <a:rPr lang="en-US" dirty="0"/>
              <a:t>, u </a:t>
            </a:r>
            <a:r>
              <a:rPr lang="en-US" dirty="0" err="1"/>
              <a:t>haqiqiy</a:t>
            </a:r>
            <a:r>
              <a:rPr lang="en-US" dirty="0"/>
              <a:t> </a:t>
            </a:r>
            <a:r>
              <a:rPr lang="en-US" dirty="0" err="1"/>
              <a:t>dalil</a:t>
            </a:r>
            <a:r>
              <a:rPr lang="en-US" dirty="0"/>
              <a:t> </a:t>
            </a:r>
            <a:r>
              <a:rPr lang="en-US" dirty="0" err="1"/>
              <a:t>bo’lolmaydi</a:t>
            </a:r>
            <a:r>
              <a:rPr lang="en-US" dirty="0"/>
              <a:t>. U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badiiy</a:t>
            </a:r>
            <a:r>
              <a:rPr lang="en-US" dirty="0"/>
              <a:t> </a:t>
            </a:r>
            <a:r>
              <a:rPr lang="en-US" dirty="0" err="1"/>
              <a:t>jihatdangina</a:t>
            </a:r>
            <a:r>
              <a:rPr lang="en-US" dirty="0"/>
              <a:t> </a:t>
            </a:r>
            <a:r>
              <a:rPr lang="en-US" dirty="0" err="1"/>
              <a:t>dalil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60D20C8-5347-4504-9F74-22C6A3A2E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166648"/>
            <a:ext cx="5504161" cy="4981902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dirty="0">
              <a:latin typeface="Rockwell (Основной текст)"/>
            </a:endParaRPr>
          </a:p>
          <a:p>
            <a:r>
              <a:rPr lang="en-US" dirty="0" err="1">
                <a:latin typeface="Rockwell (Основной текст)"/>
              </a:rPr>
              <a:t>Labingdin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chun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suchukluk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qand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o’g’urlar</a:t>
            </a:r>
            <a:r>
              <a:rPr lang="en-US" dirty="0">
                <a:latin typeface="Rockwell (Основной текст)"/>
              </a:rPr>
              <a:t>, </a:t>
            </a:r>
          </a:p>
          <a:p>
            <a:pPr marL="0" indent="0">
              <a:buNone/>
            </a:pPr>
            <a:r>
              <a:rPr lang="en-US" dirty="0">
                <a:latin typeface="Rockwell (Основной текст)"/>
              </a:rPr>
              <a:t>    </a:t>
            </a:r>
            <a:r>
              <a:rPr lang="en-US" dirty="0" err="1">
                <a:latin typeface="Rockwell (Основной текст)"/>
              </a:rPr>
              <a:t>Solurlar</a:t>
            </a:r>
            <a:r>
              <a:rPr lang="en-US" dirty="0">
                <a:latin typeface="Rockwell (Основной текст)"/>
              </a:rPr>
              <a:t> el ani </a:t>
            </a:r>
            <a:r>
              <a:rPr lang="en-US" dirty="0" err="1">
                <a:latin typeface="Rockwell (Основной текст)"/>
              </a:rPr>
              <a:t>suvg’a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yalang’och</a:t>
            </a:r>
            <a:r>
              <a:rPr lang="en-US" dirty="0">
                <a:latin typeface="Rockwell (Основной текст)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Rockwell (Основной текст)"/>
              </a:rPr>
              <a:t>                                                  (</a:t>
            </a:r>
            <a:r>
              <a:rPr lang="en-US" dirty="0" err="1">
                <a:latin typeface="Rockwell (Основной текст)"/>
              </a:rPr>
              <a:t>Lutfiy</a:t>
            </a:r>
            <a:r>
              <a:rPr lang="en-US" dirty="0">
                <a:latin typeface="Rockwell (Основной текст)"/>
              </a:rPr>
              <a:t>)</a:t>
            </a:r>
          </a:p>
          <a:p>
            <a:r>
              <a:rPr lang="en-US" dirty="0" err="1">
                <a:latin typeface="Rockwell (Основной текст)"/>
              </a:rPr>
              <a:t>Infiolingdin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quyosh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kirdi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qaro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tufroq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aro</a:t>
            </a:r>
            <a:r>
              <a:rPr lang="en-US" dirty="0">
                <a:latin typeface="Rockwell (Основной текст)"/>
              </a:rPr>
              <a:t>,</a:t>
            </a:r>
          </a:p>
          <a:p>
            <a:pPr marL="0" indent="0">
              <a:buNone/>
            </a:pPr>
            <a:r>
              <a:rPr lang="en-US" dirty="0">
                <a:latin typeface="Rockwell (Основной текст)"/>
              </a:rPr>
              <a:t>    </a:t>
            </a:r>
            <a:r>
              <a:rPr lang="en-US" dirty="0" err="1">
                <a:latin typeface="Rockwell (Основной текст)"/>
              </a:rPr>
              <a:t>Qilg’aning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jilva</a:t>
            </a:r>
            <a:r>
              <a:rPr lang="en-US" dirty="0">
                <a:latin typeface="Rockwell (Основной текст)"/>
              </a:rPr>
              <a:t> ul </a:t>
            </a:r>
            <a:r>
              <a:rPr lang="en-US" dirty="0" err="1">
                <a:latin typeface="Rockwell (Основной текст)"/>
              </a:rPr>
              <a:t>ruxsori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gardolud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ila</a:t>
            </a:r>
            <a:r>
              <a:rPr lang="en-US" dirty="0">
                <a:latin typeface="Rockwell (Основной текст)"/>
              </a:rPr>
              <a:t>. </a:t>
            </a:r>
          </a:p>
          <a:p>
            <a:pPr marL="0" indent="0">
              <a:buNone/>
            </a:pPr>
            <a:r>
              <a:rPr lang="en-US" dirty="0">
                <a:latin typeface="Rockwell (Основной текст)"/>
              </a:rPr>
              <a:t>                                                   (</a:t>
            </a:r>
            <a:r>
              <a:rPr lang="en-US" dirty="0" err="1">
                <a:latin typeface="Rockwell (Основной текст)"/>
              </a:rPr>
              <a:t>Navoiy</a:t>
            </a:r>
            <a:r>
              <a:rPr lang="en-US" dirty="0">
                <a:latin typeface="Rockwell (Основной текст)"/>
              </a:rPr>
              <a:t>)</a:t>
            </a:r>
          </a:p>
          <a:p>
            <a:pPr algn="l"/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Yuzingdin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lola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rang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eltib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,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uyolib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shaharga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kirmas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,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  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Aning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bo’ynin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kishi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bog’lab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keturmag’uncha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sahrodin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829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3E1201-0238-4C03-AC37-495EC87D5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6529131" cy="1344168"/>
          </a:xfrm>
          <a:ln w="76200"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err="1"/>
              <a:t>Tamsil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746175-7F54-460C-82A8-1429F1E8C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4224" y="2093976"/>
            <a:ext cx="5381086" cy="4078223"/>
          </a:xfr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/>
              <a:t>Orazin</a:t>
            </a:r>
            <a:r>
              <a:rPr lang="en-US" dirty="0"/>
              <a:t> </a:t>
            </a:r>
            <a:r>
              <a:rPr lang="en-US" dirty="0" err="1"/>
              <a:t>yopqoch</a:t>
            </a:r>
            <a:r>
              <a:rPr lang="en-US" dirty="0"/>
              <a:t> </a:t>
            </a:r>
            <a:r>
              <a:rPr lang="en-US" dirty="0" err="1"/>
              <a:t>ko’zimdin</a:t>
            </a:r>
            <a:r>
              <a:rPr lang="en-US" dirty="0"/>
              <a:t> </a:t>
            </a:r>
            <a:r>
              <a:rPr lang="en-US" dirty="0" err="1"/>
              <a:t>sochilur</a:t>
            </a:r>
            <a:r>
              <a:rPr lang="en-US" dirty="0"/>
              <a:t> har </a:t>
            </a:r>
            <a:r>
              <a:rPr lang="en-US" dirty="0" err="1"/>
              <a:t>lahza</a:t>
            </a:r>
            <a:r>
              <a:rPr lang="en-US" dirty="0"/>
              <a:t> </a:t>
            </a:r>
            <a:r>
              <a:rPr lang="en-US" dirty="0" err="1"/>
              <a:t>yosh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Bo’ylakim</a:t>
            </a:r>
            <a:r>
              <a:rPr lang="en-US" dirty="0"/>
              <a:t>,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bo’lur</a:t>
            </a:r>
            <a:r>
              <a:rPr lang="en-US" dirty="0"/>
              <a:t> </a:t>
            </a:r>
            <a:r>
              <a:rPr lang="en-US" dirty="0" err="1"/>
              <a:t>yulduz</a:t>
            </a:r>
            <a:r>
              <a:rPr lang="en-US" dirty="0"/>
              <a:t>, </a:t>
            </a:r>
            <a:r>
              <a:rPr lang="en-US" dirty="0" err="1"/>
              <a:t>nihon</a:t>
            </a:r>
            <a:r>
              <a:rPr lang="en-US" dirty="0"/>
              <a:t> </a:t>
            </a:r>
            <a:r>
              <a:rPr lang="en-US" dirty="0" err="1"/>
              <a:t>bo’lg’och</a:t>
            </a:r>
            <a:r>
              <a:rPr lang="en-US" dirty="0"/>
              <a:t> </a:t>
            </a:r>
            <a:r>
              <a:rPr lang="en-US" dirty="0" err="1"/>
              <a:t>quyosh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Xom</a:t>
            </a:r>
            <a:r>
              <a:rPr lang="en-US" dirty="0"/>
              <a:t> </a:t>
            </a:r>
            <a:r>
              <a:rPr lang="en-US" dirty="0" err="1"/>
              <a:t>ko'nglumkim</a:t>
            </a:r>
            <a:r>
              <a:rPr lang="en-US" dirty="0"/>
              <a:t>, </a:t>
            </a:r>
            <a:r>
              <a:rPr lang="en-US" dirty="0" err="1"/>
              <a:t>dudog'ingni</a:t>
            </a:r>
            <a:r>
              <a:rPr lang="en-US" dirty="0"/>
              <a:t> </a:t>
            </a:r>
            <a:r>
              <a:rPr lang="en-US" dirty="0" err="1"/>
              <a:t>tilab</a:t>
            </a:r>
            <a:r>
              <a:rPr lang="en-US" dirty="0"/>
              <a:t> </a:t>
            </a:r>
            <a:r>
              <a:rPr lang="en-US" dirty="0" err="1"/>
              <a:t>afg'on</a:t>
            </a:r>
            <a:r>
              <a:rPr lang="en-US" dirty="0"/>
              <a:t> </a:t>
            </a:r>
            <a:r>
              <a:rPr lang="en-US" dirty="0" err="1"/>
              <a:t>qilur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Bor</a:t>
            </a:r>
            <a:r>
              <a:rPr lang="en-US" dirty="0"/>
              <a:t> </a:t>
            </a:r>
            <a:r>
              <a:rPr lang="en-US" dirty="0" err="1"/>
              <a:t>durur</a:t>
            </a:r>
            <a:r>
              <a:rPr lang="en-US" dirty="0"/>
              <a:t> ul </a:t>
            </a:r>
            <a:r>
              <a:rPr lang="en-US" dirty="0" err="1"/>
              <a:t>tifldekkim</a:t>
            </a:r>
            <a:r>
              <a:rPr lang="en-US" dirty="0"/>
              <a:t> </a:t>
            </a:r>
            <a:r>
              <a:rPr lang="en-US" dirty="0" err="1"/>
              <a:t>yig'lag'ay</a:t>
            </a:r>
            <a:r>
              <a:rPr lang="en-US" dirty="0"/>
              <a:t> </a:t>
            </a:r>
            <a:r>
              <a:rPr lang="en-US" dirty="0" err="1"/>
              <a:t>halvo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. </a:t>
            </a:r>
            <a:endParaRPr lang="ru-RU" dirty="0"/>
          </a:p>
        </p:txBody>
      </p:sp>
      <p:sp>
        <p:nvSpPr>
          <p:cNvPr id="5" name="Выноска: стрелка вправо 4">
            <a:extLst>
              <a:ext uri="{FF2B5EF4-FFF2-40B4-BE49-F238E27FC236}">
                <a16:creationId xmlns:a16="http://schemas.microsoft.com/office/drawing/2014/main" id="{D58A5D84-2EF1-4442-939C-7B3730B8841B}"/>
              </a:ext>
            </a:extLst>
          </p:cNvPr>
          <p:cNvSpPr/>
          <p:nvPr/>
        </p:nvSpPr>
        <p:spPr>
          <a:xfrm>
            <a:off x="577859" y="2525004"/>
            <a:ext cx="5249918" cy="3216165"/>
          </a:xfrm>
          <a:prstGeom prst="rightArrowCallout">
            <a:avLst>
              <a:gd name="adj1" fmla="val 20098"/>
              <a:gd name="adj2" fmla="val 17157"/>
              <a:gd name="adj3" fmla="val 25000"/>
              <a:gd name="adj4" fmla="val 76088"/>
            </a:avLst>
          </a:prstGeom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Baytining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birinchi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misrasida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ifodalangan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fikrga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dalil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sifatida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ikkinchi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misrada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hayotiy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hodisani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misol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qilib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keltirishga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asoslangan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badiiy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san'at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6297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ыноска: стрелка вниз 6">
            <a:extLst>
              <a:ext uri="{FF2B5EF4-FFF2-40B4-BE49-F238E27FC236}">
                <a16:creationId xmlns:a16="http://schemas.microsoft.com/office/drawing/2014/main" id="{198D6223-21CE-4800-A927-47B624332E9A}"/>
              </a:ext>
            </a:extLst>
          </p:cNvPr>
          <p:cNvSpPr/>
          <p:nvPr/>
        </p:nvSpPr>
        <p:spPr>
          <a:xfrm>
            <a:off x="1069848" y="809874"/>
            <a:ext cx="4432318" cy="3090041"/>
          </a:xfrm>
          <a:prstGeom prst="downArrowCallout">
            <a:avLst>
              <a:gd name="adj1" fmla="val 12543"/>
              <a:gd name="adj2" fmla="val 18080"/>
              <a:gd name="adj3" fmla="val 20156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IRSOLI MASAL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7F2945-CEF4-4CB9-8D9C-7BBAD5057A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4051737"/>
            <a:ext cx="4432318" cy="2270236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2600" b="0" i="0" dirty="0">
              <a:solidFill>
                <a:srgbClr val="202122"/>
              </a:solidFill>
              <a:effectLst/>
              <a:latin typeface="Rockwell (Основной текст)"/>
            </a:endParaRPr>
          </a:p>
          <a:p>
            <a:pPr marL="0" indent="0" algn="ctr">
              <a:buNone/>
            </a:pPr>
            <a:r>
              <a:rPr lang="en-US" sz="2600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Sheʻrda</a:t>
            </a:r>
            <a:r>
              <a:rPr lang="en-US" sz="2600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sz="2600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maqol</a:t>
            </a:r>
            <a:r>
              <a:rPr lang="en-US" sz="2600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, </a:t>
            </a:r>
            <a:r>
              <a:rPr lang="en-US" sz="2600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matal</a:t>
            </a:r>
            <a:r>
              <a:rPr lang="en-US" sz="2600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, </a:t>
            </a:r>
            <a:r>
              <a:rPr lang="en-US" sz="2600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hikmatli</a:t>
            </a:r>
            <a:r>
              <a:rPr lang="en-US" sz="2600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sz="2600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soʻzlarni</a:t>
            </a:r>
            <a:r>
              <a:rPr lang="en-US" sz="2600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sz="2600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muayyan</a:t>
            </a:r>
            <a:r>
              <a:rPr lang="en-US" sz="2600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sz="2600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maqsad</a:t>
            </a:r>
            <a:r>
              <a:rPr lang="en-US" sz="2600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sz="2600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bilan</a:t>
            </a:r>
            <a:r>
              <a:rPr lang="en-US" sz="2600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sz="2600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ishlatish</a:t>
            </a:r>
            <a:r>
              <a:rPr lang="en-US" sz="2600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sz="2600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usuli</a:t>
            </a:r>
            <a:r>
              <a:rPr lang="en-US" sz="2600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2FCD11-7310-47D6-961F-8068C45CD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809874"/>
            <a:ext cx="5444148" cy="5238251"/>
          </a:xfrm>
          <a:ln w="76200"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endParaRPr lang="en-US" sz="2400" i="0" dirty="0">
              <a:solidFill>
                <a:srgbClr val="202122"/>
              </a:solidFill>
              <a:effectLst/>
              <a:latin typeface="Rockwell (Основной текст)"/>
            </a:endParaRPr>
          </a:p>
          <a:p>
            <a:pPr marL="0" indent="0" algn="ctr">
              <a:buNone/>
            </a:pPr>
            <a:endParaRPr lang="en-US" sz="2400" i="0" dirty="0">
              <a:solidFill>
                <a:srgbClr val="202122"/>
              </a:solidFill>
              <a:effectLst/>
              <a:latin typeface="Rockwell (Основной текст)"/>
            </a:endParaRPr>
          </a:p>
          <a:p>
            <a:pPr algn="ctr"/>
            <a:r>
              <a:rPr lang="en-US" sz="240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Sabr</a:t>
            </a:r>
            <a:r>
              <a:rPr lang="en-US" sz="240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sz="240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qilsang</a:t>
            </a:r>
            <a:r>
              <a:rPr lang="en-US" sz="240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sz="240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gʻoʻradin</a:t>
            </a:r>
            <a:r>
              <a:rPr lang="en-US" sz="240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sz="240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halvo</a:t>
            </a:r>
            <a:r>
              <a:rPr lang="en-US" sz="240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sz="240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bitar</a:t>
            </a:r>
            <a:r>
              <a:rPr lang="en-US" sz="2400" i="0" dirty="0">
                <a:solidFill>
                  <a:srgbClr val="202122"/>
                </a:solidFill>
                <a:effectLst/>
                <a:latin typeface="Rockwell (Основной текст)"/>
              </a:rPr>
              <a:t>,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  </a:t>
            </a:r>
            <a:r>
              <a:rPr lang="en-US" sz="240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Besabrlar</a:t>
            </a:r>
            <a:r>
              <a:rPr lang="en-US" sz="240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sz="240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oʻz</a:t>
            </a:r>
            <a:r>
              <a:rPr lang="en-US" sz="240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sz="240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oyogʻidin</a:t>
            </a:r>
            <a:r>
              <a:rPr lang="en-US" sz="240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sz="240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yitar</a:t>
            </a:r>
            <a:r>
              <a:rPr lang="en-US" sz="2400" i="0" dirty="0">
                <a:solidFill>
                  <a:srgbClr val="202122"/>
                </a:solidFill>
                <a:effectLst/>
                <a:latin typeface="Rockwell (Основной текст)"/>
              </a:rPr>
              <a:t>.</a:t>
            </a:r>
          </a:p>
          <a:p>
            <a:pPr marL="0" indent="0" algn="ctr">
              <a:buNone/>
            </a:pPr>
            <a:endParaRPr lang="en-US" sz="2400" dirty="0">
              <a:solidFill>
                <a:srgbClr val="202122"/>
              </a:solidFill>
              <a:latin typeface="Rockwell (Основной текст)"/>
            </a:endParaRPr>
          </a:p>
          <a:p>
            <a:pPr algn="ctr"/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Har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kishikim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birovg’a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qozg’oy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choh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,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 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Tushgay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ul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choh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aro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o’zi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nogoh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.</a:t>
            </a:r>
          </a:p>
          <a:p>
            <a:pPr marL="0" indent="0" algn="ctr">
              <a:buNone/>
            </a:pPr>
            <a:endParaRPr lang="en-US" sz="2400" dirty="0">
              <a:solidFill>
                <a:srgbClr val="202122"/>
              </a:solidFill>
              <a:latin typeface="Rockwell (Основной текст)"/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Qachon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sochsa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tufroqqa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bug’doy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birav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,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Yo’q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imkonkim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, ul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arpa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qilg’ay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 </a:t>
            </a:r>
            <a:r>
              <a:rPr lang="en-US" sz="2400" dirty="0" err="1">
                <a:solidFill>
                  <a:srgbClr val="202122"/>
                </a:solidFill>
                <a:latin typeface="Rockwell (Основной текст)"/>
              </a:rPr>
              <a:t>darav</a:t>
            </a:r>
            <a:r>
              <a:rPr lang="en-US" sz="2400" dirty="0">
                <a:solidFill>
                  <a:srgbClr val="202122"/>
                </a:solidFill>
                <a:latin typeface="Rockwell (Основной текст)"/>
              </a:rPr>
              <a:t>.</a:t>
            </a:r>
            <a:endParaRPr lang="ru-RU" sz="2400" dirty="0">
              <a:latin typeface="Rockwell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282346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альтернативный процесс 6">
            <a:extLst>
              <a:ext uri="{FF2B5EF4-FFF2-40B4-BE49-F238E27FC236}">
                <a16:creationId xmlns:a16="http://schemas.microsoft.com/office/drawing/2014/main" id="{FA1E052E-AB09-4DAB-91D3-EFA35E0083C6}"/>
              </a:ext>
            </a:extLst>
          </p:cNvPr>
          <p:cNvSpPr/>
          <p:nvPr/>
        </p:nvSpPr>
        <p:spPr>
          <a:xfrm>
            <a:off x="3894083" y="2254469"/>
            <a:ext cx="7701035" cy="4240924"/>
          </a:xfrm>
          <a:prstGeom prst="flowChartAlternateProcess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</a:rPr>
              <a:t>Kim </a:t>
            </a:r>
            <a:r>
              <a:rPr lang="en-US" sz="2400" b="1" dirty="0" err="1">
                <a:solidFill>
                  <a:schemeClr val="tx1"/>
                </a:solidFill>
              </a:rPr>
              <a:t>ko’rdi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ko’zing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hasratida</a:t>
            </a:r>
            <a:r>
              <a:rPr lang="en-US" sz="2400" b="1" dirty="0">
                <a:solidFill>
                  <a:schemeClr val="tx1"/>
                </a:solidFill>
              </a:rPr>
              <a:t> men </a:t>
            </a:r>
            <a:r>
              <a:rPr lang="en-US" sz="2400" b="1" dirty="0" err="1">
                <a:solidFill>
                  <a:schemeClr val="tx1"/>
                </a:solidFill>
              </a:rPr>
              <a:t>kibi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bemor</a:t>
            </a:r>
            <a:r>
              <a:rPr lang="en-US" sz="2400" b="1" dirty="0">
                <a:solidFill>
                  <a:schemeClr val="tx1"/>
                </a:solidFill>
              </a:rPr>
              <a:t>?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Jon </a:t>
            </a:r>
            <a:r>
              <a:rPr lang="en-US" sz="2400" b="1" dirty="0" err="1">
                <a:solidFill>
                  <a:schemeClr val="tx1"/>
                </a:solidFill>
              </a:rPr>
              <a:t>g’amzada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bag’ri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to’la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qon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ko’ngli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giriftor</a:t>
            </a:r>
            <a:r>
              <a:rPr lang="en-US" sz="2400" b="1" dirty="0">
                <a:solidFill>
                  <a:schemeClr val="tx1"/>
                </a:solidFill>
              </a:rPr>
              <a:t>?</a:t>
            </a:r>
          </a:p>
          <a:p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b="1" dirty="0" err="1">
                <a:solidFill>
                  <a:schemeClr val="tx1"/>
                </a:solidFill>
              </a:rPr>
              <a:t>Ey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begim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ushbu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yuz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degul</a:t>
            </a:r>
            <a:r>
              <a:rPr lang="en-US" sz="2400" b="1" dirty="0">
                <a:solidFill>
                  <a:schemeClr val="tx1"/>
                </a:solidFill>
              </a:rPr>
              <a:t>, shams </a:t>
            </a:r>
            <a:r>
              <a:rPr lang="en-US" sz="2400" b="1" dirty="0" err="1">
                <a:solidFill>
                  <a:schemeClr val="tx1"/>
                </a:solidFill>
              </a:rPr>
              <a:t>birla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qamarmidur</a:t>
            </a:r>
            <a:r>
              <a:rPr lang="en-US" sz="2400" b="1" dirty="0">
                <a:solidFill>
                  <a:schemeClr val="tx1"/>
                </a:solidFill>
              </a:rPr>
              <a:t>?</a:t>
            </a:r>
          </a:p>
          <a:p>
            <a:r>
              <a:rPr lang="en-US" sz="2400" b="1" dirty="0" err="1">
                <a:solidFill>
                  <a:schemeClr val="tx1"/>
                </a:solidFill>
              </a:rPr>
              <a:t>Ey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begim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ushbu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so’z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degul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shahd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birla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shakarmidur</a:t>
            </a:r>
            <a:r>
              <a:rPr lang="en-US" sz="2400" b="1" dirty="0">
                <a:solidFill>
                  <a:schemeClr val="tx1"/>
                </a:solidFill>
              </a:rPr>
              <a:t>?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1E8692-E7A3-4A9B-A2B7-319E9D6C8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4889518" cy="1609344"/>
          </a:xfr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en-US" dirty="0" err="1"/>
              <a:t>Tajohil</a:t>
            </a:r>
            <a:r>
              <a:rPr lang="en-US" dirty="0"/>
              <a:t> ul-</a:t>
            </a:r>
            <a:r>
              <a:rPr lang="en-US" dirty="0" err="1"/>
              <a:t>orif</a:t>
            </a:r>
            <a:endParaRPr lang="ru-RU" dirty="0"/>
          </a:p>
        </p:txBody>
      </p:sp>
      <p:sp>
        <p:nvSpPr>
          <p:cNvPr id="5" name="Блок-схема: память с последовательным доступом 4">
            <a:extLst>
              <a:ext uri="{FF2B5EF4-FFF2-40B4-BE49-F238E27FC236}">
                <a16:creationId xmlns:a16="http://schemas.microsoft.com/office/drawing/2014/main" id="{6F369D15-AB04-4D54-A27D-512081D39930}"/>
              </a:ext>
            </a:extLst>
          </p:cNvPr>
          <p:cNvSpPr/>
          <p:nvPr/>
        </p:nvSpPr>
        <p:spPr>
          <a:xfrm>
            <a:off x="139682" y="2693539"/>
            <a:ext cx="3344497" cy="2556378"/>
          </a:xfrm>
          <a:prstGeom prst="flowChartMagneticTap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</a:rPr>
              <a:t>Bilib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turib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bilmaslikka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olish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882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E4FD8960-5E48-4EDB-BD6F-B999FAE4B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72966"/>
            <a:ext cx="4754880" cy="850077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TAJNIS</a:t>
            </a:r>
            <a:endParaRPr lang="ru-RU" sz="4800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BFF02A9-B23F-422D-9150-DE7F8C13E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1685650"/>
            <a:ext cx="4754880" cy="1434662"/>
          </a:xfrm>
          <a:ln w="76200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600" dirty="0" err="1"/>
              <a:t>Baytning</a:t>
            </a:r>
            <a:r>
              <a:rPr lang="en-US" sz="2600" dirty="0"/>
              <a:t> </a:t>
            </a:r>
            <a:r>
              <a:rPr lang="en-US" sz="2600" dirty="0" err="1"/>
              <a:t>bir</a:t>
            </a:r>
            <a:r>
              <a:rPr lang="en-US" sz="2600" dirty="0"/>
              <a:t> </a:t>
            </a:r>
            <a:r>
              <a:rPr lang="en-US" sz="2600" dirty="0" err="1"/>
              <a:t>necha</a:t>
            </a:r>
            <a:r>
              <a:rPr lang="en-US" sz="2600" dirty="0"/>
              <a:t> </a:t>
            </a:r>
            <a:r>
              <a:rPr lang="en-US" sz="2600" dirty="0" err="1"/>
              <a:t>o’rinlarida</a:t>
            </a:r>
            <a:r>
              <a:rPr lang="en-US" sz="2600" dirty="0"/>
              <a:t> </a:t>
            </a:r>
            <a:r>
              <a:rPr lang="en-US" sz="2600" dirty="0" err="1"/>
              <a:t>omonim</a:t>
            </a:r>
            <a:r>
              <a:rPr lang="en-US" sz="2600" dirty="0"/>
              <a:t> </a:t>
            </a:r>
            <a:r>
              <a:rPr lang="en-US" sz="2600" dirty="0" err="1"/>
              <a:t>so’zlardan</a:t>
            </a:r>
            <a:r>
              <a:rPr lang="en-US" sz="2600" dirty="0"/>
              <a:t> </a:t>
            </a:r>
            <a:r>
              <a:rPr lang="en-US" sz="2600" dirty="0" err="1"/>
              <a:t>foydalanish</a:t>
            </a:r>
            <a:endParaRPr lang="ru-RU" sz="2600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23233081-95F1-4BF6-9A06-3ADC803A22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224" y="472966"/>
            <a:ext cx="4754880" cy="850077"/>
          </a:xfrm>
        </p:spPr>
        <p:txBody>
          <a:bodyPr/>
          <a:lstStyle/>
          <a:p>
            <a:pPr algn="ctr"/>
            <a:r>
              <a:rPr lang="en-US" sz="4800" dirty="0"/>
              <a:t>IYHOM</a:t>
            </a:r>
            <a:endParaRPr lang="ru-RU" dirty="0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1C02EA82-E94B-4969-988D-E89E9CB88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224" y="1685650"/>
            <a:ext cx="4754880" cy="1434662"/>
          </a:xfrm>
          <a:ln w="76200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400" dirty="0" err="1"/>
              <a:t>Shubhaga</a:t>
            </a:r>
            <a:r>
              <a:rPr lang="en-US" sz="2400" dirty="0"/>
              <a:t> </a:t>
            </a:r>
            <a:r>
              <a:rPr lang="en-US" sz="2400" dirty="0" err="1"/>
              <a:t>solish</a:t>
            </a:r>
            <a:r>
              <a:rPr lang="en-US" sz="2400" dirty="0"/>
              <a:t>.</a:t>
            </a:r>
          </a:p>
          <a:p>
            <a:pPr algn="ctr"/>
            <a:r>
              <a:rPr lang="en-US" sz="2400" dirty="0" err="1"/>
              <a:t>Baytdagi</a:t>
            </a:r>
            <a:r>
              <a:rPr lang="en-US" sz="2400" dirty="0"/>
              <a:t> </a:t>
            </a:r>
            <a:r>
              <a:rPr lang="en-US" sz="2400" dirty="0" err="1"/>
              <a:t>bitta</a:t>
            </a:r>
            <a:r>
              <a:rPr lang="en-US" sz="2400" dirty="0"/>
              <a:t> </a:t>
            </a:r>
            <a:r>
              <a:rPr lang="en-US" sz="2400" dirty="0" err="1"/>
              <a:t>so’zni</a:t>
            </a:r>
            <a:r>
              <a:rPr lang="en-US" sz="2400" dirty="0"/>
              <a:t> </a:t>
            </a:r>
            <a:r>
              <a:rPr lang="en-US" sz="2400" dirty="0" err="1"/>
              <a:t>turli</a:t>
            </a:r>
            <a:r>
              <a:rPr lang="en-US" sz="2400" dirty="0"/>
              <a:t> </a:t>
            </a:r>
            <a:r>
              <a:rPr lang="en-US" sz="2400" dirty="0" err="1"/>
              <a:t>ma’nolarda</a:t>
            </a:r>
            <a:r>
              <a:rPr lang="en-US" sz="2400" dirty="0"/>
              <a:t> </a:t>
            </a:r>
            <a:r>
              <a:rPr lang="en-US" sz="2400" dirty="0" err="1"/>
              <a:t>tushunish</a:t>
            </a:r>
            <a:r>
              <a:rPr lang="en-US" sz="2400" dirty="0"/>
              <a:t>.</a:t>
            </a:r>
            <a:endParaRPr lang="ru-RU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19F4ACF-6676-4B58-9B5C-9BD4D16F634D}"/>
              </a:ext>
            </a:extLst>
          </p:cNvPr>
          <p:cNvSpPr txBox="1"/>
          <p:nvPr/>
        </p:nvSpPr>
        <p:spPr>
          <a:xfrm>
            <a:off x="1069848" y="3879688"/>
            <a:ext cx="475488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02122"/>
              </a:solidFill>
              <a:effectLst/>
              <a:latin typeface="Rockwell (Основной текст)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Ulkim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koʻngil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oldi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zulfi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xoli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,</a:t>
            </a:r>
            <a:br>
              <a:rPr lang="en-US" dirty="0">
                <a:latin typeface="Rockwell (Основной текст)"/>
              </a:rPr>
            </a:b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Koʻngludin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emas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xayoli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xoli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.</a:t>
            </a:r>
          </a:p>
          <a:p>
            <a:endParaRPr lang="en-US" dirty="0">
              <a:solidFill>
                <a:srgbClr val="202122"/>
              </a:solidFill>
              <a:latin typeface="Rockwell (Основной текст)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Boʻyung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sarvu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sanuvbartek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,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beling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qil</a:t>
            </a:r>
            <a:endParaRPr lang="en-US" dirty="0">
              <a:solidFill>
                <a:srgbClr val="202122"/>
              </a:solidFill>
              <a:latin typeface="Rockwell (Основной текст)"/>
            </a:endParaRPr>
          </a:p>
          <a:p>
            <a:pPr algn="l"/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   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Vafo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qilgʻon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kishilarga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vafo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Rockwell (Основной текст)"/>
              </a:rPr>
              <a:t>qil</a:t>
            </a:r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.</a:t>
            </a:r>
          </a:p>
          <a:p>
            <a:pPr algn="l"/>
            <a:r>
              <a:rPr lang="en-US" b="0" i="0" dirty="0">
                <a:solidFill>
                  <a:srgbClr val="202122"/>
                </a:solidFill>
                <a:effectLst/>
                <a:latin typeface="Rockwell (Основной текст)"/>
              </a:rPr>
              <a:t>                                                                                                                                        </a:t>
            </a:r>
            <a:r>
              <a:rPr lang="en-US" b="0" i="1" dirty="0">
                <a:solidFill>
                  <a:srgbClr val="202122"/>
                </a:solidFill>
                <a:effectLst/>
                <a:latin typeface="Rockwell (Основной текст)"/>
              </a:rPr>
              <a:t>(</a:t>
            </a:r>
            <a:r>
              <a:rPr lang="en-US" b="0" i="1" u="none" strike="noStrike" dirty="0" err="1">
                <a:solidFill>
                  <a:srgbClr val="202122"/>
                </a:solidFill>
                <a:effectLst/>
                <a:latin typeface="Rockwell (Основной текст)"/>
              </a:rPr>
              <a:t>Xorazmiy</a:t>
            </a:r>
            <a:r>
              <a:rPr lang="en-US" b="0" i="1" dirty="0">
                <a:solidFill>
                  <a:srgbClr val="202122"/>
                </a:solidFill>
                <a:effectLst/>
                <a:latin typeface="Rockwell (Основной текст)"/>
              </a:rPr>
              <a:t>)</a:t>
            </a:r>
            <a:endParaRPr lang="en-US" b="0" i="0" dirty="0">
              <a:solidFill>
                <a:srgbClr val="202122"/>
              </a:solidFill>
              <a:effectLst/>
              <a:latin typeface="Rockwell (Основной текст)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A9F3CA-1395-4BCF-8514-7B5C2C93062A}"/>
              </a:ext>
            </a:extLst>
          </p:cNvPr>
          <p:cNvSpPr txBox="1"/>
          <p:nvPr/>
        </p:nvSpPr>
        <p:spPr>
          <a:xfrm>
            <a:off x="6096000" y="4018187"/>
            <a:ext cx="5176135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Rockwell (Основной текст)"/>
              </a:rPr>
              <a:t>Sendek</a:t>
            </a:r>
            <a:r>
              <a:rPr lang="ru-RU" dirty="0">
                <a:latin typeface="Rockwell (Основной текст)"/>
              </a:rPr>
              <a:t> </a:t>
            </a:r>
            <a:r>
              <a:rPr lang="ru-RU" dirty="0" err="1">
                <a:latin typeface="Rockwell (Основной текст)"/>
              </a:rPr>
              <a:t>saname</a:t>
            </a:r>
            <a:r>
              <a:rPr lang="ru-RU" dirty="0">
                <a:latin typeface="Rockwell (Основной текст)"/>
              </a:rPr>
              <a:t> </a:t>
            </a:r>
            <a:r>
              <a:rPr lang="ru-RU" dirty="0" err="1">
                <a:latin typeface="Rockwell (Основной текст)"/>
              </a:rPr>
              <a:t>ko'rmam</a:t>
            </a:r>
            <a:r>
              <a:rPr lang="ru-RU" dirty="0">
                <a:latin typeface="Rockwell (Основной текст)"/>
              </a:rPr>
              <a:t> </a:t>
            </a:r>
            <a:r>
              <a:rPr lang="ru-RU" dirty="0" err="1">
                <a:latin typeface="Rockwell (Основной текст)"/>
              </a:rPr>
              <a:t>Lutfiyi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ru-RU" dirty="0" err="1">
                <a:latin typeface="Rockwell (Основной текст)"/>
              </a:rPr>
              <a:t>Chig'atoyda</a:t>
            </a:r>
            <a:endParaRPr lang="ru-RU" dirty="0">
              <a:latin typeface="Rockwell (Основной текст)"/>
            </a:endParaRPr>
          </a:p>
          <a:p>
            <a:r>
              <a:rPr lang="en-US" dirty="0">
                <a:latin typeface="Rockwell (Основной текст)"/>
              </a:rPr>
              <a:t>     </a:t>
            </a:r>
            <a:r>
              <a:rPr lang="ru-RU" dirty="0" err="1">
                <a:latin typeface="Rockwell (Основной текст)"/>
              </a:rPr>
              <a:t>Chin</a:t>
            </a:r>
            <a:r>
              <a:rPr lang="ru-RU" dirty="0">
                <a:latin typeface="Rockwell (Основной текст)"/>
              </a:rPr>
              <a:t> </a:t>
            </a:r>
            <a:r>
              <a:rPr lang="ru-RU" dirty="0" err="1">
                <a:latin typeface="Rockwell (Основной текст)"/>
              </a:rPr>
              <a:t>so'yla</a:t>
            </a:r>
            <a:r>
              <a:rPr lang="ru-RU" dirty="0">
                <a:latin typeface="Rockwell (Основной текст)"/>
              </a:rPr>
              <a:t> </a:t>
            </a:r>
            <a:r>
              <a:rPr lang="ru-RU" dirty="0" err="1">
                <a:latin typeface="Rockwell (Основной текст)"/>
              </a:rPr>
              <a:t>Xito</a:t>
            </a:r>
            <a:r>
              <a:rPr lang="ru-RU" dirty="0">
                <a:latin typeface="Rockwell (Основной текст)"/>
              </a:rPr>
              <a:t> </a:t>
            </a:r>
            <a:r>
              <a:rPr lang="ru-RU" dirty="0" err="1">
                <a:latin typeface="Rockwell (Основной текст)"/>
              </a:rPr>
              <a:t>xo'plarig'a</a:t>
            </a:r>
            <a:r>
              <a:rPr lang="ru-RU" dirty="0">
                <a:latin typeface="Rockwell (Основной текст)"/>
              </a:rPr>
              <a:t> </a:t>
            </a:r>
            <a:r>
              <a:rPr lang="ru-RU" dirty="0" err="1">
                <a:latin typeface="Rockwell (Основной текст)"/>
              </a:rPr>
              <a:t>ne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ru-RU" dirty="0" err="1">
                <a:latin typeface="Rockwell (Основной текст)"/>
              </a:rPr>
              <a:t>bo'lursan</a:t>
            </a:r>
            <a:r>
              <a:rPr lang="ru-RU" dirty="0">
                <a:latin typeface="Rockwell (Основной текст)"/>
              </a:rPr>
              <a:t>?</a:t>
            </a:r>
            <a:endParaRPr lang="en-US" dirty="0">
              <a:latin typeface="Rockwell (Основной текст)"/>
            </a:endParaRPr>
          </a:p>
          <a:p>
            <a:endParaRPr lang="en-US" dirty="0">
              <a:latin typeface="Rockwell (Основной текст)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Rockwell (Основной текст)"/>
              </a:rPr>
              <a:t>Labing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bag’rimni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qon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qildi</a:t>
            </a:r>
            <a:endParaRPr lang="en-US" dirty="0">
              <a:latin typeface="Rockwell (Основной текст)"/>
            </a:endParaRPr>
          </a:p>
          <a:p>
            <a:r>
              <a:rPr lang="en-US" dirty="0">
                <a:latin typeface="Rockwell (Основной текст)"/>
              </a:rPr>
              <a:t>     </a:t>
            </a:r>
            <a:r>
              <a:rPr lang="en-US" dirty="0" err="1">
                <a:latin typeface="Rockwell (Основной текст)"/>
              </a:rPr>
              <a:t>Ko’zimdan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qon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ravon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qildi</a:t>
            </a:r>
            <a:endParaRPr lang="en-US" dirty="0">
              <a:latin typeface="Rockwell (Основной текст)"/>
            </a:endParaRPr>
          </a:p>
          <a:p>
            <a:r>
              <a:rPr lang="en-US" dirty="0">
                <a:latin typeface="Rockwell (Основной текст)"/>
              </a:rPr>
              <a:t>     </a:t>
            </a:r>
            <a:r>
              <a:rPr lang="en-US" dirty="0" err="1">
                <a:latin typeface="Rockwell (Основной текст)"/>
              </a:rPr>
              <a:t>Nega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holim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yomon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qildi</a:t>
            </a:r>
            <a:endParaRPr lang="en-US" dirty="0">
              <a:latin typeface="Rockwell (Основной текст)"/>
            </a:endParaRPr>
          </a:p>
          <a:p>
            <a:r>
              <a:rPr lang="en-US" dirty="0">
                <a:latin typeface="Rockwell (Основной текст)"/>
              </a:rPr>
              <a:t>     Man </a:t>
            </a:r>
            <a:r>
              <a:rPr lang="en-US" dirty="0" err="1">
                <a:latin typeface="Rockwell (Основной текст)"/>
              </a:rPr>
              <a:t>undan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so’rorim</a:t>
            </a:r>
            <a:r>
              <a:rPr lang="en-US" dirty="0">
                <a:latin typeface="Rockwell (Основной текст)"/>
              </a:rPr>
              <a:t> bor.</a:t>
            </a:r>
            <a:endParaRPr lang="ru-RU" dirty="0">
              <a:latin typeface="Rockwell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2656523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D6028A6F-45DF-4DDD-A16F-8229EE77F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29687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dirty="0" err="1">
                <a:solidFill>
                  <a:schemeClr val="accent2"/>
                </a:solidFill>
              </a:rPr>
              <a:t>jONLANTIRISH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72BB8A3E-92A4-4D85-9943-DBA1D33729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TASHXIS</a:t>
            </a:r>
            <a:endParaRPr lang="ru-RU" sz="3600" dirty="0"/>
          </a:p>
        </p:txBody>
      </p:sp>
      <p:sp>
        <p:nvSpPr>
          <p:cNvPr id="19" name="Объект 18">
            <a:extLst>
              <a:ext uri="{FF2B5EF4-FFF2-40B4-BE49-F238E27FC236}">
                <a16:creationId xmlns:a16="http://schemas.microsoft.com/office/drawing/2014/main" id="{F694BDE0-9DA8-45D9-A639-52791E8C8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err="1">
                <a:highlight>
                  <a:srgbClr val="FFFF00"/>
                </a:highlight>
              </a:rPr>
              <a:t>Shaxslantirish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r>
              <a:rPr lang="en-US" dirty="0" err="1"/>
              <a:t>Tarab</a:t>
            </a:r>
            <a:r>
              <a:rPr lang="en-US" dirty="0"/>
              <a:t> </a:t>
            </a:r>
            <a:r>
              <a:rPr lang="en-US" dirty="0" err="1"/>
              <a:t>tiflin</a:t>
            </a:r>
            <a:r>
              <a:rPr lang="en-US" dirty="0"/>
              <a:t> </a:t>
            </a:r>
            <a:r>
              <a:rPr lang="en-US" dirty="0" err="1"/>
              <a:t>tug’urdi</a:t>
            </a:r>
            <a:r>
              <a:rPr lang="en-US" dirty="0"/>
              <a:t> </a:t>
            </a:r>
            <a:r>
              <a:rPr lang="en-US" dirty="0" err="1"/>
              <a:t>dahr</a:t>
            </a:r>
            <a:r>
              <a:rPr lang="en-US" dirty="0"/>
              <a:t> </a:t>
            </a:r>
            <a:r>
              <a:rPr lang="en-US" dirty="0" err="1"/>
              <a:t>zoli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Ango</a:t>
            </a:r>
            <a:r>
              <a:rPr lang="en-US" dirty="0"/>
              <a:t> </a:t>
            </a:r>
            <a:r>
              <a:rPr lang="en-US" dirty="0" err="1"/>
              <a:t>bo’ldi</a:t>
            </a:r>
            <a:r>
              <a:rPr lang="en-US" dirty="0"/>
              <a:t> </a:t>
            </a:r>
            <a:r>
              <a:rPr lang="en-US" dirty="0" err="1"/>
              <a:t>magarkim</a:t>
            </a:r>
            <a:r>
              <a:rPr lang="en-US" dirty="0"/>
              <a:t> </a:t>
            </a:r>
            <a:r>
              <a:rPr lang="en-US" dirty="0" err="1"/>
              <a:t>doya</a:t>
            </a:r>
            <a:r>
              <a:rPr lang="en-US" dirty="0"/>
              <a:t> </a:t>
            </a:r>
            <a:r>
              <a:rPr lang="en-US" dirty="0" err="1"/>
              <a:t>navro`z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Jamoling</a:t>
            </a:r>
            <a:r>
              <a:rPr lang="en-US" dirty="0"/>
              <a:t> </a:t>
            </a:r>
            <a:r>
              <a:rPr lang="en-US" dirty="0" err="1"/>
              <a:t>vasfini</a:t>
            </a:r>
            <a:r>
              <a:rPr lang="en-US" dirty="0"/>
              <a:t> </a:t>
            </a:r>
            <a:r>
              <a:rPr lang="en-US" dirty="0" err="1"/>
              <a:t>qildim</a:t>
            </a:r>
            <a:r>
              <a:rPr lang="en-US" dirty="0"/>
              <a:t> </a:t>
            </a:r>
            <a:r>
              <a:rPr lang="en-US" dirty="0" err="1"/>
              <a:t>chamanda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Qizordi</a:t>
            </a:r>
            <a:r>
              <a:rPr lang="en-US" dirty="0"/>
              <a:t> gul </a:t>
            </a:r>
            <a:r>
              <a:rPr lang="en-US" dirty="0" err="1"/>
              <a:t>uyatdin</a:t>
            </a:r>
            <a:r>
              <a:rPr lang="en-US" dirty="0"/>
              <a:t> </a:t>
            </a:r>
            <a:r>
              <a:rPr lang="en-US" dirty="0" err="1"/>
              <a:t>anjumanda</a:t>
            </a:r>
            <a:endParaRPr lang="ru-RU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3039D650-4D3F-4278-A9B9-1145F85BA1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INTOQ</a:t>
            </a:r>
            <a:endParaRPr lang="ru-RU" sz="3600" dirty="0"/>
          </a:p>
        </p:txBody>
      </p:sp>
      <p:sp>
        <p:nvSpPr>
          <p:cNvPr id="20" name="Объект 19">
            <a:extLst>
              <a:ext uri="{FF2B5EF4-FFF2-40B4-BE49-F238E27FC236}">
                <a16:creationId xmlns:a16="http://schemas.microsoft.com/office/drawing/2014/main" id="{ECDEB785-0E02-47D2-8F75-91886DECD3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err="1">
                <a:highlight>
                  <a:srgbClr val="FFFF00"/>
                </a:highlight>
                <a:latin typeface="Rockwell (Основной текст)"/>
              </a:rPr>
              <a:t>Gapirtirish</a:t>
            </a:r>
            <a:endParaRPr lang="en-US" dirty="0">
              <a:highlight>
                <a:srgbClr val="FFFF00"/>
              </a:highlight>
              <a:latin typeface="Rockwell (Основной текст)"/>
            </a:endParaRPr>
          </a:p>
          <a:p>
            <a:endParaRPr lang="en-US" dirty="0">
              <a:latin typeface="Rockwell (Основной текст)"/>
            </a:endParaRPr>
          </a:p>
          <a:p>
            <a:r>
              <a:rPr lang="en-US" dirty="0" err="1">
                <a:latin typeface="Rockwell (Основной текст)"/>
              </a:rPr>
              <a:t>Shaftoli</a:t>
            </a:r>
            <a:r>
              <a:rPr lang="en-US" dirty="0">
                <a:latin typeface="Rockwell (Основной текст)"/>
              </a:rPr>
              <a:t> der, </a:t>
            </a:r>
            <a:r>
              <a:rPr lang="en-US" dirty="0" err="1">
                <a:latin typeface="Rockwell (Основной текст)"/>
              </a:rPr>
              <a:t>kulib</a:t>
            </a:r>
            <a:r>
              <a:rPr lang="en-US" dirty="0">
                <a:latin typeface="Rockwell (Основной текст)"/>
              </a:rPr>
              <a:t>: </a:t>
            </a:r>
            <a:r>
              <a:rPr lang="en-US" dirty="0" err="1">
                <a:latin typeface="Rockwell (Основной текст)"/>
              </a:rPr>
              <a:t>kuz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choqlari</a:t>
            </a:r>
            <a:endParaRPr lang="en-US" dirty="0">
              <a:latin typeface="Rockwell (Основной текст)"/>
            </a:endParaRPr>
          </a:p>
          <a:p>
            <a:pPr marL="0" indent="0">
              <a:buNone/>
            </a:pPr>
            <a:r>
              <a:rPr lang="en-US" dirty="0">
                <a:latin typeface="Rockwell (Основной текст)"/>
              </a:rPr>
              <a:t>   </a:t>
            </a:r>
            <a:r>
              <a:rPr lang="en-US" dirty="0" err="1">
                <a:latin typeface="Rockwell (Основной текст)"/>
              </a:rPr>
              <a:t>Sharbat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bilan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lim-lim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toʻlaman</a:t>
            </a:r>
            <a:r>
              <a:rPr lang="en-US" dirty="0">
                <a:latin typeface="Rockwell (Основной текст)"/>
              </a:rPr>
              <a:t>.</a:t>
            </a:r>
          </a:p>
          <a:p>
            <a:pPr marL="0" indent="0">
              <a:buNone/>
            </a:pPr>
            <a:endParaRPr lang="en-US" dirty="0">
              <a:latin typeface="Rockwell (Основной текст)"/>
            </a:endParaRPr>
          </a:p>
          <a:p>
            <a:r>
              <a:rPr lang="en-US" dirty="0">
                <a:latin typeface="Rockwell (Основной текст)"/>
              </a:rPr>
              <a:t>Ul </a:t>
            </a:r>
            <a:r>
              <a:rPr lang="en-US" dirty="0" err="1">
                <a:latin typeface="Rockwell (Основной текст)"/>
              </a:rPr>
              <a:t>yulduz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uyalib</a:t>
            </a:r>
            <a:r>
              <a:rPr lang="en-US" dirty="0">
                <a:latin typeface="Rockwell (Основной текст)"/>
              </a:rPr>
              <a:t>, </a:t>
            </a:r>
            <a:r>
              <a:rPr lang="en-US" dirty="0" err="1">
                <a:latin typeface="Rockwell (Основной текст)"/>
              </a:rPr>
              <a:t>boshini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bukib</a:t>
            </a:r>
            <a:endParaRPr lang="en-US" dirty="0">
              <a:latin typeface="Rockwell (Основной текст)"/>
            </a:endParaRPr>
          </a:p>
          <a:p>
            <a:pPr marL="0" indent="0">
              <a:buNone/>
            </a:pPr>
            <a:r>
              <a:rPr lang="en-US" dirty="0">
                <a:latin typeface="Rockwell (Основной текст)"/>
              </a:rPr>
              <a:t>   </a:t>
            </a:r>
            <a:r>
              <a:rPr lang="en-US" dirty="0" err="1">
                <a:latin typeface="Rockwell (Основной текст)"/>
              </a:rPr>
              <a:t>Aytadir</a:t>
            </a:r>
            <a:r>
              <a:rPr lang="en-US" dirty="0">
                <a:latin typeface="Rockwell (Основной текст)"/>
              </a:rPr>
              <a:t> men </a:t>
            </a:r>
            <a:r>
              <a:rPr lang="en-US" dirty="0" err="1">
                <a:latin typeface="Rockwell (Основной текст)"/>
              </a:rPr>
              <a:t>uni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tushda</a:t>
            </a:r>
            <a:r>
              <a:rPr lang="en-US" dirty="0">
                <a:latin typeface="Rockwell (Основной текст)"/>
              </a:rPr>
              <a:t> </a:t>
            </a:r>
            <a:r>
              <a:rPr lang="en-US" dirty="0" err="1">
                <a:latin typeface="Rockwell (Основной текст)"/>
              </a:rPr>
              <a:t>ko’ramen</a:t>
            </a:r>
            <a:endParaRPr lang="en-US" dirty="0">
              <a:latin typeface="Rockwell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4256319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типовой процесс 14">
            <a:extLst>
              <a:ext uri="{FF2B5EF4-FFF2-40B4-BE49-F238E27FC236}">
                <a16:creationId xmlns:a16="http://schemas.microsoft.com/office/drawing/2014/main" id="{7AA2F7DF-D06E-40EB-9660-DE5562FA3F57}"/>
              </a:ext>
            </a:extLst>
          </p:cNvPr>
          <p:cNvSpPr/>
          <p:nvPr/>
        </p:nvSpPr>
        <p:spPr>
          <a:xfrm>
            <a:off x="6039011" y="1094329"/>
            <a:ext cx="5428389" cy="4669339"/>
          </a:xfrm>
          <a:prstGeom prst="flowChartPredefined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O‘xshatish</a:t>
            </a:r>
            <a:r>
              <a:rPr lang="en-US" sz="2400" b="1" dirty="0">
                <a:solidFill>
                  <a:schemeClr val="tx1"/>
                </a:solidFill>
              </a:rPr>
              <a:t>.</a:t>
            </a:r>
          </a:p>
          <a:p>
            <a:r>
              <a:rPr lang="en-US" b="1" dirty="0">
                <a:solidFill>
                  <a:schemeClr val="tx1"/>
                </a:solidFill>
              </a:rPr>
              <a:t>QO’SHIMCHALAR : </a:t>
            </a:r>
            <a:r>
              <a:rPr lang="en-US" i="1" dirty="0">
                <a:solidFill>
                  <a:schemeClr val="accent2"/>
                </a:solidFill>
              </a:rPr>
              <a:t>-</a:t>
            </a:r>
            <a:r>
              <a:rPr lang="en-US" i="1" dirty="0" err="1">
                <a:solidFill>
                  <a:schemeClr val="accent2"/>
                </a:solidFill>
              </a:rPr>
              <a:t>dek</a:t>
            </a:r>
            <a:r>
              <a:rPr lang="en-US" i="1" dirty="0">
                <a:solidFill>
                  <a:schemeClr val="accent2"/>
                </a:solidFill>
              </a:rPr>
              <a:t>, -day, -</a:t>
            </a:r>
            <a:r>
              <a:rPr lang="en-US" i="1" dirty="0" err="1">
                <a:solidFill>
                  <a:schemeClr val="accent2"/>
                </a:solidFill>
              </a:rPr>
              <a:t>dayin</a:t>
            </a:r>
            <a:r>
              <a:rPr lang="en-US" i="1" dirty="0">
                <a:solidFill>
                  <a:schemeClr val="accent2"/>
                </a:solidFill>
              </a:rPr>
              <a:t>, -</a:t>
            </a:r>
            <a:r>
              <a:rPr lang="en-US" i="1" dirty="0" err="1">
                <a:solidFill>
                  <a:schemeClr val="accent2"/>
                </a:solidFill>
              </a:rPr>
              <a:t>simon</a:t>
            </a:r>
            <a:r>
              <a:rPr lang="en-US" i="1" dirty="0">
                <a:solidFill>
                  <a:schemeClr val="accent2"/>
                </a:solidFill>
              </a:rPr>
              <a:t>, -</a:t>
            </a:r>
            <a:r>
              <a:rPr lang="en-US" i="1" dirty="0" err="1">
                <a:solidFill>
                  <a:schemeClr val="accent2"/>
                </a:solidFill>
              </a:rPr>
              <a:t>vor</a:t>
            </a:r>
            <a:r>
              <a:rPr lang="en-US" i="1" dirty="0">
                <a:solidFill>
                  <a:schemeClr val="accent2"/>
                </a:solidFill>
              </a:rPr>
              <a:t>, -</a:t>
            </a:r>
            <a:r>
              <a:rPr lang="en-US" i="1" dirty="0" err="1">
                <a:solidFill>
                  <a:schemeClr val="accent2"/>
                </a:solidFill>
              </a:rPr>
              <a:t>saro</a:t>
            </a:r>
            <a:r>
              <a:rPr lang="en-US" i="1" dirty="0">
                <a:solidFill>
                  <a:schemeClr val="accent2"/>
                </a:solidFill>
              </a:rPr>
              <a:t>, -</a:t>
            </a:r>
            <a:r>
              <a:rPr lang="en-US" i="1" dirty="0" err="1">
                <a:solidFill>
                  <a:schemeClr val="accent2"/>
                </a:solidFill>
              </a:rPr>
              <a:t>oso</a:t>
            </a:r>
            <a:r>
              <a:rPr lang="en-US" i="1" dirty="0">
                <a:solidFill>
                  <a:schemeClr val="accent2"/>
                </a:solidFill>
              </a:rPr>
              <a:t>, -</a:t>
            </a:r>
            <a:r>
              <a:rPr lang="en-US" i="1" dirty="0" err="1">
                <a:solidFill>
                  <a:schemeClr val="accent2"/>
                </a:solidFill>
              </a:rPr>
              <a:t>vash</a:t>
            </a:r>
            <a:endParaRPr lang="en-US" i="1" dirty="0">
              <a:solidFill>
                <a:schemeClr val="accent2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SO’ZLAR : </a:t>
            </a:r>
            <a:r>
              <a:rPr lang="en-US" i="1" dirty="0" err="1">
                <a:solidFill>
                  <a:schemeClr val="accent2"/>
                </a:solidFill>
              </a:rPr>
              <a:t>kabi</a:t>
            </a:r>
            <a:r>
              <a:rPr lang="en-US" i="1" dirty="0">
                <a:solidFill>
                  <a:schemeClr val="accent2"/>
                </a:solidFill>
              </a:rPr>
              <a:t>, </a:t>
            </a:r>
            <a:r>
              <a:rPr lang="en-US" i="1" dirty="0" err="1">
                <a:solidFill>
                  <a:schemeClr val="accent2"/>
                </a:solidFill>
              </a:rPr>
              <a:t>singari</a:t>
            </a:r>
            <a:r>
              <a:rPr lang="en-US" i="1" dirty="0">
                <a:solidFill>
                  <a:schemeClr val="accent2"/>
                </a:solidFill>
              </a:rPr>
              <a:t>, </a:t>
            </a:r>
            <a:r>
              <a:rPr lang="en-US" i="1" dirty="0" err="1">
                <a:solidFill>
                  <a:schemeClr val="accent2"/>
                </a:solidFill>
              </a:rPr>
              <a:t>misli</a:t>
            </a:r>
            <a:r>
              <a:rPr lang="en-US" i="1" dirty="0">
                <a:solidFill>
                  <a:schemeClr val="accent2"/>
                </a:solidFill>
              </a:rPr>
              <a:t>, </a:t>
            </a:r>
            <a:r>
              <a:rPr lang="en-US" i="1" dirty="0" err="1">
                <a:solidFill>
                  <a:schemeClr val="accent2"/>
                </a:solidFill>
              </a:rPr>
              <a:t>go’yoki</a:t>
            </a:r>
            <a:r>
              <a:rPr lang="en-US" i="1" dirty="0">
                <a:solidFill>
                  <a:schemeClr val="accent2"/>
                </a:solidFill>
              </a:rPr>
              <a:t>, </a:t>
            </a:r>
            <a:r>
              <a:rPr lang="en-US" i="1" dirty="0" err="1">
                <a:solidFill>
                  <a:schemeClr val="accent2"/>
                </a:solidFill>
              </a:rPr>
              <a:t>yanglig</a:t>
            </a:r>
            <a:r>
              <a:rPr lang="en-US" i="1" dirty="0">
                <a:solidFill>
                  <a:schemeClr val="accent2"/>
                </a:solidFill>
              </a:rPr>
              <a:t>’, </a:t>
            </a:r>
            <a:r>
              <a:rPr lang="en-US" i="1" dirty="0" err="1">
                <a:solidFill>
                  <a:schemeClr val="accent2"/>
                </a:solidFill>
              </a:rPr>
              <a:t>xuddi</a:t>
            </a:r>
            <a:endParaRPr lang="en-US" i="1" dirty="0">
              <a:solidFill>
                <a:schemeClr val="accent2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tx1"/>
                </a:solidFill>
              </a:rPr>
              <a:t>Sanga </a:t>
            </a:r>
            <a:r>
              <a:rPr lang="en-US" sz="1800" i="1" dirty="0" err="1">
                <a:solidFill>
                  <a:schemeClr val="tx1"/>
                </a:solidFill>
              </a:rPr>
              <a:t>binafsha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  <a:highlight>
                  <a:srgbClr val="FF0000"/>
                </a:highlight>
              </a:rPr>
              <a:t>kibi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qaddi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nigun</a:t>
            </a:r>
            <a:r>
              <a:rPr lang="en-US" sz="1800" i="1" dirty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1800" i="1" dirty="0">
                <a:solidFill>
                  <a:schemeClr val="tx1"/>
                </a:solidFill>
              </a:rPr>
              <a:t>     Bosh </a:t>
            </a:r>
            <a:r>
              <a:rPr lang="en-US" sz="1800" i="1" dirty="0" err="1">
                <a:solidFill>
                  <a:schemeClr val="tx1"/>
                </a:solidFill>
              </a:rPr>
              <a:t>ko’tara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olmay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uyotdin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zabun</a:t>
            </a:r>
            <a:endParaRPr lang="en-US" sz="18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i="1" dirty="0">
                <a:solidFill>
                  <a:schemeClr val="tx1"/>
                </a:solidFill>
              </a:rPr>
              <a:t>     Ul ulus </a:t>
            </a:r>
            <a:r>
              <a:rPr lang="en-US" sz="1800" i="1" dirty="0" err="1">
                <a:solidFill>
                  <a:schemeClr val="tx1"/>
                </a:solidFill>
              </a:rPr>
              <a:t>jondin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ayru</a:t>
            </a:r>
            <a:r>
              <a:rPr lang="en-US" sz="1800" i="1" dirty="0">
                <a:solidFill>
                  <a:schemeClr val="tx1"/>
                </a:solidFill>
              </a:rPr>
              <a:t> el </a:t>
            </a:r>
            <a:r>
              <a:rPr lang="en-US" sz="1800" i="1" dirty="0" err="1">
                <a:solidFill>
                  <a:schemeClr val="tx1"/>
                </a:solidFill>
                <a:highlight>
                  <a:srgbClr val="FF0000"/>
                </a:highlight>
              </a:rPr>
              <a:t>yanglig</a:t>
            </a:r>
            <a:r>
              <a:rPr lang="en-US" sz="1800" i="1" dirty="0">
                <a:solidFill>
                  <a:schemeClr val="tx1"/>
                </a:solidFill>
                <a:highlight>
                  <a:srgbClr val="FF0000"/>
                </a:highlight>
              </a:rPr>
              <a:t>’</a:t>
            </a:r>
            <a:r>
              <a:rPr lang="en-US" sz="1800" i="1" dirty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1800" i="1" dirty="0">
                <a:solidFill>
                  <a:schemeClr val="tx1"/>
                </a:solidFill>
              </a:rPr>
              <a:t>     </a:t>
            </a:r>
            <a:r>
              <a:rPr lang="en-US" sz="1800" i="1" dirty="0" err="1">
                <a:solidFill>
                  <a:schemeClr val="tx1"/>
                </a:solidFill>
              </a:rPr>
              <a:t>Sayr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etib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suv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yuzida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yel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dirty="0" err="1">
                <a:solidFill>
                  <a:schemeClr val="tx1"/>
                </a:solidFill>
              </a:rPr>
              <a:t>langlig</a:t>
            </a:r>
            <a:r>
              <a:rPr lang="en-US" sz="1800" i="1" dirty="0">
                <a:solidFill>
                  <a:schemeClr val="tx1"/>
                </a:solidFill>
              </a:rPr>
              <a:t>’</a:t>
            </a:r>
            <a:endParaRPr lang="ru-RU" sz="1800" i="1" dirty="0">
              <a:solidFill>
                <a:schemeClr val="tx1"/>
              </a:solidFill>
            </a:endParaRPr>
          </a:p>
        </p:txBody>
      </p:sp>
      <p:sp>
        <p:nvSpPr>
          <p:cNvPr id="14" name="Блок-схема: внутренняя память 13">
            <a:extLst>
              <a:ext uri="{FF2B5EF4-FFF2-40B4-BE49-F238E27FC236}">
                <a16:creationId xmlns:a16="http://schemas.microsoft.com/office/drawing/2014/main" id="{0C2B43B2-6B37-47F9-A1C8-6B99F19965CE}"/>
              </a:ext>
            </a:extLst>
          </p:cNvPr>
          <p:cNvSpPr/>
          <p:nvPr/>
        </p:nvSpPr>
        <p:spPr>
          <a:xfrm>
            <a:off x="555448" y="1094330"/>
            <a:ext cx="5093185" cy="4669339"/>
          </a:xfrm>
          <a:prstGeom prst="flowChartInternalStorage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Qarz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olib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o‘xshatish</a:t>
            </a:r>
            <a:endParaRPr lang="en-US" sz="28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r>
              <a:rPr lang="en-US" sz="2000" i="1" dirty="0" err="1">
                <a:solidFill>
                  <a:schemeClr val="tx1"/>
                </a:solidFill>
              </a:rPr>
              <a:t>Tamanno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qilg'ali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highlight>
                  <a:srgbClr val="FF0000"/>
                </a:highlight>
              </a:rPr>
              <a:t>la'lingni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ko'nglum</a:t>
            </a:r>
            <a:r>
              <a:rPr lang="en-US" sz="2000" i="1" dirty="0">
                <a:solidFill>
                  <a:schemeClr val="tx1"/>
                </a:solidFill>
              </a:rPr>
              <a:t>,</a:t>
            </a:r>
          </a:p>
          <a:p>
            <a:r>
              <a:rPr lang="en-US" sz="2000" i="1" dirty="0" err="1">
                <a:solidFill>
                  <a:schemeClr val="tx1"/>
                </a:solidFill>
              </a:rPr>
              <a:t>Kishi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bilmas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onikim</a:t>
            </a:r>
            <a:r>
              <a:rPr lang="en-US" sz="2000" i="1" dirty="0">
                <a:solidFill>
                  <a:schemeClr val="tx1"/>
                </a:solidFill>
              </a:rPr>
              <a:t>, </a:t>
            </a:r>
            <a:r>
              <a:rPr lang="en-US" sz="2000" i="1" dirty="0" err="1">
                <a:solidFill>
                  <a:schemeClr val="tx1"/>
                </a:solidFill>
              </a:rPr>
              <a:t>qoldi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qanda</a:t>
            </a:r>
            <a:r>
              <a:rPr lang="en-US" sz="2000" i="1" dirty="0">
                <a:solidFill>
                  <a:schemeClr val="tx1"/>
                </a:solidFill>
              </a:rPr>
              <a:t>?</a:t>
            </a:r>
          </a:p>
          <a:p>
            <a:endParaRPr lang="en-US" sz="2000" i="1" dirty="0">
              <a:solidFill>
                <a:schemeClr val="tx1"/>
              </a:solidFill>
            </a:endParaRPr>
          </a:p>
          <a:p>
            <a:endParaRPr lang="en-US" sz="2000" i="1" dirty="0">
              <a:solidFill>
                <a:schemeClr val="tx1"/>
              </a:solidFill>
            </a:endParaRPr>
          </a:p>
          <a:p>
            <a:r>
              <a:rPr lang="es-ES" sz="2000" i="1" dirty="0" err="1">
                <a:solidFill>
                  <a:schemeClr val="tx1"/>
                </a:solidFill>
              </a:rPr>
              <a:t>Tilar</a:t>
            </a:r>
            <a:r>
              <a:rPr lang="es-ES" sz="2000" i="1" dirty="0">
                <a:solidFill>
                  <a:schemeClr val="tx1"/>
                </a:solidFill>
              </a:rPr>
              <a:t> el </a:t>
            </a:r>
            <a:r>
              <a:rPr lang="es-ES" sz="2000" i="1" dirty="0" err="1">
                <a:solidFill>
                  <a:schemeClr val="tx1"/>
                </a:solidFill>
              </a:rPr>
              <a:t>mansabi</a:t>
            </a:r>
            <a:r>
              <a:rPr lang="es-ES" sz="2000" i="1" dirty="0">
                <a:solidFill>
                  <a:schemeClr val="tx1"/>
                </a:solidFill>
              </a:rPr>
              <a:t> </a:t>
            </a:r>
            <a:r>
              <a:rPr lang="es-ES" sz="2000" i="1" dirty="0" err="1">
                <a:solidFill>
                  <a:schemeClr val="tx1"/>
                </a:solidFill>
              </a:rPr>
              <a:t>oliy</a:t>
            </a:r>
            <a:r>
              <a:rPr lang="es-ES" sz="2000" i="1" dirty="0">
                <a:solidFill>
                  <a:schemeClr val="tx1"/>
                </a:solidFill>
              </a:rPr>
              <a:t> va </a:t>
            </a:r>
            <a:r>
              <a:rPr lang="es-ES" sz="2000" i="1" dirty="0" err="1">
                <a:solidFill>
                  <a:schemeClr val="tx1"/>
                </a:solidFill>
              </a:rPr>
              <a:t>lekin</a:t>
            </a:r>
            <a:r>
              <a:rPr lang="es-ES" sz="2000" i="1" dirty="0">
                <a:solidFill>
                  <a:schemeClr val="tx1"/>
                </a:solidFill>
              </a:rPr>
              <a:t>,</a:t>
            </a:r>
          </a:p>
          <a:p>
            <a:r>
              <a:rPr lang="es-ES" sz="2000" i="1" dirty="0" err="1">
                <a:solidFill>
                  <a:schemeClr val="tx1"/>
                </a:solidFill>
              </a:rPr>
              <a:t>Atoyi</a:t>
            </a:r>
            <a:r>
              <a:rPr lang="es-ES" sz="2000" i="1" dirty="0">
                <a:solidFill>
                  <a:schemeClr val="tx1"/>
                </a:solidFill>
              </a:rPr>
              <a:t> </a:t>
            </a:r>
            <a:r>
              <a:rPr lang="es-ES" sz="2000" i="1" dirty="0" err="1">
                <a:solidFill>
                  <a:schemeClr val="tx1"/>
                </a:solidFill>
                <a:highlight>
                  <a:srgbClr val="FF0000"/>
                </a:highlight>
              </a:rPr>
              <a:t>sarvi</a:t>
            </a:r>
            <a:r>
              <a:rPr lang="es-ES" sz="2000" i="1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s-ES" sz="2000" i="1" dirty="0" err="1">
                <a:solidFill>
                  <a:schemeClr val="tx1"/>
                </a:solidFill>
                <a:highlight>
                  <a:srgbClr val="FF0000"/>
                </a:highlight>
              </a:rPr>
              <a:t>ozodingg'a</a:t>
            </a:r>
            <a:r>
              <a:rPr lang="es-ES" sz="2000" i="1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s-ES" sz="2000" i="1" dirty="0">
                <a:solidFill>
                  <a:schemeClr val="tx1"/>
                </a:solidFill>
              </a:rPr>
              <a:t>banda.</a:t>
            </a:r>
            <a:endParaRPr lang="ru-RU" sz="2000" i="1" dirty="0">
              <a:solidFill>
                <a:schemeClr val="tx1"/>
              </a:solidFill>
            </a:endParaRPr>
          </a:p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A0607F-7BDC-4514-9B9A-954AE447E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4600" y="1116453"/>
            <a:ext cx="4754880" cy="64008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TASHBEH</a:t>
            </a:r>
            <a:endParaRPr lang="ru-RU" sz="400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C89487E-6AEE-4DC0-83C0-636F0CF6AC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5765" y="1116453"/>
            <a:ext cx="4754880" cy="64008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ISTIORA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51712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892A06-75F1-4F58-9C11-F275C202F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49256" cy="1609344"/>
          </a:xfrm>
        </p:spPr>
        <p:txBody>
          <a:bodyPr/>
          <a:lstStyle/>
          <a:p>
            <a:pPr algn="ctr"/>
            <a:r>
              <a:rPr lang="en-US" dirty="0"/>
              <a:t>SHE’RIY SAN’ATLAR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63BBCEA-C0FB-435F-806D-CBE13E82D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3428705" cy="640080"/>
          </a:xfrm>
        </p:spPr>
        <p:txBody>
          <a:bodyPr/>
          <a:lstStyle/>
          <a:p>
            <a:r>
              <a:rPr lang="en-US" dirty="0"/>
              <a:t>1-QISM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7B92B0-AB98-463F-B5ED-1B8F750E34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ALLITERATSIYA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ANAFORA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EPIFORA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TAKRIR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MUKARRAR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TARSE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TASDIR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TASBE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TARDI AKS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ISHTIQOQ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D84BE78-2DBB-4401-8D1D-BDC4CC1FD5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3428705" cy="640080"/>
          </a:xfrm>
        </p:spPr>
        <p:txBody>
          <a:bodyPr/>
          <a:lstStyle/>
          <a:p>
            <a:r>
              <a:rPr lang="en-US" dirty="0"/>
              <a:t>2-QISM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6765A66-52F9-4E8B-A2A2-CCA93B6550A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HUSNI TA’LIL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TAMSIL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IRSOLI MASAL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TAJOHIL UL-ORIF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TAJNIS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IYHOM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TASHXIS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INTOQ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TASHBEH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ISTIORA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8299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2E2158B6-429C-43B8-86A7-D04EA6A89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aLLITERATSIYA</a:t>
            </a:r>
            <a:endParaRPr lang="ru-RU" dirty="0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1995FBF9-729A-4F39-A107-3F1487A42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5034" y="1727089"/>
            <a:ext cx="4445696" cy="4195409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aro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oshing</a:t>
            </a:r>
            <a:r>
              <a:rPr lang="en-US" dirty="0"/>
              <a:t>,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oshing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iyiq</a:t>
            </a:r>
            <a:r>
              <a:rPr lang="en-US" dirty="0"/>
              <a:t>,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ayrilma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oshing</a:t>
            </a:r>
            <a:r>
              <a:rPr lang="en-US" dirty="0"/>
              <a:t>,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iz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ilur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atlima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asd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ayrab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ilich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otil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aroshing</a:t>
            </a:r>
            <a:r>
              <a:rPr lang="en-US" dirty="0"/>
              <a:t>,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iz</a:t>
            </a:r>
            <a:r>
              <a:rPr lang="en-US" dirty="0"/>
              <a:t>. </a:t>
            </a:r>
          </a:p>
          <a:p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afasda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alb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ushin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iynab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anot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oqmoqqa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o‘ymaysan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arab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o‘ygil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iyo</a:t>
            </a:r>
            <a:r>
              <a:rPr lang="en-US" dirty="0"/>
              <a:t> – </a:t>
            </a:r>
            <a:br>
              <a:rPr lang="en-US" dirty="0"/>
            </a:b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albimni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izdirsin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uyoshing</a:t>
            </a:r>
            <a:r>
              <a:rPr lang="en-US" dirty="0"/>
              <a:t>,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dirty="0" err="1"/>
              <a:t>iz</a:t>
            </a:r>
            <a:r>
              <a:rPr lang="en-US" dirty="0"/>
              <a:t>. </a:t>
            </a:r>
          </a:p>
        </p:txBody>
      </p:sp>
      <p:sp>
        <p:nvSpPr>
          <p:cNvPr id="9" name="Блок-схема: типовой процесс 8">
            <a:extLst>
              <a:ext uri="{FF2B5EF4-FFF2-40B4-BE49-F238E27FC236}">
                <a16:creationId xmlns:a16="http://schemas.microsoft.com/office/drawing/2014/main" id="{A4E7B1C6-03DE-4DDB-89BE-F16C60EBFA4B}"/>
              </a:ext>
            </a:extLst>
          </p:cNvPr>
          <p:cNvSpPr/>
          <p:nvPr/>
        </p:nvSpPr>
        <p:spPr>
          <a:xfrm>
            <a:off x="1166394" y="2091866"/>
            <a:ext cx="5516157" cy="3617844"/>
          </a:xfrm>
          <a:prstGeom prst="flowChartPredefinedProcess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sz="2300" b="1" dirty="0" err="1"/>
              <a:t>Alliteratsiya</a:t>
            </a:r>
            <a:r>
              <a:rPr lang="en-US" sz="2300" b="1" dirty="0"/>
              <a:t> ( </a:t>
            </a:r>
            <a:r>
              <a:rPr lang="en-US" sz="2300" b="1" dirty="0" err="1"/>
              <a:t>tavze</a:t>
            </a:r>
            <a:r>
              <a:rPr lang="en-US" sz="2300" b="1" dirty="0"/>
              <a:t>’) </a:t>
            </a:r>
            <a:r>
              <a:rPr lang="en-US" sz="2300" dirty="0"/>
              <a:t>– </a:t>
            </a:r>
            <a:r>
              <a:rPr lang="en-US" sz="2300" dirty="0" err="1">
                <a:solidFill>
                  <a:schemeClr val="tx1"/>
                </a:solidFill>
              </a:rPr>
              <a:t>tovushlar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uyg’unligi</a:t>
            </a:r>
            <a:r>
              <a:rPr lang="en-US" sz="2300" dirty="0">
                <a:solidFill>
                  <a:schemeClr val="tx1"/>
                </a:solidFill>
              </a:rPr>
              <a:t>, </a:t>
            </a:r>
            <a:r>
              <a:rPr lang="en-US" sz="2300" dirty="0" err="1">
                <a:solidFill>
                  <a:schemeClr val="tx1"/>
                </a:solidFill>
              </a:rPr>
              <a:t>asosan</a:t>
            </a:r>
            <a:r>
              <a:rPr lang="en-US" sz="2300" dirty="0">
                <a:solidFill>
                  <a:schemeClr val="tx1"/>
                </a:solidFill>
              </a:rPr>
              <a:t>, </a:t>
            </a:r>
            <a:r>
              <a:rPr lang="en-US" sz="2300" dirty="0" err="1">
                <a:solidFill>
                  <a:schemeClr val="tx1"/>
                </a:solidFill>
              </a:rPr>
              <a:t>bir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xil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tovushlarning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takrorlanishi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natijasida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yuzaga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keladigan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ohangdorlik</a:t>
            </a:r>
            <a:r>
              <a:rPr lang="en-US" sz="2300" dirty="0">
                <a:solidFill>
                  <a:schemeClr val="tx1"/>
                </a:solidFill>
              </a:rPr>
              <a:t>. </a:t>
            </a:r>
            <a:r>
              <a:rPr lang="en-US" sz="2300" dirty="0" err="1">
                <a:solidFill>
                  <a:schemeClr val="tx1"/>
                </a:solidFill>
              </a:rPr>
              <a:t>Unda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unli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va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undosh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tovushlar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takrorlanishi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mumkin</a:t>
            </a:r>
            <a:r>
              <a:rPr lang="en-US" sz="2300" dirty="0">
                <a:solidFill>
                  <a:schemeClr val="tx1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032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4272F1-DDE2-4332-B9BA-B053C3775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0566" y="316213"/>
            <a:ext cx="10058400" cy="160934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err="1"/>
              <a:t>Alliteratsiya</a:t>
            </a:r>
            <a:endParaRPr lang="ru-RU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8A6AE8AB-D167-4BC8-BC5D-C009B4746D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27281"/>
              </p:ext>
            </p:extLst>
          </p:nvPr>
        </p:nvGraphicFramePr>
        <p:xfrm>
          <a:off x="1069848" y="2121408"/>
          <a:ext cx="6179091" cy="425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E1745EE6-ED73-4618-A33A-4F7FD34DF446}"/>
              </a:ext>
            </a:extLst>
          </p:cNvPr>
          <p:cNvSpPr/>
          <p:nvPr/>
        </p:nvSpPr>
        <p:spPr>
          <a:xfrm>
            <a:off x="7463488" y="2978625"/>
            <a:ext cx="4492486" cy="9007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Q</a:t>
            </a:r>
            <a:r>
              <a:rPr lang="en-US" sz="2000" i="0" dirty="0" err="1">
                <a:solidFill>
                  <a:schemeClr val="tx1"/>
                </a:solidFill>
                <a:effectLst/>
              </a:rPr>
              <a:t>aladin</a:t>
            </a:r>
            <a:r>
              <a:rPr lang="en-US" sz="200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q</a:t>
            </a:r>
            <a:r>
              <a:rPr lang="en-US" sz="2000" i="0" dirty="0" err="1">
                <a:solidFill>
                  <a:schemeClr val="tx1"/>
                </a:solidFill>
                <a:effectLst/>
              </a:rPr>
              <a:t>alampir</a:t>
            </a:r>
            <a:r>
              <a:rPr lang="en-US" sz="200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i="0" dirty="0" err="1">
                <a:solidFill>
                  <a:schemeClr val="tx1"/>
                </a:solidFill>
                <a:effectLst/>
              </a:rPr>
              <a:t>yuklar</a:t>
            </a:r>
            <a:r>
              <a:rPr lang="en-US" sz="200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q</a:t>
            </a:r>
            <a:r>
              <a:rPr lang="en-US" sz="2000" i="0" dirty="0" err="1">
                <a:solidFill>
                  <a:schemeClr val="tx1"/>
                </a:solidFill>
                <a:effectLst/>
              </a:rPr>
              <a:t>alachi</a:t>
            </a:r>
            <a:r>
              <a:rPr lang="en-US" sz="2000" dirty="0">
                <a:solidFill>
                  <a:schemeClr val="tx1"/>
                </a:solidFill>
              </a:rPr>
              <a:t>,</a:t>
            </a:r>
            <a:r>
              <a:rPr lang="en-US" sz="2000" i="0" dirty="0">
                <a:solidFill>
                  <a:schemeClr val="tx1"/>
                </a:solidFill>
                <a:effectLst/>
              </a:rPr>
              <a:t> </a:t>
            </a:r>
            <a:br>
              <a:rPr lang="en-US" sz="2000" b="0" i="0" dirty="0">
                <a:solidFill>
                  <a:schemeClr val="tx1"/>
                </a:solidFill>
                <a:effectLst/>
              </a:rPr>
            </a:br>
            <a:r>
              <a:rPr lang="en-US" sz="2000" b="0" i="0" dirty="0" err="1">
                <a:solidFill>
                  <a:schemeClr val="tx1"/>
                </a:solidFill>
                <a:effectLst/>
              </a:rPr>
              <a:t>Durdonadan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anbar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tog'ning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og'ochi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22D2BF10-0F93-482B-B220-E4ED5FD54017}"/>
              </a:ext>
            </a:extLst>
          </p:cNvPr>
          <p:cNvSpPr/>
          <p:nvPr/>
        </p:nvSpPr>
        <p:spPr>
          <a:xfrm>
            <a:off x="7447722" y="4055165"/>
            <a:ext cx="4492486" cy="172278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o‘klamda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o‘karsa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o‘katlar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,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o‘klarga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o‘milsa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atta-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attalar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,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o‘m-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o‘karib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o‘rinsa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o‘llar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,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o‘ngilni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o‘tarsa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o‘rkli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gullar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... (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Elbek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)</a:t>
            </a: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6">
            <a:extLst>
              <a:ext uri="{FF2B5EF4-FFF2-40B4-BE49-F238E27FC236}">
                <a16:creationId xmlns:a16="http://schemas.microsoft.com/office/drawing/2014/main" id="{1D76A323-F6E8-4ED2-BF70-6DF7471782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072613"/>
              </p:ext>
            </p:extLst>
          </p:nvPr>
        </p:nvGraphicFramePr>
        <p:xfrm>
          <a:off x="1069848" y="2080575"/>
          <a:ext cx="6179091" cy="425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7D53402A-8485-4F95-B297-EF85876E616B}"/>
              </a:ext>
            </a:extLst>
          </p:cNvPr>
          <p:cNvSpPr/>
          <p:nvPr/>
        </p:nvSpPr>
        <p:spPr>
          <a:xfrm>
            <a:off x="7447722" y="4014332"/>
            <a:ext cx="4492486" cy="172278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o‘klamda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o‘karsa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o‘katlar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,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o‘klarga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o‘milsa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atta-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attalar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,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o‘m-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o‘karib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o‘rinsa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o‘llar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,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o‘ngilni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o‘tarsa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o‘rkli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gullar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... (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Elbek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)</a:t>
            </a: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Объект 6">
            <a:extLst>
              <a:ext uri="{FF2B5EF4-FFF2-40B4-BE49-F238E27FC236}">
                <a16:creationId xmlns:a16="http://schemas.microsoft.com/office/drawing/2014/main" id="{BF325750-9664-494C-BF33-1BEC06DC89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072613"/>
              </p:ext>
            </p:extLst>
          </p:nvPr>
        </p:nvGraphicFramePr>
        <p:xfrm>
          <a:off x="1085614" y="2080575"/>
          <a:ext cx="6179091" cy="425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E88E73D4-B6F8-429E-B546-F589C690034A}"/>
              </a:ext>
            </a:extLst>
          </p:cNvPr>
          <p:cNvSpPr/>
          <p:nvPr/>
        </p:nvSpPr>
        <p:spPr>
          <a:xfrm>
            <a:off x="7463488" y="4014332"/>
            <a:ext cx="4492486" cy="172278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o‘klamda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o‘karsa</a:t>
            </a:r>
            <a:r>
              <a:rPr lang="en-US" sz="2000" b="0" i="0" dirty="0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o‘katlar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,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o‘klarga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o‘milsa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atta-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attalar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,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o‘m-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o‘karib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o‘rinsa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o‘llar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,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o‘ngilni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o‘tarsa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k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o‘rkli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gullar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... (</a:t>
            </a:r>
            <a:r>
              <a:rPr lang="en-US" sz="2000" b="0" i="0" dirty="0" err="1">
                <a:solidFill>
                  <a:schemeClr val="tx1"/>
                </a:solidFill>
                <a:effectLst/>
              </a:rPr>
              <a:t>Elbek</a:t>
            </a:r>
            <a:r>
              <a:rPr lang="en-US" sz="2000" b="0" i="0" dirty="0">
                <a:solidFill>
                  <a:schemeClr val="tx1"/>
                </a:solidFill>
                <a:effectLst/>
              </a:rPr>
              <a:t>)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13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id="{A2BF082E-3A12-41FA-B09A-98E54C61F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867997"/>
            <a:ext cx="4483608" cy="640080"/>
          </a:xfrm>
        </p:spPr>
        <p:txBody>
          <a:bodyPr>
            <a:normAutofit/>
          </a:bodyPr>
          <a:lstStyle/>
          <a:p>
            <a:pPr algn="ctr"/>
            <a:r>
              <a:rPr lang="en-US" sz="3000" dirty="0"/>
              <a:t>ANAFORA</a:t>
            </a:r>
            <a:endParaRPr lang="ru-RU" sz="3000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179CB814-86C0-43DF-81B3-CE405AE7C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1948070"/>
            <a:ext cx="4754880" cy="4086970"/>
          </a:xfrm>
        </p:spPr>
        <p:txBody>
          <a:bodyPr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</a:rPr>
              <a:t>Misralar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boshida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bir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so'zning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aynan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takrorlanishi</a:t>
            </a:r>
            <a:r>
              <a:rPr lang="en-US" sz="2400" b="1" dirty="0">
                <a:solidFill>
                  <a:srgbClr val="0070C0"/>
                </a:solidFill>
              </a:rPr>
              <a:t>:</a:t>
            </a:r>
          </a:p>
          <a:p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>
                <a:highlight>
                  <a:srgbClr val="00FFFF"/>
                </a:highlight>
              </a:rPr>
              <a:t>Endi</a:t>
            </a:r>
            <a:r>
              <a:rPr lang="en-US" dirty="0"/>
              <a:t> </a:t>
            </a:r>
            <a:r>
              <a:rPr lang="en-US" dirty="0" err="1"/>
              <a:t>odam</a:t>
            </a:r>
            <a:r>
              <a:rPr lang="en-US" dirty="0"/>
              <a:t> </a:t>
            </a:r>
            <a:r>
              <a:rPr lang="en-US" dirty="0" err="1"/>
              <a:t>quldek</a:t>
            </a:r>
            <a:r>
              <a:rPr lang="en-US" dirty="0"/>
              <a:t> </a:t>
            </a:r>
            <a:r>
              <a:rPr lang="en-US" dirty="0" err="1"/>
              <a:t>sotilmas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>
                <a:highlight>
                  <a:srgbClr val="00FFFF"/>
                </a:highlight>
              </a:rPr>
              <a:t>Endi</a:t>
            </a:r>
            <a:r>
              <a:rPr lang="en-US" dirty="0">
                <a:highlight>
                  <a:srgbClr val="00FFFF"/>
                </a:highlight>
              </a:rPr>
              <a:t> </a:t>
            </a:r>
            <a:r>
              <a:rPr lang="en-US" dirty="0" err="1"/>
              <a:t>odam</a:t>
            </a:r>
            <a:r>
              <a:rPr lang="en-US" dirty="0"/>
              <a:t> </a:t>
            </a:r>
            <a:r>
              <a:rPr lang="en-US" dirty="0" err="1"/>
              <a:t>otga</a:t>
            </a:r>
            <a:r>
              <a:rPr lang="en-US" dirty="0"/>
              <a:t> </a:t>
            </a:r>
            <a:r>
              <a:rPr lang="en-US" dirty="0" err="1"/>
              <a:t>otilmas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>
                <a:highlight>
                  <a:srgbClr val="00FFFF"/>
                </a:highlight>
              </a:rPr>
              <a:t>Endi</a:t>
            </a:r>
            <a:r>
              <a:rPr lang="en-US" dirty="0"/>
              <a:t>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qafas</a:t>
            </a:r>
            <a:r>
              <a:rPr lang="en-US" dirty="0"/>
              <a:t> </a:t>
            </a:r>
            <a:r>
              <a:rPr lang="en-US" dirty="0" err="1"/>
              <a:t>bolmas</a:t>
            </a:r>
            <a:r>
              <a:rPr lang="en-US" dirty="0"/>
              <a:t> </a:t>
            </a:r>
            <a:r>
              <a:rPr lang="en-US" dirty="0" err="1"/>
              <a:t>jon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>
                <a:highlight>
                  <a:srgbClr val="00FFFF"/>
                </a:highlight>
              </a:rPr>
              <a:t>Endi</a:t>
            </a:r>
            <a:r>
              <a:rPr lang="en-US" dirty="0"/>
              <a:t> </a:t>
            </a:r>
            <a:r>
              <a:rPr lang="en-US" dirty="0" err="1"/>
              <a:t>dunyo</a:t>
            </a:r>
            <a:r>
              <a:rPr lang="en-US" dirty="0"/>
              <a:t> </a:t>
            </a:r>
            <a:r>
              <a:rPr lang="en-US" dirty="0" err="1"/>
              <a:t>bolmaydi</a:t>
            </a:r>
            <a:r>
              <a:rPr lang="en-US" dirty="0"/>
              <a:t> </a:t>
            </a:r>
            <a:r>
              <a:rPr lang="en-US" dirty="0" err="1"/>
              <a:t>zindon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>
                <a:highlight>
                  <a:srgbClr val="00FFFF"/>
                </a:highlight>
              </a:rPr>
              <a:t>Nega</a:t>
            </a:r>
            <a:r>
              <a:rPr lang="en-US" dirty="0"/>
              <a:t>  </a:t>
            </a:r>
            <a:r>
              <a:rPr lang="en-US" dirty="0" err="1"/>
              <a:t>shuncha</a:t>
            </a:r>
            <a:r>
              <a:rPr lang="en-US" dirty="0"/>
              <a:t> </a:t>
            </a:r>
            <a:r>
              <a:rPr lang="en-US" dirty="0" err="1"/>
              <a:t>go‘zal</a:t>
            </a:r>
            <a:r>
              <a:rPr lang="en-US" dirty="0"/>
              <a:t> </a:t>
            </a:r>
            <a:r>
              <a:rPr lang="en-US" dirty="0" err="1"/>
              <a:t>ko‘rinar</a:t>
            </a:r>
            <a:r>
              <a:rPr lang="en-US" dirty="0"/>
              <a:t> </a:t>
            </a:r>
            <a:r>
              <a:rPr lang="en-US" dirty="0" err="1"/>
              <a:t>olam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 err="1">
                <a:highlight>
                  <a:srgbClr val="00FFFF"/>
                </a:highlight>
              </a:rPr>
              <a:t>Nega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to‘ymas</a:t>
            </a:r>
            <a:r>
              <a:rPr lang="en-US" dirty="0"/>
              <a:t> </a:t>
            </a:r>
            <a:r>
              <a:rPr lang="en-US" dirty="0" err="1"/>
              <a:t>ko‘zlarim</a:t>
            </a:r>
            <a:r>
              <a:rPr lang="en-US" dirty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>
                <a:highlight>
                  <a:srgbClr val="00FFFF"/>
                </a:highlight>
              </a:rPr>
              <a:t>Bunda</a:t>
            </a:r>
            <a:r>
              <a:rPr lang="en-US" dirty="0"/>
              <a:t> </a:t>
            </a:r>
            <a:r>
              <a:rPr lang="en-US" dirty="0" err="1"/>
              <a:t>ari</a:t>
            </a:r>
            <a:r>
              <a:rPr lang="en-US" dirty="0"/>
              <a:t> </a:t>
            </a:r>
            <a:r>
              <a:rPr lang="en-US" dirty="0" err="1"/>
              <a:t>keltiradi</a:t>
            </a:r>
            <a:r>
              <a:rPr lang="en-US" dirty="0"/>
              <a:t> </a:t>
            </a:r>
            <a:r>
              <a:rPr lang="en-US" dirty="0" err="1"/>
              <a:t>bol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>
                <a:highlight>
                  <a:srgbClr val="00FFFF"/>
                </a:highlight>
              </a:rPr>
              <a:t>Bunda</a:t>
            </a:r>
            <a:r>
              <a:rPr lang="en-US" dirty="0"/>
              <a:t> </a:t>
            </a:r>
            <a:r>
              <a:rPr lang="en-US" dirty="0" err="1"/>
              <a:t>qushlar</a:t>
            </a:r>
            <a:r>
              <a:rPr lang="en-US" dirty="0"/>
              <a:t> </a:t>
            </a:r>
            <a:r>
              <a:rPr lang="en-US" dirty="0" err="1"/>
              <a:t>ipak</a:t>
            </a:r>
            <a:r>
              <a:rPr lang="en-US" dirty="0"/>
              <a:t> </a:t>
            </a:r>
            <a:r>
              <a:rPr lang="en-US" dirty="0" err="1"/>
              <a:t>to‘qiydi</a:t>
            </a:r>
            <a:r>
              <a:rPr lang="en-US" dirty="0"/>
              <a:t>...</a:t>
            </a:r>
            <a:endParaRPr lang="ru-RU" dirty="0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503D70E9-D981-4FCD-B6A1-E01467F130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223" y="867997"/>
            <a:ext cx="4754880" cy="640080"/>
          </a:xfrm>
        </p:spPr>
        <p:txBody>
          <a:bodyPr>
            <a:normAutofit/>
          </a:bodyPr>
          <a:lstStyle/>
          <a:p>
            <a:pPr algn="ctr"/>
            <a:r>
              <a:rPr lang="en-US" sz="3000" dirty="0"/>
              <a:t>EPIFORA</a:t>
            </a: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9D0DF642-AA80-4F33-B36F-4E2F193A85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223" y="1948070"/>
            <a:ext cx="4754880" cy="4086970"/>
          </a:xfrm>
        </p:spPr>
        <p:txBody>
          <a:bodyPr>
            <a:norm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Misralar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oxirida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bir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so'zning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aynan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takrorlanishi</a:t>
            </a:r>
            <a:r>
              <a:rPr lang="en-US" sz="2200" b="1" dirty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Erkin</a:t>
            </a:r>
            <a:r>
              <a:rPr lang="en-US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boshqalardir</a:t>
            </a:r>
            <a:r>
              <a:rPr lang="en-US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, </a:t>
            </a:r>
            <a:r>
              <a:rPr lang="en-US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qamalgan</a:t>
            </a:r>
            <a:r>
              <a:rPr lang="en-US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00FFFF"/>
                </a:highlight>
              </a:rPr>
              <a:t>menman</a:t>
            </a:r>
            <a:r>
              <a:rPr lang="en-US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,</a:t>
            </a: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Hayvon</a:t>
            </a:r>
            <a:r>
              <a:rPr lang="en-US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qatorida</a:t>
            </a:r>
            <a:r>
              <a:rPr lang="en-US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sanalgan</a:t>
            </a:r>
            <a:r>
              <a:rPr lang="en-US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00FFFF"/>
                </a:highlight>
              </a:rPr>
              <a:t>menman</a:t>
            </a:r>
            <a:r>
              <a:rPr lang="en-US" b="0" i="0" dirty="0">
                <a:effectLst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Angladimki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olamda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Yurt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tanho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Vatan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00FFFF"/>
                </a:highlight>
              </a:rPr>
              <a:t>tanho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Band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etgan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xayolimni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Tengsiz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shul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chaman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00FFFF"/>
                </a:highlight>
              </a:rPr>
              <a:t>tanho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00FFFF"/>
                </a:highlight>
              </a:rPr>
              <a:t>.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6249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C0B4C8AC-7AEE-45C6-B7C4-22F6F2807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502920"/>
            <a:ext cx="4754880" cy="640080"/>
          </a:xfrm>
        </p:spPr>
        <p:txBody>
          <a:bodyPr/>
          <a:lstStyle/>
          <a:p>
            <a:pPr algn="ctr"/>
            <a:r>
              <a:rPr lang="en-US" dirty="0"/>
              <a:t>TAKRIR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9CC16A-D498-4CBA-9189-07859360CB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1603716"/>
            <a:ext cx="4754880" cy="4431323"/>
          </a:xfrm>
        </p:spPr>
        <p:txBody>
          <a:bodyPr/>
          <a:lstStyle/>
          <a:p>
            <a:r>
              <a:rPr lang="en-US" sz="2200" dirty="0" err="1">
                <a:solidFill>
                  <a:srgbClr val="0070C0"/>
                </a:solidFill>
              </a:rPr>
              <a:t>So‘z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takroriga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asoslangan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she’riy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san’at</a:t>
            </a:r>
            <a:r>
              <a:rPr lang="en-US" sz="2200" dirty="0">
                <a:solidFill>
                  <a:srgbClr val="0070C0"/>
                </a:solidFill>
              </a:rPr>
              <a:t>. </a:t>
            </a:r>
            <a:r>
              <a:rPr lang="en-US" sz="2200" dirty="0" err="1">
                <a:solidFill>
                  <a:srgbClr val="0070C0"/>
                </a:solidFill>
              </a:rPr>
              <a:t>Muayyan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so‘z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muayyan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o‘rinda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takrorlanib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keladi</a:t>
            </a:r>
            <a:r>
              <a:rPr lang="en-US" sz="2200" dirty="0">
                <a:solidFill>
                  <a:srgbClr val="0070C0"/>
                </a:solidFill>
              </a:rPr>
              <a:t>.</a:t>
            </a:r>
          </a:p>
          <a:p>
            <a:endParaRPr lang="en-US" sz="22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Demonkim ko'ngli </a:t>
            </a:r>
            <a:r>
              <a:rPr lang="pl-PL" dirty="0">
                <a:highlight>
                  <a:srgbClr val="FFFF00"/>
                </a:highlight>
              </a:rPr>
              <a:t>pok</a:t>
            </a:r>
            <a:r>
              <a:rPr lang="pl-PL" dirty="0"/>
              <a:t>-u, ham ko'zi </a:t>
            </a:r>
            <a:r>
              <a:rPr lang="pl-PL" dirty="0">
                <a:highlight>
                  <a:srgbClr val="FFFF00"/>
                </a:highlight>
              </a:rPr>
              <a:t>pok</a:t>
            </a:r>
            <a:r>
              <a:rPr lang="pl-PL" dirty="0"/>
              <a:t>,</a:t>
            </a:r>
            <a:br>
              <a:rPr lang="en-US" dirty="0"/>
            </a:br>
            <a:r>
              <a:rPr lang="pl-PL" dirty="0"/>
              <a:t>Tili </a:t>
            </a:r>
            <a:r>
              <a:rPr lang="pl-PL" dirty="0">
                <a:highlight>
                  <a:srgbClr val="FFFF00"/>
                </a:highlight>
              </a:rPr>
              <a:t>pok</a:t>
            </a:r>
            <a:r>
              <a:rPr lang="pl-PL" dirty="0"/>
              <a:t>-u, so‘zi </a:t>
            </a:r>
            <a:r>
              <a:rPr lang="pl-PL" dirty="0">
                <a:highlight>
                  <a:srgbClr val="FFFF00"/>
                </a:highlight>
              </a:rPr>
              <a:t>pok</a:t>
            </a:r>
            <a:r>
              <a:rPr lang="pl-PL" dirty="0"/>
              <a:t>-u, o‘zi </a:t>
            </a:r>
            <a:r>
              <a:rPr lang="pl-PL" dirty="0">
                <a:highlight>
                  <a:srgbClr val="FFFF00"/>
                </a:highlight>
              </a:rPr>
              <a:t>pok</a:t>
            </a:r>
            <a:r>
              <a:rPr lang="en-US" dirty="0"/>
              <a:t>.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>
                <a:highlight>
                  <a:srgbClr val="FFFF00"/>
                </a:highlight>
              </a:rPr>
              <a:t>Shohni</a:t>
            </a:r>
            <a:r>
              <a:rPr lang="en-US" dirty="0"/>
              <a:t> </a:t>
            </a:r>
            <a:r>
              <a:rPr lang="en-US" dirty="0" err="1"/>
              <a:t>derlar</a:t>
            </a:r>
            <a:r>
              <a:rPr lang="en-US" dirty="0"/>
              <a:t> </a:t>
            </a:r>
            <a:r>
              <a:rPr lang="en-US" dirty="0" err="1"/>
              <a:t>sipoh</a:t>
            </a:r>
            <a:r>
              <a:rPr lang="en-US" dirty="0"/>
              <a:t> </a:t>
            </a:r>
            <a:r>
              <a:rPr lang="en-US" dirty="0" err="1"/>
              <a:t>birlan</a:t>
            </a:r>
            <a:r>
              <a:rPr lang="en-US" dirty="0"/>
              <a:t> </a:t>
            </a:r>
            <a:r>
              <a:rPr lang="en-US" dirty="0" err="1">
                <a:highlight>
                  <a:srgbClr val="FFFF00"/>
                </a:highlight>
              </a:rPr>
              <a:t>shoh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>
                <a:highlight>
                  <a:srgbClr val="FFFF00"/>
                </a:highlight>
              </a:rPr>
              <a:t>Shoh</a:t>
            </a:r>
            <a:r>
              <a:rPr lang="en-US" dirty="0"/>
              <a:t> </a:t>
            </a:r>
            <a:r>
              <a:rPr lang="en-US" dirty="0" err="1"/>
              <a:t>emasdir</a:t>
            </a:r>
            <a:r>
              <a:rPr lang="en-US" dirty="0"/>
              <a:t> </a:t>
            </a:r>
            <a:r>
              <a:rPr lang="en-US" dirty="0" err="1"/>
              <a:t>yo’q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sipoh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CBF9B11-0F8A-448D-AA2D-973B120554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224" y="502920"/>
            <a:ext cx="4754880" cy="640080"/>
          </a:xfrm>
        </p:spPr>
        <p:txBody>
          <a:bodyPr/>
          <a:lstStyle/>
          <a:p>
            <a:pPr algn="ctr"/>
            <a:r>
              <a:rPr lang="en-US" dirty="0"/>
              <a:t>MUKARRAR</a:t>
            </a:r>
            <a:endParaRPr lang="ru-RU" dirty="0"/>
          </a:p>
        </p:txBody>
      </p:sp>
      <p:sp>
        <p:nvSpPr>
          <p:cNvPr id="12" name="Объект 11">
            <a:extLst>
              <a:ext uri="{FF2B5EF4-FFF2-40B4-BE49-F238E27FC236}">
                <a16:creationId xmlns:a16="http://schemas.microsoft.com/office/drawing/2014/main" id="{BB391FA6-7C11-4F35-8C5B-089CE290B9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224" y="1603716"/>
            <a:ext cx="4754880" cy="4431324"/>
          </a:xfrm>
        </p:spPr>
        <p:txBody>
          <a:bodyPr/>
          <a:lstStyle/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err="1">
                <a:solidFill>
                  <a:srgbClr val="0070C0"/>
                </a:solidFill>
              </a:rPr>
              <a:t>Ayni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bir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so’zning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she’r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misralarida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yonma</a:t>
            </a:r>
            <a:r>
              <a:rPr lang="en-US" dirty="0">
                <a:solidFill>
                  <a:srgbClr val="0070C0"/>
                </a:solidFill>
              </a:rPr>
              <a:t>-yon </a:t>
            </a:r>
            <a:r>
              <a:rPr lang="en-US" dirty="0" err="1">
                <a:solidFill>
                  <a:srgbClr val="0070C0"/>
                </a:solidFill>
              </a:rPr>
              <a:t>yoki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ketma-ket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kelishi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err="1">
                <a:highlight>
                  <a:srgbClr val="FFFF00"/>
                </a:highlight>
              </a:rPr>
              <a:t>O'ynay-o’ynay</a:t>
            </a:r>
            <a:r>
              <a:rPr lang="en-US" dirty="0"/>
              <a:t> </a:t>
            </a:r>
            <a:r>
              <a:rPr lang="en-US" dirty="0" err="1"/>
              <a:t>bog'ladi</a:t>
            </a:r>
            <a:r>
              <a:rPr lang="en-US" dirty="0"/>
              <a:t> </a:t>
            </a:r>
            <a:r>
              <a:rPr lang="en-US" dirty="0" err="1"/>
              <a:t>uyqumni</a:t>
            </a:r>
            <a:r>
              <a:rPr lang="en-US" dirty="0"/>
              <a:t> </a:t>
            </a:r>
            <a:r>
              <a:rPr lang="en-US" dirty="0" err="1"/>
              <a:t>fusundin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To </a:t>
            </a:r>
            <a:r>
              <a:rPr lang="en-US" dirty="0" err="1"/>
              <a:t>g'amzasi</a:t>
            </a:r>
            <a:r>
              <a:rPr lang="en-US" dirty="0"/>
              <a:t> ul </a:t>
            </a:r>
            <a:r>
              <a:rPr lang="en-US" dirty="0" err="1"/>
              <a:t>nargisi</a:t>
            </a:r>
            <a:r>
              <a:rPr lang="en-US" dirty="0"/>
              <a:t> </a:t>
            </a:r>
            <a:r>
              <a:rPr lang="en-US" dirty="0" err="1"/>
              <a:t>jodu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o'ynar</a:t>
            </a:r>
            <a:r>
              <a:rPr lang="en-US" dirty="0"/>
              <a:t>.</a:t>
            </a:r>
          </a:p>
          <a:p>
            <a:r>
              <a:rPr lang="en-US" dirty="0" err="1">
                <a:highlight>
                  <a:srgbClr val="FFFF00"/>
                </a:highlight>
              </a:rPr>
              <a:t>Lahza-lahza</a:t>
            </a:r>
            <a:r>
              <a:rPr lang="en-US" dirty="0"/>
              <a:t> </a:t>
            </a:r>
            <a:r>
              <a:rPr lang="en-US" dirty="0" err="1"/>
              <a:t>chiqdim</a:t>
            </a:r>
            <a:r>
              <a:rPr lang="en-US" dirty="0"/>
              <a:t>-u, </a:t>
            </a:r>
            <a:r>
              <a:rPr lang="en-US" dirty="0" err="1"/>
              <a:t>chekdim</a:t>
            </a:r>
            <a:r>
              <a:rPr lang="en-US" dirty="0"/>
              <a:t> </a:t>
            </a:r>
            <a:r>
              <a:rPr lang="en-US" dirty="0" err="1"/>
              <a:t>yo'lida</a:t>
            </a:r>
            <a:r>
              <a:rPr lang="en-US" dirty="0"/>
              <a:t> </a:t>
            </a:r>
            <a:r>
              <a:rPr lang="en-US" dirty="0" err="1"/>
              <a:t>intizor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Keldi</a:t>
            </a:r>
            <a:r>
              <a:rPr lang="en-US" dirty="0"/>
              <a:t> </a:t>
            </a:r>
            <a:r>
              <a:rPr lang="en-US" dirty="0" err="1"/>
              <a:t>jon</a:t>
            </a:r>
            <a:r>
              <a:rPr lang="en-US" dirty="0"/>
              <a:t> </a:t>
            </a:r>
            <a:r>
              <a:rPr lang="en-US" dirty="0" err="1"/>
              <a:t>og'zimg'ayu</a:t>
            </a:r>
            <a:r>
              <a:rPr lang="en-US" dirty="0"/>
              <a:t>, ul </a:t>
            </a:r>
            <a:r>
              <a:rPr lang="en-US" dirty="0" err="1"/>
              <a:t>sho'xi</a:t>
            </a:r>
            <a:r>
              <a:rPr lang="en-US" dirty="0"/>
              <a:t> </a:t>
            </a:r>
            <a:r>
              <a:rPr lang="en-US" dirty="0" err="1"/>
              <a:t>badxo</a:t>
            </a:r>
            <a:r>
              <a:rPr lang="en-US" dirty="0"/>
              <a:t>' </a:t>
            </a:r>
            <a:r>
              <a:rPr lang="en-US" dirty="0" err="1"/>
              <a:t>kelmadi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3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395F3266-3525-4CCA-946F-34AA22BCC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2924" y="685800"/>
            <a:ext cx="5026152" cy="1139216"/>
          </a:xfr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/>
              <a:t>TARSE</a:t>
            </a:r>
            <a:endParaRPr lang="ru-RU" dirty="0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A3392C11-48EC-4116-81A4-6B2B3C409C1E}"/>
              </a:ext>
            </a:extLst>
          </p:cNvPr>
          <p:cNvSpPr>
            <a:spLocks noGrp="1"/>
          </p:cNvSpPr>
          <p:nvPr>
            <p:ph idx="1"/>
          </p:nvPr>
        </p:nvSpPr>
        <p:spPr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Baytda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misra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so‘zlari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ikkinchi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misra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so‘zlarining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bir-biriga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ohangdosh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vazndosh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qofiyadosh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tasvirlash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usuli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tarse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Sendek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jafokor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topilmas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Mendek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zori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vafodor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topilmas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Qamar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yuzungdin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munavvar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Shakar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so‘zungdin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mukarrar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emish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kishini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g’urbatda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kishi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emish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ko’ngulni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mehnatda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988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>
            <a:extLst>
              <a:ext uri="{FF2B5EF4-FFF2-40B4-BE49-F238E27FC236}">
                <a16:creationId xmlns:a16="http://schemas.microsoft.com/office/drawing/2014/main" id="{29AE90B8-BF34-4918-9546-75BF1687A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224" y="822960"/>
            <a:ext cx="4754880" cy="640080"/>
          </a:xfrm>
        </p:spPr>
        <p:txBody>
          <a:bodyPr>
            <a:normAutofit/>
          </a:bodyPr>
          <a:lstStyle/>
          <a:p>
            <a:pPr algn="ctr"/>
            <a:r>
              <a:rPr lang="en-US" sz="3000" dirty="0"/>
              <a:t>TASBE</a:t>
            </a:r>
            <a:endParaRPr lang="ru-RU" sz="3000" dirty="0"/>
          </a:p>
        </p:txBody>
      </p:sp>
      <p:sp>
        <p:nvSpPr>
          <p:cNvPr id="13" name="Заголовок 6">
            <a:extLst>
              <a:ext uri="{FF2B5EF4-FFF2-40B4-BE49-F238E27FC236}">
                <a16:creationId xmlns:a16="http://schemas.microsoft.com/office/drawing/2014/main" id="{B945E59C-90AC-42CB-8ACB-F8D788C20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165" y="823277"/>
            <a:ext cx="4754563" cy="639763"/>
          </a:xfrm>
        </p:spPr>
        <p:txBody>
          <a:bodyPr>
            <a:normAutofit/>
          </a:bodyPr>
          <a:lstStyle/>
          <a:p>
            <a:pPr algn="ctr"/>
            <a:r>
              <a:rPr lang="en-US" sz="3000" dirty="0"/>
              <a:t>TASDIR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39E53F-BEB2-43EF-9320-4637EC16D752}"/>
              </a:ext>
            </a:extLst>
          </p:cNvPr>
          <p:cNvSpPr txBox="1"/>
          <p:nvPr/>
        </p:nvSpPr>
        <p:spPr>
          <a:xfrm>
            <a:off x="186875" y="5319539"/>
            <a:ext cx="7159857" cy="1200329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NewRomanPSMT"/>
              </a:rPr>
              <a:t>Men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bu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yuz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mushtoqidurmen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, bog‘-u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bo‘stonkim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bo‘lur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,</a:t>
            </a:r>
            <a:b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</a:br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Bo‘lmasin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nasrin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-u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lola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,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arg‘uvon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sizsiz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400" b="1" i="0" dirty="0" err="1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NewRomanPSMT"/>
              </a:rPr>
              <a:t>menga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.</a:t>
            </a:r>
          </a:p>
          <a:p>
            <a:pPr algn="r"/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(</a:t>
            </a:r>
            <a:r>
              <a:rPr lang="en-US" sz="2400" b="0" i="1" dirty="0" err="1">
                <a:solidFill>
                  <a:srgbClr val="242021"/>
                </a:solidFill>
                <a:effectLst/>
                <a:latin typeface="TimesNewRomanPS-ItalicMT"/>
              </a:rPr>
              <a:t>Atoyi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) </a:t>
            </a:r>
            <a:endParaRPr lang="ru-RU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742CD2-6B4E-48A4-B09A-80693BE9EFE1}"/>
              </a:ext>
            </a:extLst>
          </p:cNvPr>
          <p:cNvSpPr txBox="1"/>
          <p:nvPr/>
        </p:nvSpPr>
        <p:spPr>
          <a:xfrm>
            <a:off x="6161320" y="3821944"/>
            <a:ext cx="5160369" cy="1200329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Kuchum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yetguncha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ko‘p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qildim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400" b="1" i="0" dirty="0" err="1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NewRomanPSMT"/>
              </a:rPr>
              <a:t>vafolar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,</a:t>
            </a:r>
            <a:b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</a:br>
            <a:r>
              <a:rPr lang="en-US" sz="2400" b="1" i="0" dirty="0" err="1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NewRomanPSMT"/>
              </a:rPr>
              <a:t>Vafoli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qulni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asrar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NewRomanPSMT"/>
              </a:rPr>
              <a:t>podsholar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.</a:t>
            </a:r>
          </a:p>
          <a:p>
            <a:pPr algn="r"/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(</a:t>
            </a:r>
            <a:r>
              <a:rPr lang="en-US" sz="2400" b="0" i="1" dirty="0" err="1">
                <a:solidFill>
                  <a:srgbClr val="242021"/>
                </a:solidFill>
                <a:effectLst/>
                <a:latin typeface="TimesNewRomanPS-ItalicMT"/>
              </a:rPr>
              <a:t>Xorazmiy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NewRomanPSMT"/>
              </a:rPr>
              <a:t>)</a:t>
            </a:r>
            <a:endParaRPr lang="ru-RU" sz="2400" dirty="0"/>
          </a:p>
        </p:txBody>
      </p:sp>
      <p:sp>
        <p:nvSpPr>
          <p:cNvPr id="17" name="Выноска: стрелка вниз 16">
            <a:extLst>
              <a:ext uri="{FF2B5EF4-FFF2-40B4-BE49-F238E27FC236}">
                <a16:creationId xmlns:a16="http://schemas.microsoft.com/office/drawing/2014/main" id="{B21BBD53-A140-4008-B353-3EA37F4ACC04}"/>
              </a:ext>
            </a:extLst>
          </p:cNvPr>
          <p:cNvSpPr/>
          <p:nvPr/>
        </p:nvSpPr>
        <p:spPr>
          <a:xfrm>
            <a:off x="1404708" y="1680351"/>
            <a:ext cx="4085476" cy="2970477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800" b="0" i="0" dirty="0">
                <a:solidFill>
                  <a:srgbClr val="242021"/>
                </a:solidFill>
                <a:effectLst/>
                <a:latin typeface="TimesNewRomanPSMT"/>
              </a:rPr>
              <a:t>baytni boshlagan so‘z, uning oxirida ham takrorlanadi:</a:t>
            </a:r>
            <a:endParaRPr lang="ru-RU" sz="2800" dirty="0"/>
          </a:p>
        </p:txBody>
      </p:sp>
      <p:sp>
        <p:nvSpPr>
          <p:cNvPr id="18" name="Выноска: стрелка вниз 17">
            <a:extLst>
              <a:ext uri="{FF2B5EF4-FFF2-40B4-BE49-F238E27FC236}">
                <a16:creationId xmlns:a16="http://schemas.microsoft.com/office/drawing/2014/main" id="{7E10D484-476F-4212-AF1C-C6D56F68460C}"/>
              </a:ext>
            </a:extLst>
          </p:cNvPr>
          <p:cNvSpPr/>
          <p:nvPr/>
        </p:nvSpPr>
        <p:spPr>
          <a:xfrm>
            <a:off x="6364224" y="1680351"/>
            <a:ext cx="4754563" cy="199982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242021"/>
                </a:solidFill>
                <a:latin typeface="TimesNewRomanPSMT"/>
              </a:rPr>
              <a:t>1-</a:t>
            </a:r>
            <a:r>
              <a:rPr lang="en-US" sz="2800" b="0" i="0" dirty="0">
                <a:solidFill>
                  <a:srgbClr val="242021"/>
                </a:solidFill>
                <a:effectLst/>
                <a:latin typeface="TimesNewRomanPSMT"/>
              </a:rPr>
              <a:t>misra </a:t>
            </a:r>
            <a:r>
              <a:rPr lang="en-US" sz="2800" b="0" i="0" dirty="0" err="1">
                <a:solidFill>
                  <a:srgbClr val="242021"/>
                </a:solidFill>
                <a:effectLst/>
                <a:latin typeface="TimesNewRomanPSMT"/>
              </a:rPr>
              <a:t>oxiridagi</a:t>
            </a:r>
            <a:r>
              <a:rPr lang="en-US" sz="28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800" b="0" i="0" dirty="0" err="1">
                <a:solidFill>
                  <a:srgbClr val="242021"/>
                </a:solidFill>
                <a:effectLst/>
                <a:latin typeface="TimesNewRomanPSMT"/>
              </a:rPr>
              <a:t>so‘z</a:t>
            </a:r>
            <a:r>
              <a:rPr lang="en-US" sz="28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800" b="0" i="0" dirty="0" err="1">
                <a:solidFill>
                  <a:srgbClr val="242021"/>
                </a:solidFill>
                <a:effectLst/>
                <a:latin typeface="TimesNewRomanPSMT"/>
              </a:rPr>
              <a:t>keyingi</a:t>
            </a:r>
            <a:r>
              <a:rPr lang="en-US" sz="28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800" b="0" i="0" dirty="0" err="1">
                <a:solidFill>
                  <a:srgbClr val="242021"/>
                </a:solidFill>
                <a:effectLst/>
                <a:latin typeface="TimesNewRomanPSMT"/>
              </a:rPr>
              <a:t>misra</a:t>
            </a:r>
            <a:r>
              <a:rPr lang="en-US" sz="28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800" b="0" i="0" dirty="0" err="1">
                <a:solidFill>
                  <a:srgbClr val="242021"/>
                </a:solidFill>
                <a:effectLst/>
                <a:latin typeface="TimesNewRomanPSMT"/>
              </a:rPr>
              <a:t>boshida</a:t>
            </a:r>
            <a:r>
              <a:rPr lang="en-US" sz="2800" b="0" i="0" dirty="0">
                <a:solidFill>
                  <a:srgbClr val="242021"/>
                </a:solidFill>
                <a:effectLst/>
                <a:latin typeface="TimesNewRomanPSMT"/>
              </a:rPr>
              <a:t> </a:t>
            </a:r>
            <a:r>
              <a:rPr lang="en-US" sz="2800" b="0" i="0" dirty="0" err="1">
                <a:solidFill>
                  <a:srgbClr val="242021"/>
                </a:solidFill>
                <a:effectLst/>
                <a:latin typeface="TimesNewRomanPSMT"/>
              </a:rPr>
              <a:t>takrorlanadi</a:t>
            </a:r>
            <a:r>
              <a:rPr lang="en-US" sz="2800" b="0" i="0" dirty="0">
                <a:solidFill>
                  <a:srgbClr val="242021"/>
                </a:solidFill>
                <a:effectLst/>
                <a:latin typeface="TimesNewRomanPSMT"/>
              </a:rPr>
              <a:t>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10508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52DAE544-F6D3-4615-B673-2E3321D7F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67"/>
            <a:ext cx="2887296" cy="1609344"/>
          </a:xfrm>
        </p:spPr>
        <p:txBody>
          <a:bodyPr/>
          <a:lstStyle/>
          <a:p>
            <a:pPr algn="ctr"/>
            <a:r>
              <a:rPr lang="en-US" dirty="0"/>
              <a:t>TARDI AKS</a:t>
            </a:r>
            <a:endParaRPr lang="ru-RU" dirty="0"/>
          </a:p>
        </p:txBody>
      </p:sp>
      <p:sp>
        <p:nvSpPr>
          <p:cNvPr id="11" name="Выноска: стрелка вниз 10">
            <a:extLst>
              <a:ext uri="{FF2B5EF4-FFF2-40B4-BE49-F238E27FC236}">
                <a16:creationId xmlns:a16="http://schemas.microsoft.com/office/drawing/2014/main" id="{9209DE27-C84A-4D9F-8F08-3E1A9B22A030}"/>
              </a:ext>
            </a:extLst>
          </p:cNvPr>
          <p:cNvSpPr/>
          <p:nvPr/>
        </p:nvSpPr>
        <p:spPr>
          <a:xfrm>
            <a:off x="3649717" y="507808"/>
            <a:ext cx="4892565" cy="222640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Teskari</a:t>
            </a:r>
            <a:r>
              <a:rPr lang="en-US" sz="3200" dirty="0"/>
              <a:t> </a:t>
            </a:r>
            <a:r>
              <a:rPr lang="en-US" sz="3200" dirty="0" err="1"/>
              <a:t>takrorga</a:t>
            </a:r>
            <a:r>
              <a:rPr lang="en-US" sz="3200" dirty="0"/>
              <a:t> </a:t>
            </a:r>
            <a:r>
              <a:rPr lang="en-US" sz="3200" dirty="0" err="1"/>
              <a:t>asoslangan</a:t>
            </a:r>
            <a:r>
              <a:rPr lang="en-US" sz="3200" dirty="0"/>
              <a:t> </a:t>
            </a:r>
            <a:r>
              <a:rPr lang="en-US" sz="3200" dirty="0" err="1"/>
              <a:t>she’riy</a:t>
            </a:r>
            <a:r>
              <a:rPr lang="en-US" sz="3200" dirty="0"/>
              <a:t> </a:t>
            </a:r>
            <a:r>
              <a:rPr lang="en-US" sz="3200" dirty="0" err="1"/>
              <a:t>san’at</a:t>
            </a:r>
            <a:r>
              <a:rPr lang="en-US" sz="3200" dirty="0"/>
              <a:t>.</a:t>
            </a:r>
            <a:endParaRPr lang="ru-RU" sz="3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BF4824D-887C-4DF8-BE97-6535481EDE9A}"/>
              </a:ext>
            </a:extLst>
          </p:cNvPr>
          <p:cNvSpPr txBox="1"/>
          <p:nvPr/>
        </p:nvSpPr>
        <p:spPr>
          <a:xfrm>
            <a:off x="1013381" y="2598136"/>
            <a:ext cx="4510252" cy="3985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Ko‘zung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sz="2300" b="0" i="0" dirty="0" err="1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balo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qaro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bo‘lubtur</a:t>
            </a:r>
            <a:b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Kim, </a:t>
            </a:r>
            <a:r>
              <a:rPr lang="en-US" sz="2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jong‘a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qaro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balo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bo‘lubtur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b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Majmu’i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davoni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dard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qildi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300" b="0" i="0" dirty="0" err="1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Dardingki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manga </a:t>
            </a:r>
            <a:r>
              <a:rPr lang="en-US" sz="2300" b="0" i="0" dirty="0" err="1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davo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bo‘lubtur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b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Ishq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ichra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oning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fidosi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yuz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jon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 </a:t>
            </a:r>
            <a:r>
              <a:rPr lang="en-US" sz="2300" b="0" i="0" dirty="0" err="1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jonki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sango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fido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bo‘lubtur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b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Begona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bo‘lubtur</a:t>
            </a:r>
            <a:r>
              <a:rPr lang="en-US" sz="2300" b="0" i="0" dirty="0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oshnodin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Begonag‘a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oshno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0" i="0" dirty="0" err="1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bo‘lubtur</a:t>
            </a:r>
            <a:r>
              <a:rPr lang="en-US" sz="2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5441042-00E5-411A-B48E-865DDE4A884D}"/>
              </a:ext>
            </a:extLst>
          </p:cNvPr>
          <p:cNvSpPr txBox="1"/>
          <p:nvPr/>
        </p:nvSpPr>
        <p:spPr>
          <a:xfrm>
            <a:off x="6095999" y="3114794"/>
            <a:ext cx="55091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 err="1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Menga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dushvor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erur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sensiz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tirilmoq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>
                <a:solidFill>
                  <a:srgbClr val="24202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Senga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>
                <a:solidFill>
                  <a:srgbClr val="24202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men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bo‘lmasam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ey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jon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ne </a:t>
            </a:r>
            <a:r>
              <a:rPr lang="en-US" sz="24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g‘amdur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en-US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Atoyi</a:t>
            </a:r>
            <a:r>
              <a:rPr lang="en-US" sz="24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A40370-DE78-43C8-8162-D8D0C689DEAD}"/>
              </a:ext>
            </a:extLst>
          </p:cNvPr>
          <p:cNvSpPr txBox="1"/>
          <p:nvPr/>
        </p:nvSpPr>
        <p:spPr>
          <a:xfrm>
            <a:off x="6095999" y="4695703"/>
            <a:ext cx="55091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Erur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shoh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agar </a:t>
            </a:r>
            <a:r>
              <a:rPr lang="en-US" sz="2400" b="0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ogohsen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lang="en-US" sz="2400" b="0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ogohsen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b="0" i="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shohsen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013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640</TotalTime>
  <Words>1631</Words>
  <Application>Microsoft Office PowerPoint</Application>
  <PresentationFormat>Широкоэкранный</PresentationFormat>
  <Paragraphs>201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Arial</vt:lpstr>
      <vt:lpstr>Calibri</vt:lpstr>
      <vt:lpstr>Cambria</vt:lpstr>
      <vt:lpstr>Rockwell</vt:lpstr>
      <vt:lpstr>Rockwell (Основной текст)</vt:lpstr>
      <vt:lpstr>Rockwell Condensed</vt:lpstr>
      <vt:lpstr>Times New Roman</vt:lpstr>
      <vt:lpstr>TimesNewRomanPS-ItalicMT</vt:lpstr>
      <vt:lpstr>TimesNewRomanPSMT</vt:lpstr>
      <vt:lpstr>Wingdings</vt:lpstr>
      <vt:lpstr>Дерево</vt:lpstr>
      <vt:lpstr>SHE’RIY SAN’ATLAR</vt:lpstr>
      <vt:lpstr>SHE’RIY SAN’ATLAR</vt:lpstr>
      <vt:lpstr>aLLITERATSIYA</vt:lpstr>
      <vt:lpstr>Alliteratsiya</vt:lpstr>
      <vt:lpstr>Презентация PowerPoint</vt:lpstr>
      <vt:lpstr>Презентация PowerPoint</vt:lpstr>
      <vt:lpstr>TARSE</vt:lpstr>
      <vt:lpstr>Презентация PowerPoint</vt:lpstr>
      <vt:lpstr>TARDI AKS</vt:lpstr>
      <vt:lpstr>Ishtiqoq</vt:lpstr>
      <vt:lpstr>Husni ta’lil</vt:lpstr>
      <vt:lpstr>Tamsil</vt:lpstr>
      <vt:lpstr>Презентация PowerPoint</vt:lpstr>
      <vt:lpstr>Tajohil ul-orif</vt:lpstr>
      <vt:lpstr>Презентация PowerPoint</vt:lpstr>
      <vt:lpstr>jONLANTIRISH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SHE’RIY SAN’ATLAR</dc:title>
  <dc:creator>MEGASOFT</dc:creator>
  <cp:lastModifiedBy>MEGASOFT</cp:lastModifiedBy>
  <cp:revision>9</cp:revision>
  <dcterms:created xsi:type="dcterms:W3CDTF">2023-11-25T20:01:25Z</dcterms:created>
  <dcterms:modified xsi:type="dcterms:W3CDTF">2024-11-12T14:01:49Z</dcterms:modified>
</cp:coreProperties>
</file>