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5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67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7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4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5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1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7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8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0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1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D456-A532-40AE-9165-C9ED3968DF1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4C2F-2CD9-431A-8459-585D09EF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2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10191"/>
            <a:ext cx="8610600" cy="1293028"/>
          </a:xfrm>
        </p:spPr>
        <p:txBody>
          <a:bodyPr/>
          <a:lstStyle/>
          <a:p>
            <a:r>
              <a:rPr lang="en-US" dirty="0"/>
              <a:t>Tog‘ </a:t>
            </a:r>
            <a:r>
              <a:rPr lang="en-US" dirty="0" err="1"/>
              <a:t>jinslarining</a:t>
            </a:r>
            <a:r>
              <a:rPr lang="en-US" dirty="0"/>
              <a:t> </a:t>
            </a:r>
            <a:r>
              <a:rPr lang="en-US" dirty="0" err="1"/>
              <a:t>o‘zgarishi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2-qism</a:t>
            </a:r>
            <a:endParaRPr lang="ru-RU" dirty="0"/>
          </a:p>
        </p:txBody>
      </p:sp>
      <p:pic>
        <p:nvPicPr>
          <p:cNvPr id="1026" name="Picture 2" descr="Шпинель – что это за камень и в чем его особенн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18"/>
            <a:ext cx="12192000" cy="53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9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44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36" y="0"/>
            <a:ext cx="6161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65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vulqonlardan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magmatik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tog‘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jinslarini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uchratish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0656"/>
            <a:ext cx="12192000" cy="5777344"/>
          </a:xfrm>
        </p:spPr>
        <p:txBody>
          <a:bodyPr/>
          <a:lstStyle/>
          <a:p>
            <a:r>
              <a:rPr lang="en-US" dirty="0" err="1"/>
              <a:t>Vulqonlardan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joylarda</a:t>
            </a:r>
            <a:r>
              <a:rPr lang="en-US" dirty="0"/>
              <a:t> ham </a:t>
            </a:r>
            <a:r>
              <a:rPr lang="en-US" dirty="0" err="1"/>
              <a:t>magmatik</a:t>
            </a:r>
            <a:r>
              <a:rPr lang="en-US" dirty="0"/>
              <a:t> tog‘ </a:t>
            </a:r>
            <a:r>
              <a:rPr lang="en-US" dirty="0" err="1"/>
              <a:t>jinslarini</a:t>
            </a:r>
            <a:r>
              <a:rPr lang="en-US" dirty="0"/>
              <a:t> </a:t>
            </a:r>
            <a:r>
              <a:rPr lang="en-US" dirty="0" err="1"/>
              <a:t>uchratish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b="1" dirty="0" err="1"/>
              <a:t>magmatik</a:t>
            </a:r>
            <a:r>
              <a:rPr lang="en-US" b="1" dirty="0"/>
              <a:t> </a:t>
            </a:r>
            <a:r>
              <a:rPr lang="en-US" b="1" dirty="0" err="1"/>
              <a:t>jinslar</a:t>
            </a:r>
            <a:r>
              <a:rPr lang="en-US" b="1" dirty="0"/>
              <a:t> </a:t>
            </a:r>
            <a:r>
              <a:rPr lang="en-US" b="1" dirty="0" err="1"/>
              <a:t>faqat</a:t>
            </a:r>
            <a:r>
              <a:rPr lang="en-US" b="1" dirty="0"/>
              <a:t> </a:t>
            </a:r>
            <a:r>
              <a:rPr lang="en-US" b="1" dirty="0" err="1"/>
              <a:t>vulqon</a:t>
            </a:r>
            <a:r>
              <a:rPr lang="en-US" b="1" dirty="0"/>
              <a:t> </a:t>
            </a:r>
            <a:r>
              <a:rPr lang="en-US" b="1" dirty="0" err="1"/>
              <a:t>portlashi</a:t>
            </a:r>
            <a:r>
              <a:rPr lang="en-US" b="1" dirty="0"/>
              <a:t> </a:t>
            </a:r>
            <a:r>
              <a:rPr lang="en-US" b="1" dirty="0" err="1"/>
              <a:t>natijasida</a:t>
            </a:r>
            <a:r>
              <a:rPr lang="en-US" b="1" dirty="0"/>
              <a:t> </a:t>
            </a:r>
            <a:r>
              <a:rPr lang="en-US" b="1" dirty="0" err="1"/>
              <a:t>hosil</a:t>
            </a:r>
            <a:r>
              <a:rPr lang="en-US" b="1" dirty="0"/>
              <a:t> </a:t>
            </a:r>
            <a:r>
              <a:rPr lang="en-US" b="1" dirty="0" err="1"/>
              <a:t>bo‘lmaydi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b="1" dirty="0" err="1"/>
              <a:t>yer</a:t>
            </a:r>
            <a:r>
              <a:rPr lang="en-US" b="1" dirty="0"/>
              <a:t> </a:t>
            </a:r>
            <a:r>
              <a:rPr lang="en-US" b="1" dirty="0" err="1"/>
              <a:t>po‘stining</a:t>
            </a:r>
            <a:r>
              <a:rPr lang="en-US" b="1" dirty="0"/>
              <a:t> </a:t>
            </a:r>
            <a:r>
              <a:rPr lang="en-US" b="1" dirty="0" err="1"/>
              <a:t>ichki</a:t>
            </a:r>
            <a:r>
              <a:rPr lang="en-US" b="1" dirty="0"/>
              <a:t> </a:t>
            </a:r>
            <a:r>
              <a:rPr lang="en-US" b="1" dirty="0" err="1"/>
              <a:t>qatlamlarida</a:t>
            </a:r>
            <a:r>
              <a:rPr lang="en-US" b="1" dirty="0"/>
              <a:t>, </a:t>
            </a:r>
            <a:r>
              <a:rPr lang="en-US" b="1" dirty="0" err="1"/>
              <a:t>ya’ni</a:t>
            </a:r>
            <a:r>
              <a:rPr lang="en-US" b="1" dirty="0"/>
              <a:t> </a:t>
            </a:r>
            <a:r>
              <a:rPr lang="en-US" b="1" dirty="0" err="1"/>
              <a:t>chuqurda</a:t>
            </a:r>
            <a:r>
              <a:rPr lang="en-US" b="1" dirty="0"/>
              <a:t> </a:t>
            </a:r>
            <a:r>
              <a:rPr lang="en-US" b="1" dirty="0" err="1"/>
              <a:t>joylashgan</a:t>
            </a:r>
            <a:r>
              <a:rPr lang="en-US" b="1" dirty="0"/>
              <a:t> </a:t>
            </a:r>
            <a:r>
              <a:rPr lang="en-US" b="1" dirty="0" err="1"/>
              <a:t>magmaning</a:t>
            </a:r>
            <a:r>
              <a:rPr lang="en-US" b="1" dirty="0"/>
              <a:t> </a:t>
            </a:r>
            <a:r>
              <a:rPr lang="en-US" b="1" dirty="0" err="1"/>
              <a:t>sekin</a:t>
            </a:r>
            <a:r>
              <a:rPr lang="en-US" b="1" dirty="0"/>
              <a:t> </a:t>
            </a:r>
            <a:r>
              <a:rPr lang="en-US" b="1" dirty="0" err="1"/>
              <a:t>sovishi</a:t>
            </a:r>
            <a:r>
              <a:rPr lang="en-US" b="1" dirty="0"/>
              <a:t> </a:t>
            </a:r>
            <a:r>
              <a:rPr lang="en-US" b="1" dirty="0" err="1"/>
              <a:t>natijasida</a:t>
            </a:r>
            <a:r>
              <a:rPr lang="en-US" dirty="0"/>
              <a:t> ham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jinslar</a:t>
            </a:r>
            <a:r>
              <a:rPr lang="en-US" dirty="0"/>
              <a:t> </a:t>
            </a:r>
            <a:r>
              <a:rPr lang="en-US" b="1" dirty="0" err="1"/>
              <a:t>intruziv</a:t>
            </a:r>
            <a:r>
              <a:rPr lang="en-US" b="1" dirty="0"/>
              <a:t> (</a:t>
            </a:r>
            <a:r>
              <a:rPr lang="en-US" b="1" dirty="0" err="1"/>
              <a:t>ichki</a:t>
            </a:r>
            <a:r>
              <a:rPr lang="en-US" b="1" dirty="0"/>
              <a:t>) </a:t>
            </a:r>
            <a:r>
              <a:rPr lang="en-US" b="1" dirty="0" err="1"/>
              <a:t>magmatik</a:t>
            </a:r>
            <a:r>
              <a:rPr lang="en-US" b="1" dirty="0"/>
              <a:t> </a:t>
            </a:r>
            <a:r>
              <a:rPr lang="en-US" b="1" dirty="0" err="1"/>
              <a:t>jinslar</a:t>
            </a:r>
            <a:r>
              <a:rPr lang="en-US" dirty="0"/>
              <a:t> deb </a:t>
            </a:r>
            <a:r>
              <a:rPr lang="en-US" dirty="0" err="1"/>
              <a:t>ataladi</a:t>
            </a:r>
            <a:r>
              <a:rPr lang="en-US" dirty="0"/>
              <a:t>.</a:t>
            </a:r>
          </a:p>
          <a:p>
            <a:r>
              <a:rPr lang="en-US" dirty="0" err="1"/>
              <a:t>Quyidagicha</a:t>
            </a:r>
            <a:r>
              <a:rPr lang="en-US" dirty="0"/>
              <a:t> </a:t>
            </a:r>
            <a:r>
              <a:rPr lang="en-US" dirty="0" err="1"/>
              <a:t>tushuntirish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:</a:t>
            </a:r>
          </a:p>
          <a:p>
            <a:r>
              <a:rPr lang="ru-RU" dirty="0"/>
              <a:t>🔸 </a:t>
            </a:r>
            <a:r>
              <a:rPr lang="en-US" b="1" dirty="0" err="1"/>
              <a:t>Intruziv</a:t>
            </a:r>
            <a:r>
              <a:rPr lang="en-US" b="1" dirty="0"/>
              <a:t> </a:t>
            </a:r>
            <a:r>
              <a:rPr lang="en-US" b="1" dirty="0" err="1"/>
              <a:t>magmatik</a:t>
            </a:r>
            <a:r>
              <a:rPr lang="en-US" b="1" dirty="0"/>
              <a:t> </a:t>
            </a:r>
            <a:r>
              <a:rPr lang="en-US" b="1" dirty="0" err="1"/>
              <a:t>jinslar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granit</a:t>
            </a:r>
            <a:r>
              <a:rPr lang="en-US" dirty="0"/>
              <a:t>)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po‘stining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, </a:t>
            </a:r>
            <a:r>
              <a:rPr lang="en-US" dirty="0" err="1"/>
              <a:t>magmaning</a:t>
            </a:r>
            <a:r>
              <a:rPr lang="en-US" dirty="0"/>
              <a:t> </a:t>
            </a:r>
            <a:r>
              <a:rPr lang="en-US" dirty="0" err="1"/>
              <a:t>asta-sekin</a:t>
            </a:r>
            <a:r>
              <a:rPr lang="en-US" dirty="0"/>
              <a:t> </a:t>
            </a:r>
            <a:r>
              <a:rPr lang="en-US" dirty="0" err="1"/>
              <a:t>sovishi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sirtga</a:t>
            </a:r>
            <a:r>
              <a:rPr lang="en-US" dirty="0"/>
              <a:t> </a:t>
            </a:r>
            <a:r>
              <a:rPr lang="en-US" dirty="0" err="1"/>
              <a:t>chiqmasligi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keyinchalik</a:t>
            </a:r>
            <a:r>
              <a:rPr lang="en-US" dirty="0"/>
              <a:t> </a:t>
            </a:r>
            <a:r>
              <a:rPr lang="en-US" dirty="0" err="1"/>
              <a:t>eroziya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tog‘larning</a:t>
            </a:r>
            <a:r>
              <a:rPr lang="en-US" dirty="0"/>
              <a:t> </a:t>
            </a:r>
            <a:r>
              <a:rPr lang="en-US" dirty="0" err="1"/>
              <a:t>ko‘tarilishi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sirtga</a:t>
            </a:r>
            <a:r>
              <a:rPr lang="en-US" dirty="0"/>
              <a:t> </a:t>
            </a:r>
            <a:r>
              <a:rPr lang="en-US" dirty="0" err="1"/>
              <a:t>yaqinlashadi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ochiladi</a:t>
            </a:r>
            <a:r>
              <a:rPr lang="en-US" dirty="0"/>
              <a:t>.</a:t>
            </a:r>
          </a:p>
          <a:p>
            <a:r>
              <a:rPr lang="ru-RU" dirty="0"/>
              <a:t>🔸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po‘stining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qismlarida</a:t>
            </a:r>
            <a:r>
              <a:rPr lang="en-US" dirty="0"/>
              <a:t>, </a:t>
            </a:r>
            <a:r>
              <a:rPr lang="en-US" dirty="0" err="1"/>
              <a:t>jumladan</a:t>
            </a:r>
            <a:r>
              <a:rPr lang="en-US" dirty="0"/>
              <a:t>, </a:t>
            </a:r>
            <a:r>
              <a:rPr lang="en-US" dirty="0" err="1"/>
              <a:t>vulqonlardan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hududlarda</a:t>
            </a:r>
            <a:r>
              <a:rPr lang="en-US" dirty="0"/>
              <a:t> ham </a:t>
            </a:r>
            <a:r>
              <a:rPr lang="en-US" b="1" dirty="0" err="1"/>
              <a:t>geologik</a:t>
            </a:r>
            <a:r>
              <a:rPr lang="en-US" b="1" dirty="0"/>
              <a:t> </a:t>
            </a:r>
            <a:r>
              <a:rPr lang="en-US" b="1" dirty="0" err="1"/>
              <a:t>jarayonlar</a:t>
            </a:r>
            <a:r>
              <a:rPr lang="en-US" b="1" dirty="0"/>
              <a:t> </a:t>
            </a:r>
            <a:r>
              <a:rPr lang="en-US" b="1" dirty="0" err="1"/>
              <a:t>natijasida</a:t>
            </a:r>
            <a:r>
              <a:rPr lang="en-US" b="1" dirty="0"/>
              <a:t> magma </a:t>
            </a:r>
            <a:r>
              <a:rPr lang="en-US" b="1" dirty="0" err="1"/>
              <a:t>yuqoriga</a:t>
            </a:r>
            <a:r>
              <a:rPr lang="en-US" b="1" dirty="0"/>
              <a:t> </a:t>
            </a:r>
            <a:r>
              <a:rPr lang="en-US" b="1" dirty="0" err="1"/>
              <a:t>ko‘tarilishi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sovishi</a:t>
            </a:r>
            <a:r>
              <a:rPr lang="en-US" b="1" dirty="0"/>
              <a:t> </a:t>
            </a:r>
            <a:r>
              <a:rPr lang="en-US" b="1" dirty="0" err="1"/>
              <a:t>mumkin</a:t>
            </a:r>
            <a:r>
              <a:rPr lang="en-US" dirty="0"/>
              <a:t>.</a:t>
            </a:r>
          </a:p>
          <a:p>
            <a:r>
              <a:rPr lang="ru-RU" dirty="0"/>
              <a:t>🔸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qadimda</a:t>
            </a:r>
            <a:r>
              <a:rPr lang="en-US" dirty="0"/>
              <a:t> </a:t>
            </a:r>
            <a:r>
              <a:rPr lang="en-US" dirty="0" err="1"/>
              <a:t>faol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vulqonlar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hududlar</a:t>
            </a:r>
            <a:r>
              <a:rPr lang="en-US" dirty="0"/>
              <a:t> </a:t>
            </a:r>
            <a:r>
              <a:rPr lang="en-US" dirty="0" err="1"/>
              <a:t>hozirda</a:t>
            </a:r>
            <a:r>
              <a:rPr lang="en-US" dirty="0"/>
              <a:t> </a:t>
            </a:r>
            <a:r>
              <a:rPr lang="en-US" dirty="0" err="1"/>
              <a:t>faol</a:t>
            </a:r>
            <a:r>
              <a:rPr lang="en-US" dirty="0"/>
              <a:t> </a:t>
            </a:r>
            <a:r>
              <a:rPr lang="en-US" dirty="0" err="1"/>
              <a:t>bo‘lmasligi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ammo u </a:t>
            </a:r>
            <a:r>
              <a:rPr lang="en-US" dirty="0" err="1"/>
              <a:t>yerdagi</a:t>
            </a:r>
            <a:r>
              <a:rPr lang="en-US" dirty="0"/>
              <a:t> </a:t>
            </a:r>
            <a:r>
              <a:rPr lang="en-US" dirty="0" err="1"/>
              <a:t>magmatik</a:t>
            </a:r>
            <a:r>
              <a:rPr lang="en-US" dirty="0"/>
              <a:t> </a:t>
            </a:r>
            <a:r>
              <a:rPr lang="en-US" dirty="0" err="1"/>
              <a:t>jinslar</a:t>
            </a:r>
            <a:r>
              <a:rPr lang="en-US" dirty="0"/>
              <a:t> </a:t>
            </a:r>
            <a:r>
              <a:rPr lang="en-US" dirty="0" err="1"/>
              <a:t>hanuzgacha</a:t>
            </a:r>
            <a:r>
              <a:rPr lang="en-US" dirty="0"/>
              <a:t> </a:t>
            </a:r>
            <a:r>
              <a:rPr lang="en-US" dirty="0" err="1"/>
              <a:t>saqlanib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</a:p>
          <a:p>
            <a:r>
              <a:rPr lang="en-US" b="1" dirty="0" err="1"/>
              <a:t>Xulosa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Vulqonlar</a:t>
            </a:r>
            <a:r>
              <a:rPr lang="en-US" dirty="0"/>
              <a:t> </a:t>
            </a:r>
            <a:r>
              <a:rPr lang="en-US" dirty="0" err="1"/>
              <a:t>magmatik</a:t>
            </a:r>
            <a:r>
              <a:rPr lang="en-US" dirty="0"/>
              <a:t> </a:t>
            </a:r>
            <a:r>
              <a:rPr lang="en-US" dirty="0" err="1"/>
              <a:t>jinslarning</a:t>
            </a:r>
            <a:r>
              <a:rPr lang="en-US" dirty="0"/>
              <a:t> </a:t>
            </a:r>
            <a:r>
              <a:rPr lang="en-US" dirty="0" err="1"/>
              <a:t>sirtga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usullaridan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, ammo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shakllanishi</a:t>
            </a:r>
            <a:r>
              <a:rPr lang="en-US" dirty="0"/>
              <a:t> </a:t>
            </a:r>
            <a:r>
              <a:rPr lang="en-US" dirty="0" err="1"/>
              <a:t>chuqur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qatlamlarida</a:t>
            </a:r>
            <a:r>
              <a:rPr lang="en-US" dirty="0"/>
              <a:t> ham </a:t>
            </a:r>
            <a:r>
              <a:rPr lang="en-US" dirty="0" err="1"/>
              <a:t>sodir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Shu </a:t>
            </a:r>
            <a:r>
              <a:rPr lang="en-US" dirty="0" err="1"/>
              <a:t>sababli</a:t>
            </a:r>
            <a:r>
              <a:rPr lang="en-US" dirty="0"/>
              <a:t>, </a:t>
            </a:r>
            <a:r>
              <a:rPr lang="en-US" dirty="0" err="1"/>
              <a:t>vulqonlardan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joylarda</a:t>
            </a:r>
            <a:r>
              <a:rPr lang="en-US" dirty="0"/>
              <a:t> ham </a:t>
            </a:r>
            <a:r>
              <a:rPr lang="en-US" dirty="0" err="1"/>
              <a:t>magmatik</a:t>
            </a:r>
            <a:r>
              <a:rPr lang="en-US" dirty="0"/>
              <a:t> tog‘ </a:t>
            </a:r>
            <a:r>
              <a:rPr lang="en-US" dirty="0" err="1"/>
              <a:t>jinslari</a:t>
            </a:r>
            <a:r>
              <a:rPr lang="en-US" dirty="0"/>
              <a:t> </a:t>
            </a:r>
            <a:r>
              <a:rPr lang="en-US" dirty="0" err="1"/>
              <a:t>uchraydi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dmntpritalynorth.oaiusercontent.com/files/00000000-f750-6246-95fc-72cda4899f8c/raw?se=2025-04-20T19%3A27%3A23Z&amp;sp=r&amp;sv=2024-08-04&amp;sr=b&amp;scid=9b0713c2-2b52-50cb-940d-79406c0c89ea&amp;skoid=54ae6e2b-352e-4235-bc96-afa2512cc978&amp;sktid=a48cca56-e6da-484e-a814-9c849652bcb3&amp;skt=2025-04-20T06%3A07%3A35Z&amp;ske=2025-04-21T06%3A07%3A35Z&amp;sks=b&amp;skv=2024-08-04&amp;sig=UqJ3MWvdZFeMrIBBTYLi4NJ10jF438I127h96BIr4kI%3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4"/>
            <a:ext cx="12191999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2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/>
              <a:t>Topshiriqlar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raqamlar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o`rniga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vulqon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atamalarni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7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0"/>
            <a:ext cx="5874327" cy="69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4327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13</TotalTime>
  <Words>205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След самолета</vt:lpstr>
      <vt:lpstr>Tog‘ jinslarining o‘zgarishi  2-qism</vt:lpstr>
      <vt:lpstr>Презентация PowerPoint</vt:lpstr>
      <vt:lpstr>Nima uchun vulqonlardan uzoq joylarda ham magmatik tog‘ jinslarini uchratish mumkin?</vt:lpstr>
      <vt:lpstr>Презентация PowerPoint</vt:lpstr>
      <vt:lpstr>Презентация PowerPoint</vt:lpstr>
      <vt:lpstr>Topshiriqlar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Tog‘ jinslarining o‘zgarishi  2-qism</dc:title>
  <dc:creator>User</dc:creator>
  <cp:lastModifiedBy>User</cp:lastModifiedBy>
  <cp:revision>2</cp:revision>
  <dcterms:created xsi:type="dcterms:W3CDTF">2025-04-20T18:21:25Z</dcterms:created>
  <dcterms:modified xsi:type="dcterms:W3CDTF">2025-04-20T18:35:03Z</dcterms:modified>
</cp:coreProperties>
</file>