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9.xml" ContentType="application/inkml+xml"/>
  <Override PartName="/ppt/notesSlides/notesSlide18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9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20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21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22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4"/>
  </p:notesMasterIdLst>
  <p:sldIdLst>
    <p:sldId id="265" r:id="rId2"/>
    <p:sldId id="289" r:id="rId3"/>
    <p:sldId id="256" r:id="rId4"/>
    <p:sldId id="301" r:id="rId5"/>
    <p:sldId id="302" r:id="rId6"/>
    <p:sldId id="303" r:id="rId7"/>
    <p:sldId id="304" r:id="rId8"/>
    <p:sldId id="305" r:id="rId9"/>
    <p:sldId id="307" r:id="rId10"/>
    <p:sldId id="306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</p:sldIdLst>
  <p:sldSz cx="9144000" cy="5143500" type="screen16x9"/>
  <p:notesSz cx="6858000" cy="9144000"/>
  <p:embeddedFontLst>
    <p:embeddedFont>
      <p:font typeface="Anaheim" panose="020B0604020202020204" charset="0"/>
      <p:regular r:id="rId25"/>
    </p:embeddedFont>
    <p:embeddedFont>
      <p:font typeface="Inter" panose="020B0604020202020204" charset="0"/>
      <p:regular r:id="rId26"/>
      <p:bold r:id="rId27"/>
    </p:embeddedFont>
    <p:embeddedFont>
      <p:font typeface="Montserrat SemiBold" panose="00000700000000000000" pitchFamily="2" charset="-52"/>
      <p:bold r:id="rId28"/>
      <p:boldItalic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us" initials="V" lastIdx="1" clrIdx="0">
    <p:extLst>
      <p:ext uri="{19B8F6BF-5375-455C-9EA6-DF929625EA0E}">
        <p15:presenceInfo xmlns:p15="http://schemas.microsoft.com/office/powerpoint/2012/main" userId="Vict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6C27C9-4858-4781-9FF4-C6FBEC49F493}">
  <a:tblStyle styleId="{9B6C27C9-4858-4781-9FF4-C6FBEC49F4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0" autoAdjust="0"/>
  </p:normalViewPr>
  <p:slideViewPr>
    <p:cSldViewPr snapToGrid="0">
      <p:cViewPr>
        <p:scale>
          <a:sx n="150" d="100"/>
          <a:sy n="150" d="100"/>
        </p:scale>
        <p:origin x="-494" y="-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1:13.0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24575,'0'3'0,"0"3"0,0 2 0,0 8 0,3 3 0,2-1 0,2-2 0,-2-1 0,2 0 0,-1-1 0,1-3 0,2-3 0,-1-2-8191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0:57.7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 24575,'274'-1'0,"536"10"0,-785-8-455,0 1 0,43 9 0,-57-8-6371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0:56.5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 24575,'2'10'0,"0"0"0,0 0 0,1 0 0,0 0 0,0 0 0,1 0 0,1-1 0,0 0 0,0 0 0,1 0 0,0 0 0,12 13 0,-17-21 0,0 0 0,1 0 0,-1 0 0,1 0 0,0 0 0,-1 0 0,1 0 0,-1 0 0,1 0 0,0-1 0,0 1 0,0-1 0,-1 1 0,1-1 0,0 0 0,0 0 0,0 0 0,0 0 0,-1 0 0,1 0 0,0 0 0,0-1 0,0 1 0,0 0 0,-1-1 0,1 0 0,3-1 0,5-3 0,0 0 0,0-1 0,14-10 0,-9 5 0,140-88-1365,-133 84-5461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0:59.0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24575,'1162'0'-1365,"-1152"0"-5461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2:46.6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199 1 24575,'-2'4'0,"0"0"0,0 1 0,1-1 0,-1 1 0,1-1 0,0 1 0,0 0 0,1-1 0,-1 1 0,1 0 0,1 8 0,-2 0 0,3 446 0,32-177 0,-19-192 0,5 152 0,14 225 0,-27-373 0,-6 112 0,-2-97 0,-13 109 0,1-24 0,11 11 0,3-52 0,-29 242 0,-55 498 0,78-630 0,-16 252 0,-32-75 0,36-315 0,-38 558 0,49-564 0,4 67 56,3-100-1477,-1-70-5405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2:48.9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5 280 24575,'-1'0'0,"1"0"0,0-1 0,-1 1 0,1 0 0,0-1 0,-1 1 0,1-1 0,0 1 0,0-1 0,-1 1 0,1 0 0,0-1 0,0 1 0,0-1 0,-1 1 0,1-1 0,0 1 0,0-1 0,0 1 0,0-1 0,0 1 0,0-1 0,0 1 0,0-1 0,0 1 0,1-1 0,-1 1 0,0-1 0,0 1 0,0-1 0,0 1 0,1-1 0,-1 1 0,0-1 0,1 1 0,-1 0 0,1-1 0,9-22 0,-10 23 0,20-35 0,1 1 0,2 1 0,1 1 0,42-44 0,-63 72 0,1 0 0,0 1 0,0-1 0,1 1 0,-1 0 0,7-3 0,-10 5 0,0 1 0,0 0 0,0-1 0,-1 1 0,1 0 0,0 0 0,0 0 0,0 0 0,0 0 0,0 0 0,-1 0 0,1 0 0,0 0 0,0 0 0,0 0 0,0 0 0,-1 1 0,1-1 0,0 0 0,0 1 0,-1-1 0,1 1 0,0-1 0,0 1 0,-1-1 0,1 1 0,0-1 0,-1 1 0,1-1 0,-1 1 0,1 0 0,-1-1 0,1 1 0,-1 0 0,1 0 0,-1-1 0,0 1 0,0 0 0,1 0 0,-1 0 0,0 0 0,0-1 0,0 1 0,0 0 0,0 0 0,0 1 0,4 22 0,-1 1 0,-2-1 0,-2 42 0,0-32 0,4 42 0,19 117-1365,-17-157-5461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2:49.5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 24575,'370'-7'111,"25"0"-1587,-375 7-5350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7:28.5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4562 1 24575,'-3425'0'0,"2964"7"0,-19 0 0,477-7 0,-1 0 0,0 0 0,1 1 0,-1-1 0,0 1 0,1 0 0,-1 0 0,1 0 0,-1 0 0,1 0 0,-1 1 0,1 0 0,0-1 0,0 1 0,0 1 0,0-1 0,0 0 0,-3 4 0,2-1 0,0 1 0,0 0 0,1 0 0,-1 0 0,1 1 0,1-1 0,-1 1 0,-2 12 0,-5 35 0,3-1 0,2 1 0,3 99 0,3-93 0,-1 450 0,-27 1116 0,-13-370-350,37-3 0,2-1193 350,-1-36 0,2 0 0,0 1 0,2-1 0,1 0 0,7 32 0,11-3 290,-14-39-154,-2 0 1,8 25 0,-5 2-137,-4-14 0,13 39 0,-15-60 0,0 1 0,1-1 0,0 0 0,0 1 0,1-1 0,-1-1 0,1 1 0,0 0 0,1-1 0,9 9 0,-12-13 0,0 1 0,0-1 0,0 0 0,0 0 0,0 0 0,0-1 0,0 1 0,0 0 0,0-1 0,1 1 0,-1-1 0,0 0 0,0 0 0,1 0 0,-1 0 0,0 0 0,0-1 0,1 1 0,-1 0 0,0-1 0,0 0 0,0 1 0,0-1 0,0 0 0,0 0 0,0 0 0,2-2 0,8-5 0,-1 0 0,0 0 0,14-15 0,-4 4 0,12-6 0,1 1 0,2 1 0,0 2 0,1 2 0,1 1 0,0 3 0,1 0 0,82-17 0,655-95-384,9 56-124,-583 55 474,360-25 34,338-30 0,-861 67 0,-18 3 0,1-1 0,0-1 0,-1 0 0,0-2 0,30-10 0,-21-3 326,-27 15-271,1 1-1,-1-1 1,1 1-1,0 0 1,-1 1-1,1-1 1,0 0 0,0 1-1,0 0 1,4-1-1,65 1-623,-63 1-227,8 1-6030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7:30.5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819 0 24575,'134'0'28,"1273"26"-947,-18 79-338,-11 94 415,-1350-194 847,15 2 84,0 2 1,-1 2-1,-1 1 0,68 31 0,-104-41 16,-1 0-1,1 0 1,-1 0-1,0 1 1,0 0-1,0 0 1,0 0-1,-1 0 1,1 1-1,-1 0 1,0-1 0,0 1-1,0 0 1,0 0-1,-1 1 1,0-1-1,0 0 1,0 1-1,0 0 1,-1-1-1,1 1 1,0 9-1,3 4-74,1 0 0,0 0-1,2-1 1,17 32-1,48 63-53,-55-87 35,41 58-11,53 80 0,-96-135 0,-1 1 0,-1 0 0,-1 1 0,10 35 0,-7 4 0,-2 1 0,-3 0 0,-4 1 0,-2 0 0,-7 101 0,-61 355 0,63-523 0,-88 485 0,-179 566 0,70-482 0,-27-11 0,167-421 0,42-105 0,-40 102 0,-103 185 0,155-317 0,-1-1 0,-1 1 0,1-1 0,0 0 0,-1-1 0,0 1 0,0-1 0,-1 0 0,1 0 0,-1 0 0,0-1 0,0 0 0,0 0 0,0-1 0,-9 3 0,-9 1 0,1-1 0,-1-2 0,-24 1 0,-3 1 0,-524 48 0,418-48 0,-265-26 0,-122-67 0,4-32 0,235 51 0,-943-164 0,1199 225 0,-328-66 0,170 32 0,185 38-341,0 1 0,0 2-1,-39 1 1,50 1-6485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7:49.6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0:26.4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1:14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196 0 24575,'-2'5'0,"-4"4"0,0 5 0,-2 3 0,-4 3 0,-3-2 0,-3 1 0,-4 0 0,-2 1 0,0-1 0,1 0 0,3-2 0,5-3-8191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1:32.1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1:56.5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0 140 24575,'8'23'0,"1"0"0,2-1 0,0 0 0,1-1 0,1 0 0,0-1 0,2-1 0,1 0 0,30 29 0,-45-47 0,1 0 0,-1 0 0,1 0 0,0 0 0,-1 0 0,1 0 0,0 0 0,0 0 0,0-1 0,0 1 0,-1-1 0,1 1 0,0-1 0,0 0 0,0 0 0,0 0 0,0 0 0,0 0 0,0 0 0,0-1 0,0 1 0,0 0 0,0-1 0,-1 0 0,1 1 0,0-1 0,0 0 0,-1 0 0,1 0 0,0 0 0,2-3 0,5-3 0,-1-1 0,0 0 0,-1-1 0,10-14 0,0 2 0,122-129 120,-110 122-491,1 2-1,2 1 1,37-22 0,-25 22-6455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1:57.1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95 24575,'8'5'0,"0"1"0,-1 0 0,0 0 0,-1 0 0,1 1 0,-1 0 0,8 13 0,4 2 0,2 2 0,-1 0 0,26 24 0,-40-42 0,1-1 0,0 0 0,0 0 0,1-1 0,0 0 0,-1 0 0,1 0 0,1-1 0,12 4 0,-17-6 0,1-1 0,0 0 0,0 0 0,-1 0 0,1 0 0,0-1 0,0 1 0,-1-1 0,1 0 0,-1 0 0,1 0 0,-1-1 0,6-2 0,46-30 0,-34 19 0,36-18 39,119-52 1,68-5-633,-172 64-258,12-3-5975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2:01.9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1671 628 24575,'325'2'0,"586"-16"0,-829 10 0,0-4 0,-1-3 0,106-29 0,-176 37 0,0-1 0,-1 0 0,1 0 0,-1-1 0,0 0 0,14-11 0,-21 14 0,-1 0 0,1 0 0,-1 0 0,0 0 0,0-1 0,0 1 0,0-1 0,0 1 0,-1-1 0,1 0 0,-1 0 0,0 1 0,0-1 0,0 0 0,0 0 0,0 0 0,0 0 0,-1 0 0,0 0 0,1-1 0,-1 1 0,-1 0 0,1 0 0,0 0 0,-1 0 0,-1-5 0,-1-1 0,0 1 0,-1 0 0,0 0 0,-1 0 0,1 0 0,-2 1 0,1 0 0,-1 0 0,0 1 0,0-1 0,-13-9 0,-10-5 0,-48-29 0,69 45 0,-55-29 1,-1 3 1,-2 2-1,0 3 0,-2 3 0,-1 4 0,-104-18 0,-435-18-99,-623 51-356,887 34 454,295-23 0,-1 3 0,2 1 0,0 3 0,-82 35 0,117-42-1,0 0-1,0 0 0,0 1 0,1 1 0,0 0 0,1 1 0,0 0 0,0 1 0,1 0 1,1 0-1,-15 24 0,18-24 9,0 0 1,1 1-1,1 0 1,0 0 0,0 0-1,1 0 1,1 0-1,0 1 1,1 0-1,0-1 1,1 1-1,0-1 1,1 1 0,2 14-1,1-8 36,0-1-1,1 0 1,1 0 0,1 0-1,1-1 1,0 0-1,1 0 1,0-1 0,21 25-1,-13-21-32,1 0-1,1-1 1,1-1-1,1-1 1,0-1-1,28 16 1,2-5-17,1-2 1,1-3-1,1-1 0,0-3 1,101 18-1,-13-12 54,226 7 0,146-28-886,-416-5 219,35 1-6206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2:36.0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 24575,'2'-2'0,"1"1"0,0 4 0,0 3 0,-1 3 0,-1 3 0,-1 6 0,0 3 0,0 2 0,0 0 0,3 1 0,0-2 0,-1-2 0,3-1 0,3-5 0,-1-4-8191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2:36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24575,'16'0'0,"-3"0"0,1 0 0,26 4 0,-35-3 0,1 1 0,-1 0 0,1 0 0,-1 0 0,0 0 0,0 1 0,0 0 0,0 0 0,9 8 0,-7-5 0,0 0 0,0 1 0,-1 0 0,1 0 0,-2 1 0,1 0 0,-1 0 0,0 0 0,-1 0 0,1 1 0,-2 0 0,1 0 0,-2 0 0,1 0 0,-1 0 0,0 1 0,-1-1 0,0 1 0,-1 17 0,0-24 0,-1 0 0,0 0 0,0 0 0,0 0 0,0 0 0,-1 0 0,1 0 0,-1 0 0,1-1 0,-1 1 0,0-1 0,0 1 0,0-1 0,-1 0 0,-2 3 0,-42 25 0,22-16 0,24-14 0,1 0 0,0 0 0,-1 0 0,1 1 0,-1-1 0,1 0 0,0 0 0,-1 0 0,1 1 0,0-1 0,-1 0 0,1 0 0,0 1 0,0-1 0,-1 0 0,1 0 0,0 1 0,0-1 0,-1 0 0,1 1 0,0-1 0,0 1 0,0-1 0,0 0 0,0 1 0,-1-1 0,1 0 0,0 1 0,0-1 0,0 1 0,0-1 0,0 0 0,0 1 0,0-1 0,0 1 0,1-1 0,-1 0 0,0 1 0,0-1 0,0 0 0,0 1 0,1 0 0,18 8 0,28-2 0,123-5-394,-139-3-577,-6 1-5855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5:12.0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697 2 24575,'-142'-1'0,"-163"3"0,287-2 0,1 1 0,-1 1 0,1 1 0,0 1 0,-28 8 0,39-9 0,0-1 0,0 1 0,0 1 0,0-1 0,1 1 0,0 0 0,-1 0 0,1 0 0,1 1 0,-1-1 0,1 1 0,0 0 0,0 1 0,0-1 0,1 1 0,0 0 0,0 0 0,-3 8 0,0 6 0,0 2 0,1-1 0,2 1 0,-2 29 0,3 92 0,3-96 0,-1-9 0,2 1 0,1-1 0,2 0 0,14 56 0,-15-81 0,0-1 0,1 1 0,0-1 0,1 0 0,1 0 0,-1-1 0,2 1 0,0-2 0,0 1 0,1-1 0,0 0 0,1-1 0,0 0 0,0-1 0,1 0 0,17 10 0,-10-9 0,1-1 0,0-1 0,0-1 0,1-1 0,0 0 0,0-2 0,0 0 0,26 0 0,-1-3 0,-1-1 0,76-13 0,-64 3 0,0-2 0,-1-2 0,0-3 0,80-37 0,-107 41 0,0-1 0,0-1 0,-2-1 0,0-2 0,-1-1 0,-1 0 0,-1-2 0,-1-1 0,34-45 0,-46 53 9,-1 0 1,-1-1-1,0 0 0,-1-1 0,-1 0 1,-1 0-1,0 0 0,-1-1 0,-1 1 0,-1-1 1,0 0-1,-2-33 0,-1 40-80,0 0 1,0 0-1,-1-1 0,-1 1 0,0 0 1,0 1-1,-1-1 0,-1 0 1,1 1-1,-2 0 0,1 0 0,-2 1 1,1-1-1,-1 1 0,0 1 1,-1 0-1,0 0 0,-1 0 0,1 1 1,-20-12-1,9 8-6755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6:35.2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24575,'6'8'0,"0"0"0,-1 0 0,0 0 0,-1 0 0,0 1 0,0 0 0,-1-1 0,4 17 0,-5-16 0,1 0 0,0 0 0,1 0 0,-1 0 0,2 0 0,-1-1 0,1 0 0,8 11 0,-10-17 0,-1 0 0,1 1 0,0-1 0,0 0 0,0 0 0,0 0 0,0-1 0,0 1 0,0-1 0,1 0 0,-1 0 0,0 0 0,1 0 0,-1 0 0,1-1 0,-1 0 0,1 0 0,-1 0 0,1 0 0,-1 0 0,1 0 0,-1-1 0,1 0 0,-1 0 0,0 0 0,5-2 0,2-1 0,-1 0 0,0-1 0,0 0 0,0-1 0,-1 0 0,0 0 0,13-13 0,47-46-1365,-49 49-5461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6:35.8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36 24575,'4'4'0,"-1"1"0,1 1 0,-1-1 0,-1 0 0,1 1 0,3 9 0,2 5 0,-2-7 0,23 44 0,-26-53 0,-1 0 0,1 0 0,0 0 0,1-1 0,-1 1 0,0-1 0,1 0 0,0 0 0,0 0 0,7 4 0,-9-6 0,0 0 0,1-1 0,-1 1 0,0-1 0,0 1 0,1-1 0,-1 0 0,0 0 0,1 0 0,-1 0 0,0 0 0,1-1 0,-1 1 0,0-1 0,0 0 0,1 1 0,-1-1 0,0 0 0,0 0 0,0 0 0,0-1 0,0 1 0,0 0 0,0-1 0,-1 1 0,1-1 0,0 0 0,-1 0 0,1 1 0,1-5 0,6-6 0,0-2 0,-1 1 0,9-23 0,-7 17 0,-9 16-39,5-10 94,1 1-1,16-22 1,-21 31-143,1 0 1,-1 1-1,1-1 0,0 0 1,0 1-1,0 0 0,0 0 1,0 0-1,0 0 1,0 0-1,1 1 0,-1-1 1,1 1-1,-1 0 0,1 0 1,4-1-1,5 2-6738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6:36.5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0 123 24575,'24'22'0,"-13"-11"0,0 0 0,-1 0 0,10 14 0,-1 5 0,-14-21 0,0 0 0,1 0 0,0-1 0,0 0 0,1 0 0,0 0 0,9 6 0,-15-13 0,0 0 0,0-1 0,0 0 0,0 1 0,0-1 0,0 1 0,0-1 0,0 0 0,0 0 0,0 0 0,0 0 0,0 0 0,0 0 0,0 0 0,0 0 0,1 0 0,-1 0 0,0 0 0,0-1 0,0 1 0,0 0 0,0-1 0,0 1 0,-1-1 0,1 1 0,0-1 0,0 1 0,0-1 0,0 0 0,0 1 0,-1-1 0,1 0 0,0 0 0,-1 0 0,1 1 0,0-1 0,-1 0 0,1 0 0,-1 0 0,1-2 0,3-5 0,0 1 0,-1-2 0,4-13 0,-7 21 0,16-70 0,-13 54 0,0 0 0,1 0 0,1 0 0,1 0 0,0 1 0,1 0 0,17-29 0,-23 44-25,-1 0 0,1 0-1,-1 0 1,1 1 0,-1-1 0,1 0-1,0 0 1,-1 1 0,1-1-1,0 1 1,-1-1 0,1 0 0,0 1-1,0 0 1,0-1 0,0 1-1,-1-1 1,1 1 0,0 0 0,0 0-1,0-1 1,0 1 0,0 0-1,0 0 1,0 0 0,0 0 0,0 0-1,0 0 1,0 0 0,-1 1-1,1-1 1,0 0 0,0 0 0,0 1-1,0-1 1,0 1 0,0-1 0,-1 0-1,1 1 1,0 0 0,0-1-1,-1 1 1,1-1 0,0 1 0,-1 0-1,1 0 1,-1-1 0,1 1-1,-1 0 1,1 0 0,-1 0 0,1-1-1,-1 2 1,8 10-6801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1:15.1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24575,'3'0'0,"5"2"0,4 4 0,2 3 0,6 4 0,7 8 0,1 2 0,1 5 0,-3 0 0,-5-5-8191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6:39.9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0 240 24575,'0'2'0,"0"4"0,0 0 0,2 0 0,7-4 0,2-7 0,4-8 0,2-6 0,5 0 0,-3-1 0,3-3 0,1-2 0,0-3 0,0 0 0,-3 2 0,-1 4 0,0 3 0,-3 4-8191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6:40.9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1 155 24575,'0'5'0,"0"6"0,2 6 0,2 5 0,1 2 0,3 3 0,0-1 0,1-1 0,1-8 0,2-17 0,1-17 0,3-14 0,1-10 0,3-11 0,2-11 0,3-4 0,-3 9-8191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6:41.5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1 166 24575,'0'2'0,"0"4"0,0 3 0,0 2 0,2-1 0,9-6 0,6-12 0,6-9 0,6-8 0,2-6 0,4-4 0,-2 1 0,-2 2 0,-6 6-8191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6:44.4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 24575,'32'74'0,"-24"-51"0,2-1 0,0 0 0,14 21 0,-22-40 0,1 1 0,-1-1 0,1 0 0,0 0 0,0 0 0,0 0 0,0 0 0,1 0 0,-1-1 0,1 0 0,-1 0 0,1 0 0,0 0 0,0 0 0,0-1 0,7 2 0,-5-2 0,0 0 0,-1-1 0,1 0 0,0 0 0,0-1 0,0 0 0,0 0 0,0 0 0,-1-1 0,11-3 0,-1-2 0,1-1 0,-1-1 0,0 0 0,-1-1 0,0-1 0,-1 0 0,13-14 0,-14 13-195,-1-1 0,0 0 0,-1-1 0,-1 0 0,0-1 0,10-24 0,-11 19-6631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6:46.3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7 24575,'-3'7'0,"-2"8"0,-1 7 0,0 4 0,2 3 0,1 0 0,2-2 0,7-14 0,8-13 0,6-12 0,5-11 0,3-6 0,-1-4 0,2 3 0,-2 3 0,-5 6-8191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8:13.7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8:21.9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8:23.0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32 24575,'11'13'0,"-1"0"0,0 1 0,-1 0 0,11 25 0,0-3 0,12 21 0,-5-8 0,1-1 0,3-2 0,53 63 0,-80-105 0,-1 0 0,2 0 0,-1-1 0,0 1 0,1-1 0,-1 0 0,1 0 0,0 0 0,0-1 0,0 1 0,9 1 0,-11-3 0,0-1 0,-1 0 0,1 0 0,0 0 0,0 0 0,0 0 0,0 0 0,0-1 0,-1 0 0,1 1 0,0-1 0,-1 0 0,1 0 0,0-1 0,-1 1 0,1 0 0,-1-1 0,0 0 0,1 1 0,-1-1 0,0 0 0,0 0 0,2-3 0,16-19 0,-2-2 0,24-40 0,-7 10 0,155-202-1365,-145 203-5461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8:24.0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1 128 24575,'1'16'0,"0"0"0,1 0 0,1 0 0,0-1 0,9 23 0,33 71 0,-44-107 0,84 163 0,-69-138 0,1-1 0,2-1 0,41 44 0,-58-67 0,1 1 0,-1-1 0,1 1 0,0-1 0,0 0 0,0-1 0,0 1 0,0 0 0,0-1 0,0 1 0,0-1 0,1 0 0,-1 0 0,1 0 0,-1-1 0,5 1 0,-5-1 0,0-1 0,0 0 0,0 1 0,0-1 0,0 0 0,0 0 0,0 0 0,-1-1 0,1 1 0,0-1 0,-1 0 0,1 1 0,-1-1 0,1 0 0,-1-1 0,0 1 0,0 0 0,3-4 0,24-34 0,37-70 0,-24 40 0,-32 52-65,232-362-1235,-210 334-5526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8:33.6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24575,'14'30'0,"14"51"0,2 4 0,2-8 0,4-2 0,3-2 0,79 113 0,-110-176 0,-1 0 0,2-1 0,-1 0 0,19 16 0,-24-23 0,0 0 0,-1-1 0,1 1 0,0-1 0,1 1 0,-1-1 0,0 0 0,0 0 0,0 0 0,1 0 0,-1-1 0,0 1 0,1-1 0,-1 0 0,1 0 0,-1 0 0,0-1 0,1 1 0,-1-1 0,0 0 0,1 0 0,3-1 0,5-4 0,0 0 0,0-1 0,0 0 0,-1-1 0,0-1 0,15-14 0,58-67 0,-54 55 0,38-38-455,4 2 0,149-112 0,-137 124-6371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1:15.5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239 1 24575,'-7'7'0,"-5"5"0,-5 5 0,-2 2 0,-1 1 0,-3-2 0,-3 0 0,-2 0 0,2 1 0,2-2 0,3 0 0,6-4-8191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8:34.4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1 176 24575,'15'25'0,"8"16"0,2-2 0,2 0 0,53 58 0,-77-94 0,0 0 0,0-1 0,0 1 0,0-1 0,1 0 0,-1 0 0,1 0 0,-1 0 0,1-1 0,0 1 0,0-1 0,0 0 0,0 0 0,0 0 0,0-1 0,0 0 0,0 1 0,0-1 0,0-1 0,0 1 0,0 0 0,0-1 0,0 0 0,7-3 0,4-2 0,1-1 0,-2-1 0,1 0 0,22-18 0,-22 16 0,89-65-682,178-167-1,-226 186-6143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8:43.8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1 428 24575,'2'-2'0,"4"-4"0,5-2 0,8-6 0,11-7 0,7-7 0,9-8 0,9-9 0,7-2 0,3-2 0,2 1 0,-1 2 0,-7 3 0,-13 9-8191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8:44.3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268 0 24575,'-31'113'0,"-24"168"0,40-194 0,-17 137 0,-15 68 0,-5 49 0,30-169 0,17-154 120,2-17-321,-1-10-1083,3-2-5542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8:44.9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24575,'5'0'0,"9"0"0,16 0 0,22 0 0,27 0 0,30 0 0,34 0 0,30 0 0,24 0 0,15 0 0,2 0 0,-8 0 0,-35 0 0,-47 0-8191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8:45.9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13 287 24575,'-3'-5'0,"1"-1"0,1 1 0,-1 0 0,0-1 0,1 1 0,0-1 0,1 1 0,-1-1 0,1 1 0,0-1 0,0 0 0,1 1 0,0-1 0,0 1 0,0-1 0,1 1 0,-1-1 0,1 1 0,1 0 0,-1 0 0,1 0 0,-1 0 0,2 1 0,-1-1 0,5-5 0,0 0 0,1 1 0,0 0 0,1 1 0,0-1 0,0 2 0,1-1 0,0 2 0,0-1 0,24-8 0,2 3 0,1 1 0,0 3 0,0 1 0,41-2 0,160 1 0,-185 7 0,-49 1 0,324 8 0,-284-4 0,0 1 0,-1 3 0,0 2 0,-1 1 0,54 22 0,-84-27 0,1 0 0,-1 1 0,0 0 0,-1 1 0,1 1 0,-2 0 0,1 0 0,-1 1 0,-1 0 0,0 1 0,0 1 0,-1-1 0,0 1 0,-1 1 0,-1 0 0,0 0 0,0 0 0,-2 1 0,0 0 0,0 0 0,-1 0 0,-1 0 0,0 1 0,-1 0 0,-1-1 0,0 26 0,-3-17 0,-2 0 0,0 0 0,-1 0 0,-2 0 0,0-1 0,-1 0 0,-1 0 0,-2-1 0,0 0 0,-1-1 0,0 0 0,-27 30 0,-17 13 0,-3-3 0,-78 62 0,98-88 0,-56 46 0,-56 49 0,119-99 0,2 2 0,-39 51 0,63-73 0,-1-1 0,1 1 0,1 0 0,-8 20 0,12-27 0,0-1 0,0 1 0,0-1 0,1 1 0,-1-1 0,1 1 0,0 0 0,-1-1 0,1 1 0,0 0 0,1-1 0,-1 1 0,0 0 0,1-1 0,0 1 0,-1-1 0,1 1 0,0-1 0,0 1 0,1-1 0,-1 0 0,0 1 0,1-1 0,-1 0 0,1 0 0,3 3 0,3 1 0,0-1 0,0 0 0,0-1 0,0 0 0,1 0 0,0-1 0,-1 0 0,19 3 0,78 8 0,-103-14 0,588 10 0,-374-13 0,162 2-1365,-282 1-5461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9:28.8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1 123 24575,'4'75'0,"3"0"0,3 0 0,4 0 0,25 78 0,-33-138 0,-3-13 0,1-25 0,-4 8 0,2-76 0,4 1 0,28-140 0,-30 215 0,0 1 0,1-1 0,1 1 0,0 1 0,9-16 0,-13 25 0,1 0 0,0 1 0,0-1 0,0 1 0,0 0 0,0 0 0,1 0 0,-1 0 0,7-4 0,-8 6 0,0 0 0,1 0 0,-1 0 0,0 1 0,1-1 0,-1 1 0,0-1 0,1 1 0,-1 0 0,1 0 0,-1 0 0,1 0 0,-1 0 0,0 1 0,1-1 0,-1 1 0,0-1 0,1 1 0,2 1 0,-2 0 0,0 0 0,1 0 0,-1 0 0,0 1 0,0-1 0,-1 1 0,1 0 0,0 0 0,-1 0 0,0 0 0,1 0 0,-1 1 0,-1-1 0,1 0 0,0 1 0,-1 0 0,2 5 0,2 9 0,-1 1 0,3 25 0,-3-20 0,26 164 0,-30-186-80,0 0 0,1 0-1,-1-1 1,1 1 0,-1 0-1,1 0 1,-1 0 0,1-1-1,0 1 1,0 0 0,0-1 0,0 1-1,0-1 1,1 1 0,-1-1-1,3 3 1,9 3-6746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9:30.1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24575,'0'41'0,"2"0"0,2 0 0,15 67 0,-13-86 0,1 1 0,1-1 0,1 0 0,0 0 0,2-1 0,1-1 0,26 36 0,-36-53 0,1 0 0,-1 0 0,1 0 0,0 0 0,0 0 0,0 0 0,1-1 0,-1 1 0,1-1 0,-1 0 0,1 0 0,5 2 0,-6-4 0,1 1 0,-1-1 0,1 0 0,-1 0 0,1 0 0,-1 0 0,0 0 0,1-1 0,-1 0 0,0 0 0,1 1 0,-1-2 0,0 1 0,0 0 0,4-3 0,20-10 0,0-2 0,-1-1 0,29-25 0,67-68 0,-37 31 0,-85 79 0,0 0 0,0-1 0,0 1 0,0 0 0,1-1 0,-1 1 0,0 0 0,0-1 0,1 1 0,-1 0 0,0 0 0,1-1 0,-1 1 0,0 0 0,0 0 0,1-1 0,-1 1 0,1 0 0,-1 0 0,0 0 0,1 0 0,-1 0 0,0 0 0,1 0 0,-1-1 0,1 1 0,-1 0 0,0 0 0,1 0 0,-1 1 0,1-1 0,-1 0 0,0 0 0,1 0 0,-1 0 0,0 0 0,1 0 0,-1 0 0,1 1 0,-2 17 0,-18 37 0,15-46 0,-8 28 0,2 0 0,1 0 0,2 1 0,-3 46 0,5 156 0,5-232 0,0 125 0,3 121 0,-1-232-1365,1-5-5461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9:32.2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1003 843 24575,'9'0'0,"0"1"0,-1 0 0,1 1 0,10 3 0,16 3 0,85 5 0,162-3 0,-219-9 0,2012 2-3502,-1568-5 4065,2258-150-3524,-2643 139 2989,601-74-366,-17-48 716,-671 126 179,99-29 1035,-120 33-1316,-1 0-1,0-1 0,0-1 1,0 0-1,-1 0 1,0-1-1,12-11 0,-22 17-216,0 0 0,-1 1 0,1-1 0,0 0 0,-1 0 0,1-1 0,-1 1 0,1 0 0,-1 0 0,0-1 0,0 1 0,0-1 0,-1 1 0,1-1 0,0 1 0,-1-1 0,0 1 0,1-1 0,-1-3 0,-1 2-31,0 1 0,0-1-1,0 0 1,0 1 0,0-1-1,-1 1 1,1-1 0,-1 1-1,0 0 1,0-1 0,-5-4-1,-3-2-31,0 0-1,0 1 1,-1 0-1,0 0 0,-1 1 1,-13-6-1,-10-4 5,-1 2 0,0 1 0,-54-13 0,-125-17 0,-446-29-583,-10 49-1493,-1801 36 1739,650 107 337,988-24-844,13 63 822,411-38 1848,307-82-885,-181 93-1,259-116-891,1 0-1,-24 20 1,42-30-49,1 0 1,0 0 0,1 1-1,-1-1 1,1 1 0,-1 1-1,2-1 1,-1 0-1,0 1 1,1 0 0,0 0-1,1 0 1,-1 0 0,-2 10-1,5-12 0,-1 0 0,1 0 0,0 1 0,0-1 0,1 0 0,-1 0 0,1-1 0,0 1 0,0 0 0,0 0 0,0 0 0,1 0 0,-1-1 0,1 1 0,0-1 0,0 1 0,1-1 0,-1 0 0,1 0 0,-1 0 0,1 0 0,0 0 0,0 0 0,0-1 0,1 0 0,-1 1 0,0-1 0,1-1 0,0 1 0,4 1 0,12 5 0,1-1 0,0-1 0,0-1 0,30 4 0,-33-6 0,500 47 13,6-41-81,-206-7-406,124 8 403,220 2-1223,-550-11-5003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9:48.3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60 24575,'24'-11'0,"1"1"0,0 1 0,1 2 0,-1 0 0,1 1 0,1 2 0,-1 1 0,1 1 0,-1 1 0,34 3 0,-57-1 0,-1-1 0,1 1 0,0 0 0,0 0 0,-1 0 0,1 0 0,0 0 0,-1 1 0,1-1 0,-1 1 0,0-1 0,1 1 0,-1 0 0,0 0 0,0 0 0,0 0 0,0 0 0,-1 1 0,1-1 0,-1 1 0,1-1 0,-1 1 0,0-1 0,0 1 0,0 0 0,0 0 0,0-1 0,-1 1 0,1 0 0,-1 0 0,0 3 0,1 9 0,0 0 0,-2-1 0,0 1 0,-4 23 0,1-14 0,-1 0 0,-1-1 0,-1 0 0,-1 0 0,-16 32 0,17-43 0,1-1 0,-2 0 0,1 0 0,-2-1 0,1 0 0,-1 0 0,-1-1 0,0 0 0,0-1 0,-1 0 0,-19 11 0,24-16 0,0 1 0,0 0 0,1 0 0,-1 0 0,1 1 0,0-1 0,0 1 0,0 0 0,-4 8 0,8-12 0,0 1 0,0-1 0,0 1 0,1 0 0,-1-1 0,1 1 0,-1-1 0,1 1 0,-1 0 0,1 0 0,0-1 0,0 1 0,0 0 0,0-1 0,0 1 0,0 0 0,1 1 0,0 0 0,0-1 0,0 0 0,0-1 0,0 1 0,0 0 0,1 0 0,-1 0 0,1-1 0,-1 1 0,1-1 0,0 1 0,0-1 0,-1 0 0,1 1 0,0-1 0,4 1 0,5 3 0,1-1 0,-1 0 0,1-1 0,0 0 0,-1-1 0,1-1 0,14 1 0,85-4 0,-110 2 0,15-1-341,0 0 0,0-2-1,28-7 1,-29 5-6485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19:52.4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458 0 24575,'-11'1'0,"1"0"0,-1 0 0,0 1 0,1 0 0,-1 1 0,1 0 0,0 1 0,0 0 0,0 1 0,-14 8 0,-6 7 0,-49 44 0,60-48 0,-1 1 0,0 1 0,2 2 0,0 0 0,1 0 0,1 2 0,1 0 0,-14 28 0,21-33 0,0 1 0,1 0 0,1 0 0,1 1 0,0-1 0,1 1 0,1 0 0,1 1 0,1-1 0,2 31 0,-1-45 0,1 1 0,0-1 0,0 0 0,0 1 0,1-1 0,0 0 0,0 0 0,0 0 0,0 0 0,1 0 0,0-1 0,0 1 0,0-1 0,7 7 0,-5-6 0,1 0 0,0 0 0,0-1 0,1 0 0,-1 0 0,1-1 0,0 0 0,0 0 0,11 3 0,1-2 0,0 0 0,0-2 0,0 0 0,0-1 0,0-1 0,0-1 0,29-5 0,-30 2 0,-1-1 0,0 0 0,0-1 0,-1-1 0,0-1 0,0 0 0,-1-1 0,18-14 0,10-10 0,52-50 0,-83 71 0,-1 1 0,0-1 0,0-1 0,-1 0 0,-1 0 0,0-1 0,-1 0 0,8-18 0,-14 25 0,1 0 0,-2 0 0,1 0 0,-1 0 0,0 0 0,0 0 0,-1 0 0,0 0 0,0-1 0,-1 1 0,0 0 0,0 0 0,0 0 0,-1 0 0,0 0 0,-1 0 0,0 1 0,0-1 0,0 1 0,-7-11 0,3 7-76,0 1 1,-1 0-1,0 1 0,0-1 0,-1 1 0,0 1 0,0 0 0,-1 0 1,0 1-1,0 0 0,-1 1 0,1 0 0,-1 1 0,0 0 1,0 0-1,-1 1 0,-13-1 0,9 2-6750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1:18.1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43 24575,'0'0'0,"1"-1"0,-1 0 0,1 1 0,-1-1 0,1 1 0,-1-1 0,1 1 0,-1-1 0,1 1 0,0-1 0,-1 1 0,1 0 0,0-1 0,0 1 0,-1 0 0,1-1 0,0 1 0,-1 0 0,1 0 0,0 0 0,0 0 0,0 0 0,1 0 0,25-3 0,-20 3 0,491-32 0,55 33-1365,-466-1-5461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22:48.8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878 53 24575,'-34'-9'0,"-15"-4"0,-1 2 0,-74-6 0,92 15 0,0 2 0,0 1 0,0 1 0,0 2 0,1 2 0,0 0 0,-1 2 0,-51 22 0,66-23 0,0 2 0,0 0 0,1 1 0,0 0 0,1 1 0,0 1 0,1 1 0,0 0 0,1 1 0,0 0 0,1 1 0,1 0 0,1 1 0,0 0 0,1 0 0,-9 22 0,8-9 0,1 0 0,1 0 0,2 1 0,0 0 0,2 0 0,2 0 0,1 0 0,3 49 0,2-43 0,2-1 0,1 1 0,2-1 0,1 0 0,1-1 0,33 65 0,-28-69 0,2-1 0,0-1 0,2 0 0,1-1 0,2-2 0,0 0 0,39 32 0,-40-40 0,1-1 0,0-1 0,1-1 0,0-1 0,1-1 0,1-1 0,0-2 0,0 0 0,44 8 0,-51-14 0,0-1 0,0-1 0,0 0 0,0-2 0,-1 0 0,1-1 0,0-1 0,0 0 0,-1-2 0,0 0 0,0-1 0,0-1 0,-1 0 0,0-2 0,22-14 0,-17 8 0,-1-1 0,0-1 0,-2-1 0,0-1 0,-1-1 0,-1-1 0,0 0 0,-2-1 0,-1 0 0,16-34 0,-8 6-455,-2-1 0,21-83 0,-15 24-6371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22:50.8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129 149 24575,'-1'-1'0,"-1"0"0,0 1 0,1-1 0,0 0 0,-1 0 0,1-1 0,0 1 0,-1 0 0,1 0 0,0-1 0,0 1 0,0-1 0,0 1 0,0-1 0,0 1 0,1-1 0,-1 1 0,0-1 0,1 0 0,-1 1 0,1-1 0,0 0 0,0 1 0,-1-1 0,1 0 0,0 0 0,1 1 0,-1-1 0,0 0 0,0 0 0,2-2 0,-1 0 0,0 0 0,0 1 0,1-1 0,-1 1 0,1-1 0,0 1 0,0 0 0,1 0 0,-1 0 0,1 0 0,-1 0 0,1 0 0,4-3 0,2 1 0,1 0 0,-1 0 0,1 1 0,0 0 0,0 1 0,0 0 0,0 0 0,14-1 0,90-4 0,-91 7 0,18 0 0,34-3 0,0 3 0,111 14 0,-178-12 0,-1 0 0,0 1 0,0 0 0,1 0 0,-1 1 0,0 0 0,-1 0 0,12 7 0,-17-9 0,0 0 0,1 0 0,-1 0 0,0 0 0,0 0 0,-1 0 0,1 0 0,0 0 0,0 1 0,0-1 0,-1 0 0,1 1 0,-1-1 0,1 0 0,-1 1 0,1-1 0,-1 1 0,0-1 0,0 2 0,0 0 0,0-1 0,-1 0 0,0 1 0,1-1 0,-1 0 0,0 1 0,0-1 0,0 0 0,-1 0 0,1 0 0,0 0 0,-1 0 0,1 0 0,-1-1 0,-3 3 0,-16 15 0,-2-1 0,0-2 0,-1 0 0,-41 19 0,14-6 0,-53 30 0,-119 92 0,189-125 0,1 2 0,1 1 0,2 2 0,1 1 0,1 1 0,-45 73 0,68-98 0,0 0 0,1 1 0,1-1 0,-1 1 0,1 0 0,1 0 0,-2 10 0,3-16 0,1 0 0,0 0 0,0 0 0,0 0 0,0 0 0,1-1 0,-1 1 0,1 0 0,0 0 0,0 0 0,0 0 0,0-1 0,0 1 0,1 0 0,-1-1 0,1 1 0,-1-1 0,1 0 0,0 0 0,0 1 0,0-1 0,0 0 0,1-1 0,-1 1 0,5 3 0,5 1 0,-1 0 0,1-1 0,1 0 0,-1-1 0,1 0 0,19 2 0,85 7 0,-97-11 0,605 11-414,-515-14-537,-22 0-5875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22:53.6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1464 1 24575,'-1'0'0,"1"1"0,0 0 0,-1-1 0,1 1 0,-1 0 0,1-1 0,-1 1 0,0-1 0,1 1 0,-1-1 0,1 1 0,-1-1 0,0 1 0,0-1 0,1 0 0,-1 1 0,0-1 0,1 0 0,-1 0 0,0 0 0,0 1 0,0-1 0,1 0 0,-1 0 0,-1 0 0,-26 2 0,24-2 0,-335 5 0,-13 0 0,282 0 0,1 4 0,0 2 0,-69 21 0,111-24 0,0 1 0,1 1 0,0 2 0,1 0 0,1 2 0,0 0 0,-26 21 0,37-24 0,0 1 0,1 0 0,1 0 0,0 1 0,1 0 0,0 1 0,1 0 0,0 1 0,1 0 0,1 0 0,0 1 0,2 0 0,-6 19 0,7-15 0,1 1 0,0-1 0,2 0 0,0 1 0,1-1 0,1 0 0,1 1 0,6 21 0,-1-13 0,1-1 0,1 0 0,2-1 0,0 0 0,19 29 0,-5-14 0,3-2 0,1-1 0,2-1 0,1-2 0,2-1 0,65 50 0,-50-49-7,2-3 0,1-2 0,1-2 0,2-3 0,1-2 0,0-3 0,2-2 0,71 14-1,-47-17-77,0-4-1,1-3 0,-1-5 0,1-2 1,123-15-1,-144 5 86,-1-2 0,0-3 0,-1-3 0,-1-3 0,0-2 0,-2-2 0,96-55 0,-118 57 0,-2-2 0,-1-2 0,0-1 0,-2-1 0,36-43 0,-45 44 0,-1 0 0,-2-2 0,0 0 0,-2-1 0,-1-1 0,-2 0 0,12-38 0,-18 46 0,-1-1 0,-2 0 0,0 0 0,-1 0 0,-1 0 0,-2 0 0,0 0 0,-1 0 0,-6-29 0,3 32 0,-1 1 0,-1 0 0,0 0 0,-2 1 0,0 0 0,-1 0 0,0 1 0,-2 0 0,0 1 0,-1 0 0,-16-16 0,-35-26-1269,2 14-5075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22:54.0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3:22:59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646 24 24575,'-1'-1'0,"1"0"0,-1 0 0,1 0 0,-1 1 0,0-1 0,1 0 0,-1 0 0,0 1 0,1-1 0,-1 0 0,0 1 0,0-1 0,0 1 0,0-1 0,0 1 0,1-1 0,-1 1 0,0 0 0,0-1 0,0 1 0,0 0 0,0 0 0,-2 0 0,-28-6 0,28 6 0,-11-2 0,-1 0 0,0 1 0,1 1 0,-1 0 0,0 2 0,1-1 0,-1 2 0,-26 7 0,33-7 0,0 0 0,0 1 0,0 0 0,1 1 0,-1-1 0,1 1 0,0 1 0,1-1 0,-1 1 0,1 1 0,0-1 0,0 1 0,1 0 0,0 0 0,0 1 0,-4 10 0,-4 12 0,2-1 0,1 2 0,1 0 0,2 0 0,1 0 0,1 1 0,2-1 0,2 1 0,0 0 0,2 0 0,8 50 0,-5-65 0,1 0 0,0 0 0,1 0 0,1-1 0,14 26 0,-17-35 0,0 0 0,1 0 0,-1-1 0,2 1 0,-1-1 0,1 0 0,0-1 0,0 1 0,0-1 0,1 0 0,0-1 0,0 0 0,0 0 0,11 4 0,-14-7 0,0 0 0,1 0 0,-1-1 0,1 0 0,-1 0 0,0 0 0,1 0 0,-1-1 0,0 0 0,1 0 0,-1 0 0,0 0 0,0 0 0,0-1 0,0 0 0,0 0 0,0 0 0,-1 0 0,1-1 0,-1 0 0,1 1 0,-1-1 0,0 0 0,0-1 0,0 1 0,0 0 0,2-6 0,1 1 0,0-1 0,0 0 0,-1-1 0,0 0 0,-1 1 0,0-1 0,-1-1 0,0 1 0,0 0 0,0-12 0,-2 19 0,-1 0 0,0 0 0,0 0 0,0 0 0,-1 0 0,1 0 0,-1 0 0,1 1 0,-1-1 0,0 0 0,0 0 0,0 0 0,-1 1 0,1-1 0,-1 1 0,1-1 0,-1 1 0,0-1 0,0 1 0,0 0 0,0 0 0,0 0 0,0 0 0,-1 1 0,1-1 0,-1 0 0,1 1 0,-1 0 0,0-1 0,0 1 0,-3-1 0,-9-2 0,0 1 0,-1 0 0,1 1 0,-28-1 0,28 3 0,-337-2-1214,346 2 1063,-32 1-6675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1:19.4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24575,'189'15'0,"10"-16"-1365,-180 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1:20.3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24575,'5'0'0,"6"0"0,9 0 0,10 0 0,12 0 0,6 0 0,-2 0 0,-2 0 0,0 0 0,-3 0 0,-8 0 0,-4 3 0,-4 0 0,-5 0 0,0-1 0,1 0 0,-1-1 0,-4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2:51.0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120 47 24575,'-1'0'0,"1"0"0,-1 0 0,1 0 0,0 0 0,-1-1 0,1 1 0,-1 0 0,1 0 0,-1 0 0,1 0 0,0 0 0,-1-1 0,1 1 0,0 0 0,-1 0 0,1-1 0,-1 1 0,1 0 0,0 0 0,0-1 0,-1 1 0,1 0 0,0-1 0,-1 1 0,1-1 0,0 1 0,0 0 0,0-1 0,0 1 0,-1-1 0,1 1 0,0-1 0,0 1 0,0 0 0,0-1 0,0 1 0,0-1 0,0 1 0,0-1 0,0 1 0,0 0 0,0-1 0,0 1 0,1-1 0,-1 0 0,0-1 0,1 1 0,-1 0 0,0 0 0,1 0 0,-1 0 0,1 0 0,0 0 0,-1 1 0,1-1 0,0 0 0,-1 0 0,1 0 0,0 0 0,0 1 0,0-1 0,-1 0 0,1 1 0,1-1 0,9-3 0,1 1 0,-1 1 0,0 0 0,1 0 0,21 1 0,58 6 0,-84-5 0,0 1 0,0 0 0,-1 0 0,1 1 0,0 0 0,-1 0 0,0 0 0,1 1 0,9 6 0,-13-7 0,-1 0 0,1 1 0,-1-1 0,0 0 0,0 1 0,0 0 0,-1-1 0,1 1 0,-1 0 0,1 0 0,-1 0 0,0 0 0,0 0 0,0 0 0,0 0 0,-1 0 0,1 0 0,-1 0 0,0 1 0,0-1 0,0 0 0,-1 6 0,-1 1 0,0 1 0,0-1 0,-1 0 0,-1 0 0,0 0 0,0 0 0,-1-1 0,0 0 0,0 0 0,-11 13 0,-9 8 0,-40 40 0,10-19 0,-3-3 0,-69 45 0,124-91 0,-16 14 0,19-16 0,-1 0 0,1 0 0,0 1 0,0-1 0,-1 0 0,1 0 0,0 1 0,0-1 0,0 0 0,0 1 0,0-1 0,-1 0 0,1 1 0,0-1 0,0 0 0,0 1 0,0-1 0,0 0 0,0 1 0,0-1 0,0 0 0,0 1 0,0-1 0,0 0 0,0 1 0,1-1 0,-1 0 0,0 1 0,0-1 0,0 0 0,0 1 0,0-1 0,1 0 0,-1 0 0,0 1 0,0-1 0,1 0 0,-1 0 0,0 1 0,0-1 0,1 0 0,-1 0 0,0 0 0,0 1 0,1-1 0,-1 0 0,0 0 0,1 0 0,-1 0 0,0 0 0,1 0 0,-1 0 0,0 0 0,1 0 0,-1 0 0,0 0 0,1 0 0,-1 0 0,0 0 0,1 0 0,27 3 0,-1-1 0,0-1 0,52-5 0,-8 1 0,-20 3-682,68 10-1,-79-4-6143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12:50:55.5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24575,'9'6'0,"0"-1"0,-1 2 0,1-1 0,-2 1 0,1 1 0,-1-1 0,0 1 0,10 16 0,-13-18 0,-3-4 0,1 0 0,-1 0 0,0-1 0,1 1 0,0 0 0,-1 0 0,1-1 0,0 1 0,0-1 0,0 0 0,0 1 0,0-1 0,0 0 0,1 0 0,-1 0 0,0-1 0,0 1 0,1 0 0,-1-1 0,0 1 0,1-1 0,-1 0 0,0 0 0,1 0 0,-1 0 0,1 0 0,-1-1 0,0 1 0,1-1 0,3-1 0,4-3 0,-1 0 0,0 0 0,0-1 0,0-1 0,13-12 0,6-5 0,-3 7-1365,-3 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ea859cc0c3_0_55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ea859cc0c3_0_55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E291418E-3898-EC38-8AD1-B46A73BF6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3432BF9A-1ABB-3040-A972-2CA651B28B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D299D881-4CF9-50CF-CED1-7B87293CC9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155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8A1AA1C9-FCFC-4580-CD00-759FAB245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25551995-F31C-B55B-0538-09AE9F140D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67C3ADDE-9B27-0FD0-C6CF-3ED2D8C86D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43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BBDBDECE-AB99-4CA9-ECC7-FF675F84E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D0B771BA-9905-1B21-2EFD-5AF68D4D94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315D454C-C841-5220-834B-16CC9054DF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18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B6DC21A1-7B0D-DFD6-8126-60E7B66FC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D2D804AA-D6B5-BDDB-DEA9-B5CCEC538C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1124BB0B-C76E-F4C1-89B5-1223F52BDA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25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CF0229A0-AA8F-3A53-B04D-F8DAB6C6C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78EF5062-FBAD-8CBD-45F4-C53AB838E5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303A4A46-379D-2E06-176A-56A2FDCC39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615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028626B7-4CFA-FC53-D577-A30B7E6F5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7A819D59-C624-02B0-0BF2-DA5F18E59B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26B3ED3B-6E45-5013-DDC8-F09FF26596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789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142A82D0-79D6-90DA-E90A-FBC6C6067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DFFE8D31-7E14-B5E2-90C2-7F70B9FD2F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686A05A8-5591-8395-F540-D62586629E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390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4E960A03-1FEF-302D-CF15-B5988E49E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D0884D10-367E-C5C6-B94C-0F5909E154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453A671A-D842-333C-822F-40CBDC6978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384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FBF27AFC-7D6D-9C88-821A-D6AF22461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46467CE6-9944-8434-DF32-F7A2F0EC75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6D09F3D9-122F-9E89-A36D-4971A9F186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633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B730BD68-1C2B-70FF-ADDD-F07F7E664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C8102E48-4923-5B96-BEA8-7F0AFFC817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FC3E9A43-C0E1-14B6-82F1-FE287BE52C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01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a859cc0c3_0_55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ea859cc0c3_0_55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364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23C0AEE0-4442-E5BA-22AB-F4279DBA6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F74E568B-C642-B810-4D81-20CBCFD2AD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1F5B75C0-DB71-8D4A-53CC-FBE5387F24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157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20F33BB6-B0FE-A265-15DF-DF25F8C81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EA33206F-1E75-9203-7A08-3BEA06882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C05264A3-578B-C4E4-B61F-79DCA026E1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591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E68D4383-D1B0-41FD-AD92-835391521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0528C54E-826D-8CD8-E9CD-2DBFCFC512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C82BAA09-8C23-6003-0D34-71E28B54C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34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96BBDB84-47F8-CAA4-EA4A-6A9C6367B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B494F71F-92D5-5DD7-9520-605FEB28F3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0CA3CCA2-0FD9-812E-F112-5FAA745F59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59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0125288A-4CBB-E99D-F9F8-D06B6C897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DF056BF0-99B7-6036-4585-88BC3A7646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09857670-8AB6-BAC2-026D-52639F89B5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55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C5189078-A2DC-15C3-3BA7-D9589D05C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11E9B5A2-E84C-3095-04BF-2357F6A3CD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3CB2DCAD-DD86-71AD-FB92-78321891E5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39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47E7D7BF-BF77-C721-A862-3631956AA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29E4D4AC-B15F-4100-7722-C4A9DCB078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68B832E3-A08F-2B06-86CB-5A31ECDC3B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13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DFADF5D8-8A8B-CA98-1A02-229FBF1FA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3401ed36_1_0:notes">
            <a:extLst>
              <a:ext uri="{FF2B5EF4-FFF2-40B4-BE49-F238E27FC236}">
                <a16:creationId xmlns:a16="http://schemas.microsoft.com/office/drawing/2014/main" id="{B0045253-3D52-548A-46D5-674E8D8FC2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3401ed36_1_0:notes">
            <a:extLst>
              <a:ext uri="{FF2B5EF4-FFF2-40B4-BE49-F238E27FC236}">
                <a16:creationId xmlns:a16="http://schemas.microsoft.com/office/drawing/2014/main" id="{63442148-22DB-5073-0279-9066F3108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68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2548619-6E85-5316-A2BE-486E7A063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a859cc0c3_0_55040:notes">
            <a:extLst>
              <a:ext uri="{FF2B5EF4-FFF2-40B4-BE49-F238E27FC236}">
                <a16:creationId xmlns:a16="http://schemas.microsoft.com/office/drawing/2014/main" id="{D9B51508-237A-299C-D8BA-50F4F80698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ea859cc0c3_0_55040:notes">
            <a:extLst>
              <a:ext uri="{FF2B5EF4-FFF2-40B4-BE49-F238E27FC236}">
                <a16:creationId xmlns:a16="http://schemas.microsoft.com/office/drawing/2014/main" id="{6B3EC45B-A6D1-C9CB-59D2-9C386AACE2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55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7900" y="2740750"/>
            <a:ext cx="3242550" cy="286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72020">
            <a:off x="239180" y="-461611"/>
            <a:ext cx="2427491" cy="28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66" y="2926050"/>
            <a:ext cx="1758718" cy="208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29693">
            <a:off x="6649190" y="240144"/>
            <a:ext cx="1807370" cy="1465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338200" y="752725"/>
            <a:ext cx="6467700" cy="3638100"/>
          </a:xfrm>
          <a:prstGeom prst="roundRect">
            <a:avLst>
              <a:gd name="adj" fmla="val 5953"/>
            </a:avLst>
          </a:prstGeom>
          <a:solidFill>
            <a:schemeClr val="dk2"/>
          </a:solidFill>
          <a:ln>
            <a:noFill/>
          </a:ln>
          <a:effectLst>
            <a:outerShdw blurRad="57150" dist="476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677750" y="1481550"/>
            <a:ext cx="57885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100000">
            <a:off x="-417184" y="-332869"/>
            <a:ext cx="2531548" cy="299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273996" flipH="1">
            <a:off x="6803285" y="393330"/>
            <a:ext cx="3005512" cy="357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0">
            <a:off x="3000283" y="3559324"/>
            <a:ext cx="1764660" cy="20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name="adj" fmla="val 5953"/>
            </a:avLst>
          </a:prstGeom>
          <a:solidFill>
            <a:schemeClr val="dk2"/>
          </a:solidFill>
          <a:ln>
            <a:noFill/>
          </a:ln>
          <a:effectLst>
            <a:outerShdw blurRad="57150" dist="476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273996" flipH="1">
            <a:off x="7848894" y="-68071"/>
            <a:ext cx="1368981" cy="162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4757">
            <a:off x="749320" y="3559326"/>
            <a:ext cx="1880611" cy="20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>
            <a:off x="6940903" y="2276381"/>
            <a:ext cx="2531548" cy="299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424714">
            <a:off x="-921137" y="-299576"/>
            <a:ext cx="2576275" cy="20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name="adj" fmla="val 5953"/>
            </a:avLst>
          </a:prstGeom>
          <a:solidFill>
            <a:schemeClr val="dk2"/>
          </a:solidFill>
          <a:ln>
            <a:noFill/>
          </a:ln>
          <a:effectLst>
            <a:outerShdw blurRad="57150" dist="476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38725" y="2316475"/>
            <a:ext cx="2303900" cy="273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57955">
            <a:off x="3358330" y="-1280761"/>
            <a:ext cx="2427491" cy="28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name="adj" fmla="val 5953"/>
            </a:avLst>
          </a:prstGeom>
          <a:solidFill>
            <a:schemeClr val="dk2"/>
          </a:solidFill>
          <a:ln>
            <a:noFill/>
          </a:ln>
          <a:effectLst>
            <a:outerShdw blurRad="57150" dist="476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726450" y="1754975"/>
            <a:ext cx="4015200" cy="21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4976975" y="1374425"/>
            <a:ext cx="3232800" cy="2913000"/>
          </a:xfrm>
          <a:prstGeom prst="rect">
            <a:avLst/>
          </a:prstGeom>
          <a:noFill/>
          <a:ln>
            <a:noFill/>
          </a:ln>
        </p:spPr>
      </p:sp>
      <p:pic>
        <p:nvPicPr>
          <p:cNvPr id="51" name="Google Shape;5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000" y="3718075"/>
            <a:ext cx="2004350" cy="17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564540">
            <a:off x="6914801" y="3314739"/>
            <a:ext cx="1757600" cy="207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831347">
            <a:off x="-513596" y="-512479"/>
            <a:ext cx="3741343" cy="269710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1338200" y="752725"/>
            <a:ext cx="6467700" cy="3638100"/>
          </a:xfrm>
          <a:prstGeom prst="roundRect">
            <a:avLst>
              <a:gd name="adj" fmla="val 5953"/>
            </a:avLst>
          </a:prstGeom>
          <a:solidFill>
            <a:schemeClr val="dk2"/>
          </a:solidFill>
          <a:ln>
            <a:noFill/>
          </a:ln>
          <a:effectLst>
            <a:outerShdw blurRad="57150" dist="476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635493">
            <a:off x="2274795" y="2906403"/>
            <a:ext cx="3216735" cy="380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0164" y="-382850"/>
            <a:ext cx="2535630" cy="20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name="adj" fmla="val 5953"/>
            </a:avLst>
          </a:prstGeom>
          <a:solidFill>
            <a:schemeClr val="dk2"/>
          </a:solidFill>
          <a:ln>
            <a:noFill/>
          </a:ln>
          <a:effectLst>
            <a:outerShdw blurRad="57150" dist="476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1087" y="0"/>
            <a:ext cx="759352" cy="8975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720064" y="17325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2"/>
          </p:nvPr>
        </p:nvSpPr>
        <p:spPr>
          <a:xfrm>
            <a:off x="4826936" y="17325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32186" y="3878875"/>
            <a:ext cx="2535630" cy="208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124" y="-420749"/>
            <a:ext cx="1471275" cy="17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74751">
            <a:off x="-1078006" y="-351147"/>
            <a:ext cx="3216737" cy="380854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name="adj" fmla="val 5953"/>
            </a:avLst>
          </a:prstGeom>
          <a:solidFill>
            <a:schemeClr val="dk2"/>
          </a:solidFill>
          <a:ln>
            <a:noFill/>
          </a:ln>
          <a:effectLst>
            <a:outerShdw blurRad="57150" dist="476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488533">
            <a:off x="6673139" y="2833551"/>
            <a:ext cx="2056061" cy="243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3425" y="-420305"/>
            <a:ext cx="2187450" cy="243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2068" y="3054150"/>
            <a:ext cx="3138145" cy="25858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1338200" y="752725"/>
            <a:ext cx="6467700" cy="3638100"/>
          </a:xfrm>
          <a:prstGeom prst="roundRect">
            <a:avLst>
              <a:gd name="adj" fmla="val 5953"/>
            </a:avLst>
          </a:prstGeom>
          <a:solidFill>
            <a:schemeClr val="dk2"/>
          </a:solidFill>
          <a:ln>
            <a:noFill/>
          </a:ln>
          <a:effectLst>
            <a:outerShdw blurRad="57150" dist="476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5034" y="65500"/>
            <a:ext cx="2187432" cy="17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1652400" y="2557706"/>
            <a:ext cx="5839200" cy="8757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361" y="3054150"/>
            <a:ext cx="2535630" cy="208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12036">
            <a:off x="6567713" y="3054150"/>
            <a:ext cx="2576275" cy="208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1703" y="-290500"/>
            <a:ext cx="2342998" cy="278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/>
          <p:nvPr/>
        </p:nvSpPr>
        <p:spPr>
          <a:xfrm>
            <a:off x="1338200" y="752725"/>
            <a:ext cx="6467700" cy="3638100"/>
          </a:xfrm>
          <a:prstGeom prst="roundRect">
            <a:avLst>
              <a:gd name="adj" fmla="val 5953"/>
            </a:avLst>
          </a:prstGeom>
          <a:solidFill>
            <a:schemeClr val="dk2"/>
          </a:solidFill>
          <a:ln>
            <a:noFill/>
          </a:ln>
          <a:effectLst>
            <a:outerShdw blurRad="57150" dist="476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709100" y="1936950"/>
            <a:ext cx="3715800" cy="216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 idx="2" hasCustomPrompt="1"/>
          </p:nvPr>
        </p:nvSpPr>
        <p:spPr>
          <a:xfrm>
            <a:off x="6156500" y="1042650"/>
            <a:ext cx="1268400" cy="89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1" r:id="rId8"/>
    <p:sldLayoutId id="2147483665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21" Type="http://schemas.openxmlformats.org/officeDocument/2006/relationships/image" Target="../media/image20.png"/><Relationship Id="rId34" Type="http://schemas.openxmlformats.org/officeDocument/2006/relationships/customXml" Target="../ink/ink16.xml"/><Relationship Id="rId7" Type="http://schemas.openxmlformats.org/officeDocument/2006/relationships/image" Target="../media/image13.png"/><Relationship Id="rId12" Type="http://schemas.openxmlformats.org/officeDocument/2006/relationships/customXml" Target="../ink/ink5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5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8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9.png"/><Relationship Id="rId31" Type="http://schemas.openxmlformats.org/officeDocument/2006/relationships/image" Target="../media/image25.png"/><Relationship Id="rId4" Type="http://schemas.openxmlformats.org/officeDocument/2006/relationships/customXml" Target="../ink/ink1.xml"/><Relationship Id="rId9" Type="http://schemas.openxmlformats.org/officeDocument/2006/relationships/image" Target="../media/image1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3.png"/><Relationship Id="rId30" Type="http://schemas.openxmlformats.org/officeDocument/2006/relationships/customXml" Target="../ink/ink14.xml"/><Relationship Id="rId35" Type="http://schemas.openxmlformats.org/officeDocument/2006/relationships/image" Target="../media/image27.png"/><Relationship Id="rId8" Type="http://schemas.openxmlformats.org/officeDocument/2006/relationships/customXml" Target="../ink/ink3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1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" Type="http://schemas.openxmlformats.org/officeDocument/2006/relationships/image" Target="../media/image35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customXml" Target="../ink/ink24.xml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38.png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openxmlformats.org/officeDocument/2006/relationships/customXml" Target="../ink/ink32.xml"/><Relationship Id="rId10" Type="http://schemas.openxmlformats.org/officeDocument/2006/relationships/customXml" Target="../ink/ink23.xml"/><Relationship Id="rId19" Type="http://schemas.openxmlformats.org/officeDocument/2006/relationships/image" Target="../media/image42.png"/><Relationship Id="rId31" Type="http://schemas.openxmlformats.org/officeDocument/2006/relationships/image" Target="../media/image48.png"/><Relationship Id="rId4" Type="http://schemas.openxmlformats.org/officeDocument/2006/relationships/customXml" Target="../ink/ink20.xml"/><Relationship Id="rId9" Type="http://schemas.openxmlformats.org/officeDocument/2006/relationships/image" Target="../media/image37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46.png"/><Relationship Id="rId30" Type="http://schemas.openxmlformats.org/officeDocument/2006/relationships/customXml" Target="../ink/ink33.xml"/><Relationship Id="rId8" Type="http://schemas.openxmlformats.org/officeDocument/2006/relationships/customXml" Target="../ink/ink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40.xml"/><Relationship Id="rId18" Type="http://schemas.openxmlformats.org/officeDocument/2006/relationships/image" Target="../media/image56.png"/><Relationship Id="rId3" Type="http://schemas.openxmlformats.org/officeDocument/2006/relationships/image" Target="../media/image50.png"/><Relationship Id="rId21" Type="http://schemas.openxmlformats.org/officeDocument/2006/relationships/customXml" Target="../ink/ink44.xml"/><Relationship Id="rId7" Type="http://schemas.openxmlformats.org/officeDocument/2006/relationships/customXml" Target="../ink/ink37.xml"/><Relationship Id="rId12" Type="http://schemas.openxmlformats.org/officeDocument/2006/relationships/image" Target="../media/image53.png"/><Relationship Id="rId17" Type="http://schemas.openxmlformats.org/officeDocument/2006/relationships/customXml" Target="../ink/ink42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customXml" Target="../ink/ink39.xml"/><Relationship Id="rId5" Type="http://schemas.openxmlformats.org/officeDocument/2006/relationships/image" Target="../media/image31.png"/><Relationship Id="rId15" Type="http://schemas.openxmlformats.org/officeDocument/2006/relationships/customXml" Target="../ink/ink41.xml"/><Relationship Id="rId10" Type="http://schemas.openxmlformats.org/officeDocument/2006/relationships/image" Target="../media/image52.png"/><Relationship Id="rId19" Type="http://schemas.openxmlformats.org/officeDocument/2006/relationships/customXml" Target="../ink/ink43.xml"/><Relationship Id="rId4" Type="http://schemas.openxmlformats.org/officeDocument/2006/relationships/customXml" Target="../ink/ink35.xml"/><Relationship Id="rId9" Type="http://schemas.openxmlformats.org/officeDocument/2006/relationships/customXml" Target="../ink/ink38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5" Type="http://schemas.openxmlformats.org/officeDocument/2006/relationships/image" Target="../media/image60.png"/><Relationship Id="rId4" Type="http://schemas.openxmlformats.org/officeDocument/2006/relationships/customXml" Target="../ink/ink45.xml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5" Type="http://schemas.openxmlformats.org/officeDocument/2006/relationships/image" Target="../media/image64.png"/><Relationship Id="rId4" Type="http://schemas.openxmlformats.org/officeDocument/2006/relationships/customXml" Target="../ink/ink4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12" Type="http://schemas.openxmlformats.org/officeDocument/2006/relationships/customXml" Target="../ink/ink5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11" Type="http://schemas.openxmlformats.org/officeDocument/2006/relationships/image" Target="../media/image31.png"/><Relationship Id="rId5" Type="http://schemas.openxmlformats.org/officeDocument/2006/relationships/image" Target="../media/image67.png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IELTS</a:t>
            </a:r>
            <a:r>
              <a:rPr lang="en" dirty="0"/>
              <a:t> </a:t>
            </a:r>
            <a:br>
              <a:rPr lang="en" dirty="0"/>
            </a:br>
            <a:r>
              <a:rPr lang="en" dirty="0"/>
              <a:t>WRITING </a:t>
            </a:r>
            <a:br>
              <a:rPr lang="en" dirty="0"/>
            </a:br>
            <a:r>
              <a:rPr lang="en" dirty="0"/>
              <a:t>TASK 1 LESSON</a:t>
            </a:r>
            <a:endParaRPr dirty="0"/>
          </a:p>
        </p:txBody>
      </p:sp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031092">
            <a:off x="880011" y="300955"/>
            <a:ext cx="2344027" cy="2777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11A3ADD5-1D9B-B546-AF78-FFE606917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1A941B2-7A61-9197-B213-8A5B0A7D7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26" y="1495800"/>
            <a:ext cx="4015200" cy="2151900"/>
          </a:xfrm>
        </p:spPr>
        <p:txBody>
          <a:bodyPr/>
          <a:lstStyle/>
          <a:p>
            <a:pPr marL="482600" indent="-342900">
              <a:buAutoNum type="arabicParenR"/>
            </a:pPr>
            <a:endParaRPr lang="en-US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6E3AC1-31EC-1612-C4D9-F3885CFBE9C8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22E5E-AE8C-E7C9-6500-8536808D70CB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F605CB-367F-FA1C-7A14-60548336D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26" y="1421238"/>
            <a:ext cx="6419061" cy="33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4B1AED55-3ADA-14AF-5220-E40DB06B9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AC922-0B6B-31AE-1FB2-16BE9A7B4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36" y="506441"/>
            <a:ext cx="4676037" cy="392288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AE5839-F1B0-9CBC-3F0C-02DE62ED7215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9E86E-2E67-B023-CED8-083F6F155768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325567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8223B067-667D-765F-E544-3934FBAB9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58EAE-B775-B89A-E969-64B9F280A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57" y="423966"/>
            <a:ext cx="4275139" cy="60466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E6D2E1-ED66-B9E2-7C20-6F4F1CFD5E57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17274-3B90-7382-4987-BCF6E806B5B0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50A8635-8A1A-27BF-DE3A-D11E8C49A298}"/>
              </a:ext>
            </a:extLst>
          </p:cNvPr>
          <p:cNvGrpSpPr/>
          <p:nvPr/>
        </p:nvGrpSpPr>
        <p:grpSpPr>
          <a:xfrm>
            <a:off x="3523840" y="1981080"/>
            <a:ext cx="3550680" cy="2346480"/>
            <a:chOff x="3523840" y="1981080"/>
            <a:chExt cx="3550680" cy="234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AEB7ADF8-A9E0-9C50-D204-039DA99BB5E3}"/>
                    </a:ext>
                  </a:extLst>
                </p14:cNvPr>
                <p14:cNvContentPartPr/>
                <p14:nvPr/>
              </p14:nvContentPartPr>
              <p14:xfrm>
                <a:off x="5623360" y="2219760"/>
                <a:ext cx="20880" cy="5580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AEB7ADF8-A9E0-9C50-D204-039DA99BB5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17240" y="2213640"/>
                  <a:ext cx="33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7D7BF5C4-5C22-0868-5101-C9EE2262351E}"/>
                    </a:ext>
                  </a:extLst>
                </p14:cNvPr>
                <p14:cNvContentPartPr/>
                <p14:nvPr/>
              </p14:nvContentPartPr>
              <p14:xfrm>
                <a:off x="5573320" y="2209680"/>
                <a:ext cx="70560" cy="75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7D7BF5C4-5C22-0868-5101-C9EE226235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67200" y="2203560"/>
                  <a:ext cx="82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7BEF118C-D3A0-D4D4-3765-B430EC4052D4}"/>
                    </a:ext>
                  </a:extLst>
                </p14:cNvPr>
                <p14:cNvContentPartPr/>
                <p14:nvPr/>
              </p14:nvContentPartPr>
              <p14:xfrm>
                <a:off x="6172000" y="2189160"/>
                <a:ext cx="68040" cy="5544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7BEF118C-D3A0-D4D4-3765-B430EC4052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65880" y="2183040"/>
                  <a:ext cx="80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3569A9B5-72E1-0B9C-764D-0F8ADF73B44F}"/>
                    </a:ext>
                  </a:extLst>
                </p14:cNvPr>
                <p14:cNvContentPartPr/>
                <p14:nvPr/>
              </p14:nvContentPartPr>
              <p14:xfrm>
                <a:off x="6121600" y="2179080"/>
                <a:ext cx="86040" cy="7092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3569A9B5-72E1-0B9C-764D-0F8ADF73B4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5480" y="2172960"/>
                  <a:ext cx="98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AFEDACEC-1654-45FF-1D69-052D7D48A49D}"/>
                    </a:ext>
                  </a:extLst>
                </p14:cNvPr>
                <p14:cNvContentPartPr/>
                <p14:nvPr/>
              </p14:nvContentPartPr>
              <p14:xfrm>
                <a:off x="5394760" y="2636280"/>
                <a:ext cx="428400" cy="15840"/>
              </p14:xfrm>
            </p:contentPart>
          </mc:Choice>
          <mc:Fallback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AFEDACEC-1654-45FF-1D69-052D7D48A4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88640" y="2630160"/>
                  <a:ext cx="440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F48D23D7-B2DC-CB38-640C-D47FE33C7A9E}"/>
                    </a:ext>
                  </a:extLst>
                </p14:cNvPr>
                <p14:cNvContentPartPr/>
                <p14:nvPr/>
              </p14:nvContentPartPr>
              <p14:xfrm>
                <a:off x="5704720" y="2484000"/>
                <a:ext cx="146520" cy="5760"/>
              </p14:xfrm>
            </p:contentPart>
          </mc:Choice>
          <mc:Fallback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F48D23D7-B2DC-CB38-640C-D47FE33C7A9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98600" y="2477880"/>
                  <a:ext cx="158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B6CDE5D3-89B7-F3B6-408C-362BCB31635E}"/>
                    </a:ext>
                  </a:extLst>
                </p14:cNvPr>
                <p14:cNvContentPartPr/>
                <p14:nvPr/>
              </p14:nvContentPartPr>
              <p14:xfrm>
                <a:off x="6370360" y="2473920"/>
                <a:ext cx="185760" cy="5400"/>
              </p14:xfrm>
            </p:contentPart>
          </mc:Choice>
          <mc:Fallback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B6CDE5D3-89B7-F3B6-408C-362BCB3163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64240" y="2467800"/>
                  <a:ext cx="198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EC9DE706-533D-EC3F-B0A2-43CA568305E7}"/>
                    </a:ext>
                  </a:extLst>
                </p14:cNvPr>
                <p14:cNvContentPartPr/>
                <p14:nvPr/>
              </p14:nvContentPartPr>
              <p14:xfrm>
                <a:off x="5712640" y="3996360"/>
                <a:ext cx="163080" cy="200880"/>
              </p14:xfrm>
            </p:contentPart>
          </mc:Choice>
          <mc:Fallback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EC9DE706-533D-EC3F-B0A2-43CA568305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06520" y="3990240"/>
                  <a:ext cx="175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" name="Рукописный ввод 1">
                  <a:extLst>
                    <a:ext uri="{FF2B5EF4-FFF2-40B4-BE49-F238E27FC236}">
                      <a16:creationId xmlns:a16="http://schemas.microsoft.com/office/drawing/2014/main" id="{FCAD351B-E255-16DA-9353-D567CEA7DFA6}"/>
                    </a:ext>
                  </a:extLst>
                </p14:cNvPr>
                <p14:cNvContentPartPr/>
                <p14:nvPr/>
              </p14:nvContentPartPr>
              <p14:xfrm>
                <a:off x="3962320" y="2250360"/>
                <a:ext cx="106920" cy="40320"/>
              </p14:xfrm>
            </p:contentPart>
          </mc:Choice>
          <mc:Fallback>
            <p:pic>
              <p:nvPicPr>
                <p:cNvPr id="2" name="Рукописный ввод 1">
                  <a:extLst>
                    <a:ext uri="{FF2B5EF4-FFF2-40B4-BE49-F238E27FC236}">
                      <a16:creationId xmlns:a16="http://schemas.microsoft.com/office/drawing/2014/main" id="{FCAD351B-E255-16DA-9353-D567CEA7DF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56200" y="2243880"/>
                  <a:ext cx="119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6BF72F5A-FBD8-699D-4DC1-25CAC69CC28C}"/>
                    </a:ext>
                  </a:extLst>
                </p14:cNvPr>
                <p14:cNvContentPartPr/>
                <p14:nvPr/>
              </p14:nvContentPartPr>
              <p14:xfrm>
                <a:off x="3805000" y="2635920"/>
                <a:ext cx="437040" cy="1008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6BF72F5A-FBD8-699D-4DC1-25CAC69CC2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98880" y="2629800"/>
                  <a:ext cx="449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28E43871-37A5-4D89-FBA6-618FD563FA84}"/>
                    </a:ext>
                  </a:extLst>
                </p14:cNvPr>
                <p14:cNvContentPartPr/>
                <p14:nvPr/>
              </p14:nvContentPartPr>
              <p14:xfrm>
                <a:off x="4785280" y="2265840"/>
                <a:ext cx="129960" cy="5868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28E43871-37A5-4D89-FBA6-618FD563FA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79160" y="2259720"/>
                  <a:ext cx="142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4403EE0B-63DE-5697-9C53-4C04B766BE2B}"/>
                    </a:ext>
                  </a:extLst>
                </p14:cNvPr>
                <p14:cNvContentPartPr/>
                <p14:nvPr/>
              </p14:nvContentPartPr>
              <p14:xfrm>
                <a:off x="4556680" y="2616120"/>
                <a:ext cx="422280" cy="36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4403EE0B-63DE-5697-9C53-4C04B766BE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50560" y="2609640"/>
                  <a:ext cx="434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F5AE4EDA-E02B-9369-95E1-F3B367D6657B}"/>
                    </a:ext>
                  </a:extLst>
                </p14:cNvPr>
                <p14:cNvContentPartPr/>
                <p14:nvPr/>
              </p14:nvContentPartPr>
              <p14:xfrm>
                <a:off x="5110000" y="1981080"/>
                <a:ext cx="108000" cy="2346480"/>
              </p14:xfrm>
            </p:contentPart>
          </mc:Choice>
          <mc:Fallback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F5AE4EDA-E02B-9369-95E1-F3B367D665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03880" y="1974960"/>
                  <a:ext cx="120240" cy="23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29787256-F25A-F0BE-75A1-90AAB67FB7AA}"/>
                    </a:ext>
                  </a:extLst>
                </p14:cNvPr>
                <p14:cNvContentPartPr/>
                <p14:nvPr/>
              </p14:nvContentPartPr>
              <p14:xfrm>
                <a:off x="4219720" y="4014000"/>
                <a:ext cx="96480" cy="180000"/>
              </p14:xfrm>
            </p:contentPart>
          </mc:Choice>
          <mc:Fallback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29787256-F25A-F0BE-75A1-90AAB67FB7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13600" y="4007880"/>
                  <a:ext cx="108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B523CA6B-B09C-C7C3-677A-EF0198FEFFC6}"/>
                    </a:ext>
                  </a:extLst>
                </p14:cNvPr>
                <p14:cNvContentPartPr/>
                <p14:nvPr/>
              </p14:nvContentPartPr>
              <p14:xfrm>
                <a:off x="4195960" y="4236480"/>
                <a:ext cx="282960" cy="5400"/>
              </p14:xfrm>
            </p:contentPart>
          </mc:Choice>
          <mc:Fallback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B523CA6B-B09C-C7C3-677A-EF0198FEFF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89840" y="4230360"/>
                  <a:ext cx="295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544988EE-2125-51CB-EF8B-4577728DFD0C}"/>
                    </a:ext>
                  </a:extLst>
                </p14:cNvPr>
                <p14:cNvContentPartPr/>
                <p14:nvPr/>
              </p14:nvContentPartPr>
              <p14:xfrm>
                <a:off x="3523840" y="2097720"/>
                <a:ext cx="1642680" cy="2053440"/>
              </p14:xfrm>
            </p:contentPart>
          </mc:Choice>
          <mc:Fallback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544988EE-2125-51CB-EF8B-4577728DFD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17720" y="2091600"/>
                  <a:ext cx="1654920" cy="20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DECD0D88-550A-61F7-E62F-7E2EB1F66A07}"/>
                    </a:ext>
                  </a:extLst>
                </p14:cNvPr>
                <p14:cNvContentPartPr/>
                <p14:nvPr/>
              </p14:nvContentPartPr>
              <p14:xfrm>
                <a:off x="4932520" y="2103120"/>
                <a:ext cx="2142000" cy="2057040"/>
              </p14:xfrm>
            </p:contentPart>
          </mc:Choice>
          <mc:Fallback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DECD0D88-550A-61F7-E62F-7E2EB1F66A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26400" y="2097000"/>
                  <a:ext cx="2154240" cy="206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2510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8CD0A8FE-C6FA-1FFB-B9C8-9D3F242DB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ADC392-F4E8-5162-6E12-B6A887202748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D9365-C545-C6E4-47A6-C95C689632F4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4CBC50-67BE-D32E-E0CA-98BA17938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81" y="1729667"/>
            <a:ext cx="8276037" cy="16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6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70E62AB0-3B9F-D0C1-E596-497668D0E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2396BD-7270-09A5-836A-43E7F09F96CF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42097-4C19-127E-DB6E-9F4AA6D21723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787F3A-F2D4-D1BA-E126-B67BC6699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10" y="1306720"/>
            <a:ext cx="7148179" cy="25300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2B450C06-5D9D-C1D7-4911-10EA9E8F9340}"/>
                  </a:ext>
                </a:extLst>
              </p14:cNvPr>
              <p14:cNvContentPartPr/>
              <p14:nvPr/>
            </p14:nvContentPartPr>
            <p14:xfrm>
              <a:off x="827800" y="1468080"/>
              <a:ext cx="360" cy="3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2B450C06-5D9D-C1D7-4911-10EA9E8F93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680" y="146196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1708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09C893CE-F652-C147-5F4C-825A4A5FE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4CD1CF-C5E0-2ED4-0020-AA3DA9374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55" y="492868"/>
            <a:ext cx="4799775" cy="42673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0C22C4-913D-15EA-993E-CA9F93A2FF4A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4DC54-F60C-8C2A-2430-D4889E01EC5C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2146977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AA1AA568-C1FF-E475-06FA-2C3DBFBF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B850EF-17DE-4D3C-9170-53A7B5188BDB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5BF82-1843-76E2-BA71-5F5EE5A7827A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759D7-DD58-C59F-3F75-413B9561C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693" y="1537781"/>
            <a:ext cx="5596613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11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3D15275C-BA74-38A2-3B47-82F178D9A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87898C-852A-6A53-E665-E665CBC89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813" y="523329"/>
            <a:ext cx="4705408" cy="40338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C1FE48-641D-F4FE-0C44-63FF5893A8C0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41F5C-A9F4-E66C-151D-5FFBFDB10686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D2762C5A-C4E5-A071-4B9B-71891A32C49A}"/>
                  </a:ext>
                </a:extLst>
              </p14:cNvPr>
              <p14:cNvContentPartPr/>
              <p14:nvPr/>
            </p14:nvContentPartPr>
            <p14:xfrm>
              <a:off x="1462840" y="1478160"/>
              <a:ext cx="360" cy="3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D2762C5A-C4E5-A071-4B9B-71891A32C4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6720" y="147204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01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2C922394-C144-69CC-DD4E-B2831B45D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42D005-86A9-8FFC-2344-611F524CB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039" y="564000"/>
            <a:ext cx="3696260" cy="414563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984F34-4492-4191-78FE-A5345F3E38C5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FD1ED-B025-71BE-F007-7B36C8F96789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B44B6511-FA2A-F5D2-C744-F24A7D99E664}"/>
                  </a:ext>
                </a:extLst>
              </p14:cNvPr>
              <p14:cNvContentPartPr/>
              <p14:nvPr/>
            </p14:nvContentPartPr>
            <p14:xfrm>
              <a:off x="1701880" y="1488120"/>
              <a:ext cx="360" cy="3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B44B6511-FA2A-F5D2-C744-F24A7D99E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5760" y="14820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BF624FCF-DA86-C281-A8AB-9301BC621F12}"/>
                  </a:ext>
                </a:extLst>
              </p14:cNvPr>
              <p14:cNvContentPartPr/>
              <p14:nvPr/>
            </p14:nvContentPartPr>
            <p14:xfrm>
              <a:off x="4536520" y="1554720"/>
              <a:ext cx="224640" cy="14040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BF624FCF-DA86-C281-A8AB-9301BC621F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0400" y="1548600"/>
                <a:ext cx="236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3CCFF432-76DE-BD6B-F31A-B00DA6D95425}"/>
                  </a:ext>
                </a:extLst>
              </p14:cNvPr>
              <p14:cNvContentPartPr/>
              <p14:nvPr/>
            </p14:nvContentPartPr>
            <p14:xfrm>
              <a:off x="5064640" y="1601520"/>
              <a:ext cx="362880" cy="11700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3CCFF432-76DE-BD6B-F31A-B00DA6D954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8520" y="1595400"/>
                <a:ext cx="3751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0C3A2DF3-6F4B-3B40-CFF4-36F349A10ADA}"/>
                  </a:ext>
                </a:extLst>
              </p14:cNvPr>
              <p14:cNvContentPartPr/>
              <p14:nvPr/>
            </p14:nvContentPartPr>
            <p14:xfrm>
              <a:off x="4412320" y="4442640"/>
              <a:ext cx="1244520" cy="3603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0C3A2DF3-6F4B-3B40-CFF4-36F349A10A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6200" y="4436520"/>
                <a:ext cx="12567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E9E5D8B3-33D6-4822-5321-0F2DED483D8C}"/>
                  </a:ext>
                </a:extLst>
              </p14:cNvPr>
              <p14:cNvContentPartPr/>
              <p14:nvPr/>
            </p14:nvContentPartPr>
            <p14:xfrm>
              <a:off x="3662440" y="1599000"/>
              <a:ext cx="15480" cy="8100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9E5D8B3-33D6-4822-5321-0F2DED483D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6320" y="1592880"/>
                <a:ext cx="277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64747988-9790-B787-6383-EF61E10AAAF7}"/>
                  </a:ext>
                </a:extLst>
              </p14:cNvPr>
              <p14:cNvContentPartPr/>
              <p14:nvPr/>
            </p14:nvContentPartPr>
            <p14:xfrm>
              <a:off x="4134760" y="1620240"/>
              <a:ext cx="149040" cy="12276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64747988-9790-B787-6383-EF61E10AAA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28640" y="1614120"/>
                <a:ext cx="161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CF4F1AC9-2242-6492-EB7F-5814D37DA63C}"/>
                  </a:ext>
                </a:extLst>
              </p14:cNvPr>
              <p14:cNvContentPartPr/>
              <p14:nvPr/>
            </p14:nvContentPartPr>
            <p14:xfrm>
              <a:off x="5829640" y="2072040"/>
              <a:ext cx="468000" cy="33480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CF4F1AC9-2242-6492-EB7F-5814D37DA63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23520" y="2065920"/>
                <a:ext cx="4802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D0DD5277-C1E8-1738-C79D-92B1C3C23A80}"/>
                  </a:ext>
                </a:extLst>
              </p14:cNvPr>
              <p14:cNvContentPartPr/>
              <p14:nvPr/>
            </p14:nvContentPartPr>
            <p14:xfrm>
              <a:off x="4617520" y="3256080"/>
              <a:ext cx="125280" cy="73800"/>
            </p14:xfrm>
          </p:contentPart>
        </mc:Choice>
        <mc:Fallback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D0DD5277-C1E8-1738-C79D-92B1C3C23A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11400" y="3249960"/>
                <a:ext cx="1375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F1F52106-F1DF-1354-4A1C-FA093263F80A}"/>
                  </a:ext>
                </a:extLst>
              </p14:cNvPr>
              <p14:cNvContentPartPr/>
              <p14:nvPr/>
            </p14:nvContentPartPr>
            <p14:xfrm>
              <a:off x="4627960" y="3467040"/>
              <a:ext cx="121680" cy="78480"/>
            </p14:xfrm>
          </p:contentPart>
        </mc:Choice>
        <mc:Fallback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F1F52106-F1DF-1354-4A1C-FA093263F8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21840" y="3460920"/>
                <a:ext cx="1339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9F66BBDE-1DAA-CDDB-530F-F45CF1C18C53}"/>
                  </a:ext>
                </a:extLst>
              </p14:cNvPr>
              <p14:cNvContentPartPr/>
              <p14:nvPr/>
            </p14:nvContentPartPr>
            <p14:xfrm>
              <a:off x="4597360" y="3765840"/>
              <a:ext cx="118800" cy="111960"/>
            </p14:xfrm>
          </p:contentPart>
        </mc:Choice>
        <mc:Fallback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9F66BBDE-1DAA-CDDB-530F-F45CF1C18C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91240" y="3759720"/>
                <a:ext cx="1310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E5027E4B-C50C-53CC-F9DF-04DB5F9A7424}"/>
                  </a:ext>
                </a:extLst>
              </p14:cNvPr>
              <p14:cNvContentPartPr/>
              <p14:nvPr/>
            </p14:nvContentPartPr>
            <p14:xfrm>
              <a:off x="4739560" y="4018200"/>
              <a:ext cx="93960" cy="94680"/>
            </p14:xfrm>
          </p:contentPart>
        </mc:Choice>
        <mc:Fallback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E5027E4B-C50C-53CC-F9DF-04DB5F9A742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33440" y="4012080"/>
                <a:ext cx="106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903EE835-9C35-4773-6E70-53C3514918C0}"/>
                  </a:ext>
                </a:extLst>
              </p14:cNvPr>
              <p14:cNvContentPartPr/>
              <p14:nvPr/>
            </p14:nvContentPartPr>
            <p14:xfrm>
              <a:off x="4774840" y="2946480"/>
              <a:ext cx="69840" cy="118800"/>
            </p14:xfrm>
          </p:contentPart>
        </mc:Choice>
        <mc:Fallback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903EE835-9C35-4773-6E70-53C3514918C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68720" y="2940360"/>
                <a:ext cx="820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6567B701-25CD-F192-CABC-2E88CBC7337A}"/>
                  </a:ext>
                </a:extLst>
              </p14:cNvPr>
              <p14:cNvContentPartPr/>
              <p14:nvPr/>
            </p14:nvContentPartPr>
            <p14:xfrm>
              <a:off x="4759720" y="2403960"/>
              <a:ext cx="86040" cy="75240"/>
            </p14:xfrm>
          </p:contentPart>
        </mc:Choice>
        <mc:Fallback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6567B701-25CD-F192-CABC-2E88CBC7337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53600" y="2397840"/>
                <a:ext cx="982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480C5112-8E2E-5F26-173B-F06711128719}"/>
                  </a:ext>
                </a:extLst>
              </p14:cNvPr>
              <p14:cNvContentPartPr/>
              <p14:nvPr/>
            </p14:nvContentPartPr>
            <p14:xfrm>
              <a:off x="4536520" y="2663160"/>
              <a:ext cx="158040" cy="86760"/>
            </p14:xfrm>
          </p:contentPart>
        </mc:Choice>
        <mc:Fallback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480C5112-8E2E-5F26-173B-F0671112871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30400" y="2657040"/>
                <a:ext cx="170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6D82A99B-9857-C27C-E388-B87F9E5CDDF5}"/>
                  </a:ext>
                </a:extLst>
              </p14:cNvPr>
              <p14:cNvContentPartPr/>
              <p14:nvPr/>
            </p14:nvContentPartPr>
            <p14:xfrm>
              <a:off x="6039880" y="2171760"/>
              <a:ext cx="72000" cy="63360"/>
            </p14:xfrm>
          </p:contentPart>
        </mc:Choice>
        <mc:Fallback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6D82A99B-9857-C27C-E388-B87F9E5CDDF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33760" y="2165640"/>
                <a:ext cx="8424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7787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ED2EACC1-6014-2909-21C1-DC859612E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155527-B99A-828C-9869-1C11473494C9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54B72-DDA3-17A0-AB65-2F8F1B3221BA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5229C7-C6D2-395C-576D-BE822EBD3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626" y="1047939"/>
            <a:ext cx="3724919" cy="37455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0D356728-6B26-B15B-FA5E-C674D3F2D1CF}"/>
                  </a:ext>
                </a:extLst>
              </p14:cNvPr>
              <p14:cNvContentPartPr/>
              <p14:nvPr/>
            </p14:nvContentPartPr>
            <p14:xfrm>
              <a:off x="1544200" y="1498560"/>
              <a:ext cx="360" cy="3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0D356728-6B26-B15B-FA5E-C674D3F2D1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8080" y="1492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D525BCBB-04A5-4CAC-69B7-12671890039B}"/>
                  </a:ext>
                </a:extLst>
              </p14:cNvPr>
              <p14:cNvContentPartPr/>
              <p14:nvPr/>
            </p14:nvContentPartPr>
            <p14:xfrm>
              <a:off x="2499280" y="1503600"/>
              <a:ext cx="360" cy="36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D525BCBB-04A5-4CAC-69B7-1267189003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3160" y="1497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150280AA-47EE-78D2-80C3-31054F8B16E4}"/>
                  </a:ext>
                </a:extLst>
              </p14:cNvPr>
              <p14:cNvContentPartPr/>
              <p14:nvPr/>
            </p14:nvContentPartPr>
            <p14:xfrm>
              <a:off x="3052960" y="1116240"/>
              <a:ext cx="273600" cy="184320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150280AA-47EE-78D2-80C3-31054F8B16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6840" y="1110120"/>
                <a:ext cx="2858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0410BA74-3BA9-29DB-8F96-D624F8DF3091}"/>
                  </a:ext>
                </a:extLst>
              </p14:cNvPr>
              <p14:cNvContentPartPr/>
              <p14:nvPr/>
            </p14:nvContentPartPr>
            <p14:xfrm>
              <a:off x="5023960" y="1096800"/>
              <a:ext cx="286560" cy="2505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0410BA74-3BA9-29DB-8F96-D624F8DF30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7840" y="1090680"/>
                <a:ext cx="298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8038D170-7D89-CEB1-3AA2-D7EB872795D3}"/>
                  </a:ext>
                </a:extLst>
              </p14:cNvPr>
              <p14:cNvContentPartPr/>
              <p14:nvPr/>
            </p14:nvContentPartPr>
            <p14:xfrm>
              <a:off x="3317200" y="2971680"/>
              <a:ext cx="392040" cy="24732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8038D170-7D89-CEB1-3AA2-D7EB872795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11080" y="2965560"/>
                <a:ext cx="4042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FA264ADC-19A5-09EB-A63E-9DC91A283051}"/>
                  </a:ext>
                </a:extLst>
              </p14:cNvPr>
              <p14:cNvContentPartPr/>
              <p14:nvPr/>
            </p14:nvContentPartPr>
            <p14:xfrm>
              <a:off x="5227000" y="3004800"/>
              <a:ext cx="297000" cy="16056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FA264ADC-19A5-09EB-A63E-9DC91A28305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0880" y="2998680"/>
                <a:ext cx="30924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4BC5AAE-25F0-1E16-2DFC-CE333E317AD4}"/>
              </a:ext>
            </a:extLst>
          </p:cNvPr>
          <p:cNvGrpSpPr/>
          <p:nvPr/>
        </p:nvGrpSpPr>
        <p:grpSpPr>
          <a:xfrm>
            <a:off x="1452760" y="1793040"/>
            <a:ext cx="622800" cy="645480"/>
            <a:chOff x="1452760" y="1793040"/>
            <a:chExt cx="622800" cy="64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EAD64450-1A02-77F7-26D5-D4DB0F6A721C}"/>
                    </a:ext>
                  </a:extLst>
                </p14:cNvPr>
                <p14:cNvContentPartPr/>
                <p14:nvPr/>
              </p14:nvContentPartPr>
              <p14:xfrm>
                <a:off x="1665880" y="1806720"/>
                <a:ext cx="206280" cy="15408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EAD64450-1A02-77F7-26D5-D4DB0F6A721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59760" y="1800600"/>
                  <a:ext cx="218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D6022DB9-00B8-E6E9-0CF5-A432C52628E3}"/>
                    </a:ext>
                  </a:extLst>
                </p14:cNvPr>
                <p14:cNvContentPartPr/>
                <p14:nvPr/>
              </p14:nvContentPartPr>
              <p14:xfrm>
                <a:off x="1808440" y="1793040"/>
                <a:ext cx="96480" cy="550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D6022DB9-00B8-E6E9-0CF5-A432C52628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02320" y="1786920"/>
                  <a:ext cx="10872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CF95E3B6-0FFB-0F43-2094-6D78940447C7}"/>
                    </a:ext>
                  </a:extLst>
                </p14:cNvPr>
                <p14:cNvContentPartPr/>
                <p14:nvPr/>
              </p14:nvContentPartPr>
              <p14:xfrm>
                <a:off x="1452760" y="2438160"/>
                <a:ext cx="622800" cy="36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CF95E3B6-0FFB-0F43-2094-6D78940447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46640" y="2432040"/>
                  <a:ext cx="63504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512BFB88-F33B-B4B6-4E4F-3F8481131C9B}"/>
                  </a:ext>
                </a:extLst>
              </p14:cNvPr>
              <p14:cNvContentPartPr/>
              <p14:nvPr/>
            </p14:nvContentPartPr>
            <p14:xfrm>
              <a:off x="1468600" y="3473160"/>
              <a:ext cx="795600" cy="561960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512BFB88-F33B-B4B6-4E4F-3F8481131C9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62480" y="3467040"/>
                <a:ext cx="807840" cy="5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216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1652400" y="2133900"/>
            <a:ext cx="58392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How many task-1 types are there?</a:t>
            </a:r>
            <a:endParaRPr lang="en-US" sz="2400" kern="100" dirty="0">
              <a:effectLst/>
              <a:latin typeface="Montserrat SemiBold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7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AADBF121-A74A-721D-381E-3846A7FA3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90CAEE3-96EA-C7F6-C362-196413E7D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26" y="1495800"/>
            <a:ext cx="4015200" cy="2151900"/>
          </a:xfrm>
        </p:spPr>
        <p:txBody>
          <a:bodyPr/>
          <a:lstStyle/>
          <a:p>
            <a:pPr marL="482600" indent="-342900">
              <a:buAutoNum type="arabicParenR"/>
            </a:pPr>
            <a:endParaRPr lang="en-US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252FC4-2D79-B5E0-784C-B65D9865672D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CBF4A-7B9D-2920-25DD-D4FF3AAF83B4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3276D5-FE3A-E1BD-3983-347FD384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626" y="1179352"/>
            <a:ext cx="3616883" cy="35733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24E9DA10-17EE-A867-AE39-41CF9FC5C324}"/>
                  </a:ext>
                </a:extLst>
              </p14:cNvPr>
              <p14:cNvContentPartPr/>
              <p14:nvPr/>
            </p14:nvContentPartPr>
            <p14:xfrm>
              <a:off x="3032440" y="1891320"/>
              <a:ext cx="137160" cy="21348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24E9DA10-17EE-A867-AE39-41CF9FC5C3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6320" y="1885200"/>
                <a:ext cx="149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FA79D92A-CD72-253F-118B-9B087B9CEC55}"/>
                  </a:ext>
                </a:extLst>
              </p14:cNvPr>
              <p14:cNvContentPartPr/>
              <p14:nvPr/>
            </p14:nvContentPartPr>
            <p14:xfrm>
              <a:off x="6014680" y="1848840"/>
              <a:ext cx="210240" cy="422280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FA79D92A-CD72-253F-118B-9B087B9CEC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8560" y="1842720"/>
                <a:ext cx="2224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C8944AA8-C887-BFE3-B072-EC18FDBF8E2A}"/>
                  </a:ext>
                </a:extLst>
              </p14:cNvPr>
              <p14:cNvContentPartPr/>
              <p14:nvPr/>
            </p14:nvContentPartPr>
            <p14:xfrm>
              <a:off x="3133960" y="4329600"/>
              <a:ext cx="3153600" cy="37476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C8944AA8-C887-BFE3-B072-EC18FDBF8E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7840" y="4323480"/>
                <a:ext cx="3165840" cy="3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923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5CF8B4E5-C622-3718-C446-A8BD5D388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80FF5304-82F6-DFCD-F384-DD1594C8E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26" y="1495800"/>
            <a:ext cx="4015200" cy="2151900"/>
          </a:xfrm>
        </p:spPr>
        <p:txBody>
          <a:bodyPr/>
          <a:lstStyle/>
          <a:p>
            <a:pPr marL="482600" indent="-342900">
              <a:buAutoNum type="arabicParenR"/>
            </a:pPr>
            <a:endParaRPr lang="en-US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091711-600A-8584-008C-518E541743EF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1A207-5628-18FC-4BFB-C8957B49EC1A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522E5D-FE7E-227C-7594-3FF31E2CE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68" y="1200347"/>
            <a:ext cx="6060764" cy="35178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B204279-A5B8-55C8-D78C-A5A08A934CF6}"/>
                  </a:ext>
                </a:extLst>
              </p14:cNvPr>
              <p14:cNvContentPartPr/>
              <p14:nvPr/>
            </p14:nvContentPartPr>
            <p14:xfrm>
              <a:off x="1996360" y="4443720"/>
              <a:ext cx="173520" cy="2163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B204279-A5B8-55C8-D78C-A5A08A934C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0240" y="4437600"/>
                <a:ext cx="1857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327CCFC1-ED67-D3E7-0AB3-F31F1BAEF96E}"/>
                  </a:ext>
                </a:extLst>
              </p14:cNvPr>
              <p14:cNvContentPartPr/>
              <p14:nvPr/>
            </p14:nvContentPartPr>
            <p14:xfrm>
              <a:off x="1735000" y="1610160"/>
              <a:ext cx="253800" cy="251640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327CCFC1-ED67-D3E7-0AB3-F31F1BAEF9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8880" y="1604040"/>
                <a:ext cx="266040" cy="2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6093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4B9E25AC-8083-747B-4D6E-5C15ED27B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EB77CEF-5A09-E25D-DE8C-B8D28F1D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26" y="1495800"/>
            <a:ext cx="4015200" cy="2151900"/>
          </a:xfrm>
        </p:spPr>
        <p:txBody>
          <a:bodyPr/>
          <a:lstStyle/>
          <a:p>
            <a:pPr marL="482600" indent="-342900">
              <a:buAutoNum type="arabicParenR"/>
            </a:pPr>
            <a:endParaRPr lang="en-US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75FE1A-507D-E799-C80F-79BCDAF65672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E3962-BA91-37D6-8790-ECE0898C1DFE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Example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3BBC8F-3F16-7645-264E-9E5F4C9D8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49" y="1249301"/>
            <a:ext cx="5421612" cy="35245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EFC7EDCD-C7FB-A1E0-511F-754099E34173}"/>
                  </a:ext>
                </a:extLst>
              </p14:cNvPr>
              <p14:cNvContentPartPr/>
              <p14:nvPr/>
            </p14:nvContentPartPr>
            <p14:xfrm>
              <a:off x="1868200" y="1637160"/>
              <a:ext cx="439560" cy="4719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EFC7EDCD-C7FB-A1E0-511F-754099E341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2080" y="1631040"/>
                <a:ext cx="4518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977FB0C6-C769-8A5C-56D5-4C737174681C}"/>
                  </a:ext>
                </a:extLst>
              </p14:cNvPr>
              <p14:cNvContentPartPr/>
              <p14:nvPr/>
            </p14:nvContentPartPr>
            <p14:xfrm>
              <a:off x="7141840" y="3040080"/>
              <a:ext cx="396720" cy="339480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977FB0C6-C769-8A5C-56D5-4C73717468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35720" y="3033960"/>
                <a:ext cx="4089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4683EF36-25EB-CE43-887F-C5F1B84DE6B4}"/>
                  </a:ext>
                </a:extLst>
              </p14:cNvPr>
              <p14:cNvContentPartPr/>
              <p14:nvPr/>
            </p14:nvContentPartPr>
            <p14:xfrm>
              <a:off x="4156720" y="1467960"/>
              <a:ext cx="905400" cy="51012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4683EF36-25EB-CE43-887F-C5F1B84DE6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0600" y="1461840"/>
                <a:ext cx="91764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5BEEF327-E3DE-A922-6E47-5B9F1F80B1C7}"/>
                  </a:ext>
                </a:extLst>
              </p14:cNvPr>
              <p14:cNvContentPartPr/>
              <p14:nvPr/>
            </p14:nvContentPartPr>
            <p14:xfrm>
              <a:off x="6568360" y="1950720"/>
              <a:ext cx="360" cy="3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5BEEF327-E3DE-A922-6E47-5B9F1F80B1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2240" y="19446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7DD4D9A2-1EF8-3BCA-74A8-A45E50CCEEFB}"/>
                  </a:ext>
                </a:extLst>
              </p14:cNvPr>
              <p14:cNvContentPartPr/>
              <p14:nvPr/>
            </p14:nvContentPartPr>
            <p14:xfrm>
              <a:off x="3420160" y="4558200"/>
              <a:ext cx="232920" cy="27432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7DD4D9A2-1EF8-3BCA-74A8-A45E50CCEE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14040" y="4552080"/>
                <a:ext cx="245160" cy="2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031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6A41862-9056-9768-3195-637E312A5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26" y="1495800"/>
            <a:ext cx="4015200" cy="2151900"/>
          </a:xfrm>
        </p:spPr>
        <p:txBody>
          <a:bodyPr/>
          <a:lstStyle/>
          <a:p>
            <a:pPr marL="13970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Bar chart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Pie chart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Line graph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*Map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*Process </a:t>
            </a:r>
            <a:endParaRPr lang="ru-RU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31AF10-EE86-4B83-9FAA-FBE73A1C66F1}"/>
              </a:ext>
            </a:extLst>
          </p:cNvPr>
          <p:cNvSpPr/>
          <p:nvPr/>
        </p:nvSpPr>
        <p:spPr>
          <a:xfrm>
            <a:off x="2793626" y="456195"/>
            <a:ext cx="3556747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D177C-EDB4-44E3-8E34-415945E0BCEE}"/>
              </a:ext>
            </a:extLst>
          </p:cNvPr>
          <p:cNvSpPr txBox="1"/>
          <p:nvPr/>
        </p:nvSpPr>
        <p:spPr>
          <a:xfrm>
            <a:off x="3140864" y="586278"/>
            <a:ext cx="2991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Montserrat SemiBold" pitchFamily="2" charset="0"/>
              </a:rPr>
              <a:t>Task 1 types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6CF620FB-0737-CCD7-722C-388DF98F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D1DB464-69FA-8B27-B421-0F2AB7F5E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26" y="1495800"/>
            <a:ext cx="4015200" cy="2151900"/>
          </a:xfrm>
        </p:spPr>
        <p:txBody>
          <a:bodyPr/>
          <a:lstStyle/>
          <a:p>
            <a:pPr marL="13970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Comparative Graph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Trend/Change Graph</a:t>
            </a:r>
            <a:endParaRPr lang="ru-RU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26DA0F-F192-F615-1E9B-67C17821E9EF}"/>
              </a:ext>
            </a:extLst>
          </p:cNvPr>
          <p:cNvSpPr/>
          <p:nvPr/>
        </p:nvSpPr>
        <p:spPr>
          <a:xfrm>
            <a:off x="2793626" y="456195"/>
            <a:ext cx="3556747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6D02E-5CCC-9766-7E53-0ED90D8D0B68}"/>
              </a:ext>
            </a:extLst>
          </p:cNvPr>
          <p:cNvSpPr txBox="1"/>
          <p:nvPr/>
        </p:nvSpPr>
        <p:spPr>
          <a:xfrm>
            <a:off x="3140864" y="586278"/>
            <a:ext cx="2991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Montserrat SemiBold" pitchFamily="2" charset="0"/>
              </a:rPr>
              <a:t>Task 1 types</a:t>
            </a:r>
          </a:p>
        </p:txBody>
      </p:sp>
    </p:spTree>
    <p:extLst>
      <p:ext uri="{BB962C8B-B14F-4D97-AF65-F5344CB8AC3E}">
        <p14:creationId xmlns:p14="http://schemas.microsoft.com/office/powerpoint/2010/main" val="4055377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652AC0FB-6708-E44F-24EC-B3DE7FA7A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7B74669-9FB9-B84D-57A1-3C03CCB5E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26" y="1495800"/>
            <a:ext cx="4015200" cy="2151900"/>
          </a:xfrm>
        </p:spPr>
        <p:txBody>
          <a:bodyPr/>
          <a:lstStyle/>
          <a:p>
            <a:pPr marL="139700" indent="0">
              <a:buNone/>
            </a:pPr>
            <a:r>
              <a:rPr lang="en-US" sz="1800" b="1" dirty="0"/>
              <a:t>3 Major criteria:</a:t>
            </a:r>
          </a:p>
          <a:p>
            <a:pPr marL="13970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Number of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Unit of measurement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Number of categories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B1BE7E-0DD4-124F-0575-3868A6F30C18}"/>
              </a:ext>
            </a:extLst>
          </p:cNvPr>
          <p:cNvSpPr/>
          <p:nvPr/>
        </p:nvSpPr>
        <p:spPr>
          <a:xfrm>
            <a:off x="2793626" y="456195"/>
            <a:ext cx="3556747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20D6B-758C-8632-F1B7-ED851FF6F211}"/>
              </a:ext>
            </a:extLst>
          </p:cNvPr>
          <p:cNvSpPr txBox="1"/>
          <p:nvPr/>
        </p:nvSpPr>
        <p:spPr>
          <a:xfrm>
            <a:off x="3140864" y="586278"/>
            <a:ext cx="2991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Montserrat SemiBold" pitchFamily="2" charset="0"/>
              </a:rPr>
              <a:t>Task 1 types</a:t>
            </a:r>
          </a:p>
        </p:txBody>
      </p:sp>
    </p:spTree>
    <p:extLst>
      <p:ext uri="{BB962C8B-B14F-4D97-AF65-F5344CB8AC3E}">
        <p14:creationId xmlns:p14="http://schemas.microsoft.com/office/powerpoint/2010/main" val="3296216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37BE66BA-CCA9-1AD1-16CF-ABE47F503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CE529D4-6D6B-6139-2D1B-668012E7E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26" y="1495800"/>
            <a:ext cx="4015200" cy="2151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1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2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3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4+ years (period)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6AAC29-0D39-1C36-C3F1-556EC02A61F8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9454E-5242-AFE4-EE91-41AC1E466132}"/>
              </a:ext>
            </a:extLst>
          </p:cNvPr>
          <p:cNvSpPr txBox="1"/>
          <p:nvPr/>
        </p:nvSpPr>
        <p:spPr>
          <a:xfrm>
            <a:off x="3357390" y="586276"/>
            <a:ext cx="2991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Number of Years</a:t>
            </a:r>
          </a:p>
        </p:txBody>
      </p:sp>
    </p:spTree>
    <p:extLst>
      <p:ext uri="{BB962C8B-B14F-4D97-AF65-F5344CB8AC3E}">
        <p14:creationId xmlns:p14="http://schemas.microsoft.com/office/powerpoint/2010/main" val="1303597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8DE657B3-E26F-9BAD-E5AF-E0F806DF0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16EE46F-67AE-C9F3-1929-41372D619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26" y="1495800"/>
            <a:ext cx="4015200" cy="2151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Numbers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Percentages</a:t>
            </a:r>
          </a:p>
          <a:p>
            <a:pPr marL="482600" indent="-342900">
              <a:buAutoNum type="arabicParenR"/>
            </a:pPr>
            <a:endParaRPr lang="en-US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6221C1-8253-82A9-A17F-2386567DA14C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5177F-31B4-FA96-FEA4-035CF7D38896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Unit of measurement</a:t>
            </a:r>
          </a:p>
        </p:txBody>
      </p:sp>
    </p:spTree>
    <p:extLst>
      <p:ext uri="{BB962C8B-B14F-4D97-AF65-F5344CB8AC3E}">
        <p14:creationId xmlns:p14="http://schemas.microsoft.com/office/powerpoint/2010/main" val="4108812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72E05B87-FB78-7620-26FC-1623425E1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D081BEF-736C-EE62-7FFC-07D8F1A6D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26" y="1495800"/>
            <a:ext cx="4015200" cy="2151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1 category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2 categories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3-6 categories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7+ categories</a:t>
            </a:r>
          </a:p>
          <a:p>
            <a:pPr marL="482600" indent="-342900">
              <a:buAutoNum type="arabicParenR"/>
            </a:pPr>
            <a:endParaRPr lang="en-US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A386C0-B12A-DD1A-C9BC-648DC9E0AC61}"/>
              </a:ext>
            </a:extLst>
          </p:cNvPr>
          <p:cNvSpPr/>
          <p:nvPr/>
        </p:nvSpPr>
        <p:spPr>
          <a:xfrm>
            <a:off x="2663656" y="433866"/>
            <a:ext cx="4275140" cy="766483"/>
          </a:xfrm>
          <a:prstGeom prst="roundRect">
            <a:avLst/>
          </a:prstGeom>
          <a:solidFill>
            <a:schemeClr val="bg1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96EBF-422A-3DB3-84AE-46F96E5A3CE9}"/>
              </a:ext>
            </a:extLst>
          </p:cNvPr>
          <p:cNvSpPr txBox="1"/>
          <p:nvPr/>
        </p:nvSpPr>
        <p:spPr>
          <a:xfrm>
            <a:off x="2888120" y="586274"/>
            <a:ext cx="38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itchFamily="2" charset="0"/>
              </a:rPr>
              <a:t>Number of categories</a:t>
            </a:r>
          </a:p>
        </p:txBody>
      </p:sp>
    </p:spTree>
    <p:extLst>
      <p:ext uri="{BB962C8B-B14F-4D97-AF65-F5344CB8AC3E}">
        <p14:creationId xmlns:p14="http://schemas.microsoft.com/office/powerpoint/2010/main" val="2189434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4D23B048-C0CD-96C5-4A67-0F7E96C8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>
            <a:extLst>
              <a:ext uri="{FF2B5EF4-FFF2-40B4-BE49-F238E27FC236}">
                <a16:creationId xmlns:a16="http://schemas.microsoft.com/office/drawing/2014/main" id="{8391454D-EC59-E278-6999-A39215AE00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2400" y="2133900"/>
            <a:ext cx="58392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Let’s see some examples</a:t>
            </a:r>
            <a:endParaRPr lang="en-US" sz="2800" kern="100" dirty="0">
              <a:effectLst/>
              <a:latin typeface="Montserrat SemiBold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27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mposite Functions by Slidesgo">
  <a:themeElements>
    <a:clrScheme name="Simple Light">
      <a:dk1>
        <a:srgbClr val="18134B"/>
      </a:dk1>
      <a:lt1>
        <a:srgbClr val="E6F2FF"/>
      </a:lt1>
      <a:dk2>
        <a:srgbClr val="FFFFFF"/>
      </a:dk2>
      <a:lt2>
        <a:srgbClr val="FB9803"/>
      </a:lt2>
      <a:accent1>
        <a:srgbClr val="FFE096"/>
      </a:accent1>
      <a:accent2>
        <a:srgbClr val="5B92F0"/>
      </a:accent2>
      <a:accent3>
        <a:srgbClr val="4402B9"/>
      </a:accent3>
      <a:accent4>
        <a:srgbClr val="7B2DD3"/>
      </a:accent4>
      <a:accent5>
        <a:srgbClr val="A5579D"/>
      </a:accent5>
      <a:accent6>
        <a:srgbClr val="FFFFFF"/>
      </a:accent6>
      <a:hlink>
        <a:srgbClr val="1813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102</Words>
  <Application>Microsoft Office PowerPoint</Application>
  <PresentationFormat>Экран (16:9)</PresentationFormat>
  <Paragraphs>47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Montserrat SemiBold</vt:lpstr>
      <vt:lpstr>Poppins</vt:lpstr>
      <vt:lpstr>Anaheim</vt:lpstr>
      <vt:lpstr>Wingdings</vt:lpstr>
      <vt:lpstr>Arial</vt:lpstr>
      <vt:lpstr>Inter</vt:lpstr>
      <vt:lpstr>Composite Functions by Slidesgo</vt:lpstr>
      <vt:lpstr>IELTS  WRITING  TASK 1 LESSON</vt:lpstr>
      <vt:lpstr>How many task-1 types are there?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Let’s see some examples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y.o. from Uzbekistan IELTS instructor (6 years of experience) Took the test 8 times  Currently the first and only 9.0 in Writing in the country</dc:title>
  <cp:lastModifiedBy>Victus</cp:lastModifiedBy>
  <cp:revision>32</cp:revision>
  <dcterms:modified xsi:type="dcterms:W3CDTF">2025-04-04T13:24:19Z</dcterms:modified>
</cp:coreProperties>
</file>