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9" r:id="rId1"/>
  </p:sldMasterIdLst>
  <p:notesMasterIdLst>
    <p:notesMasterId r:id="rId19"/>
  </p:notesMasterIdLst>
  <p:sldIdLst>
    <p:sldId id="1687" r:id="rId2"/>
    <p:sldId id="274" r:id="rId3"/>
    <p:sldId id="1708" r:id="rId4"/>
    <p:sldId id="1690" r:id="rId5"/>
    <p:sldId id="1692" r:id="rId6"/>
    <p:sldId id="1693" r:id="rId7"/>
    <p:sldId id="1694" r:id="rId8"/>
    <p:sldId id="1695" r:id="rId9"/>
    <p:sldId id="1700" r:id="rId10"/>
    <p:sldId id="1703" r:id="rId11"/>
    <p:sldId id="1704" r:id="rId12"/>
    <p:sldId id="1696" r:id="rId13"/>
    <p:sldId id="1701" r:id="rId14"/>
    <p:sldId id="1702" r:id="rId15"/>
    <p:sldId id="1705" r:id="rId16"/>
    <p:sldId id="1707" r:id="rId17"/>
    <p:sldId id="287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1CA29B-076B-4AD5-A306-0D2FC781B998}">
          <p14:sldIdLst>
            <p14:sldId id="1687"/>
            <p14:sldId id="274"/>
            <p14:sldId id="1708"/>
            <p14:sldId id="1690"/>
            <p14:sldId id="1692"/>
            <p14:sldId id="1693"/>
            <p14:sldId id="1694"/>
            <p14:sldId id="1695"/>
            <p14:sldId id="1700"/>
            <p14:sldId id="1703"/>
            <p14:sldId id="1704"/>
            <p14:sldId id="1696"/>
            <p14:sldId id="1701"/>
            <p14:sldId id="1702"/>
            <p14:sldId id="1705"/>
            <p14:sldId id="1707"/>
            <p14:sldId id="287"/>
          </p14:sldIdLst>
        </p14:section>
        <p14:section name="Untitled Section" id="{B2962CDF-A11F-40B4-8FC9-70825FE85D3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99FF"/>
    <a:srgbClr val="2AB6E2"/>
    <a:srgbClr val="20C5EC"/>
    <a:srgbClr val="00CCFF"/>
    <a:srgbClr val="66CCFF"/>
    <a:srgbClr val="22B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569" autoAdjust="0"/>
  </p:normalViewPr>
  <p:slideViewPr>
    <p:cSldViewPr>
      <p:cViewPr varScale="1">
        <p:scale>
          <a:sx n="73" d="100"/>
          <a:sy n="73" d="100"/>
        </p:scale>
        <p:origin x="-5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085DB4-4EE4-42EC-AA6F-777ECD6785D0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D63F9E-C225-4EBA-B248-E582289D9F4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yozma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gapdan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hajmli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vositasi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nutqiy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qonuniyatlar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asosida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Biz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matnni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hajmiga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xilga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ajratamiz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minimal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mikromatn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maksimal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48812B-DAA0-402D-BB11-1E5C2DDB44CB}" type="parTrans" cxnId="{8FB623E0-F841-47F5-8288-B865EFC34B34}">
      <dgm:prSet/>
      <dgm:spPr/>
      <dgm:t>
        <a:bodyPr/>
        <a:lstStyle/>
        <a:p>
          <a:endParaRPr lang="ru-RU"/>
        </a:p>
      </dgm:t>
    </dgm:pt>
    <dgm:pt modelId="{429ED572-7D82-48E3-9A44-B09BFBDD2A06}" type="sibTrans" cxnId="{8FB623E0-F841-47F5-8288-B865EFC34B34}">
      <dgm:prSet/>
      <dgm:spPr/>
      <dgm:t>
        <a:bodyPr/>
        <a:lstStyle/>
        <a:p>
          <a:endParaRPr lang="ru-RU"/>
        </a:p>
      </dgm:t>
    </dgm:pt>
    <dgm:pt modelId="{AE1D1972-0013-45C9-960D-F90D7747029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ko‘lamdagi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voqealarni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yoritish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yuzaga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butunlikni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nazarda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tutadi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uslubda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hikoya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qissa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roman,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epopeya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hajmli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asarlar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Minimal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biror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mavzuni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yoritishga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bag‘ishlangan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maqol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matal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aforizmlar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miniatyuralar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hajviy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asarlar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nomalar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she’r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parchalardir</a:t>
          </a:r>
          <a:r>
            <a: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81512A-818F-4A7B-91F2-BEEE3A26A698}" type="parTrans" cxnId="{510DB449-3614-425F-A117-27A30EA84920}">
      <dgm:prSet/>
      <dgm:spPr/>
      <dgm:t>
        <a:bodyPr/>
        <a:lstStyle/>
        <a:p>
          <a:endParaRPr lang="ru-RU"/>
        </a:p>
      </dgm:t>
    </dgm:pt>
    <dgm:pt modelId="{D538EDDA-D43B-4370-BBD4-1C4D6F6C94B7}" type="sibTrans" cxnId="{510DB449-3614-425F-A117-27A30EA84920}">
      <dgm:prSet/>
      <dgm:spPr/>
      <dgm:t>
        <a:bodyPr/>
        <a:lstStyle/>
        <a:p>
          <a:endParaRPr lang="ru-RU"/>
        </a:p>
      </dgm:t>
    </dgm:pt>
    <dgm:pt modelId="{513C14A5-F423-469A-B9DC-4C5599AA2E08}" type="pres">
      <dgm:prSet presAssocID="{A5085DB4-4EE4-42EC-AA6F-777ECD6785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2F0928-2E46-4DE0-B96A-92DCADCB63E4}" type="pres">
      <dgm:prSet presAssocID="{6DD63F9E-C225-4EBA-B248-E582289D9F49}" presName="parentLin" presStyleCnt="0"/>
      <dgm:spPr/>
    </dgm:pt>
    <dgm:pt modelId="{26B04A59-20AD-47E2-BF0F-CBDAD2AAE842}" type="pres">
      <dgm:prSet presAssocID="{6DD63F9E-C225-4EBA-B248-E582289D9F4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ABDF5B4-8247-4D26-8AC3-0FEFD5DBED06}" type="pres">
      <dgm:prSet presAssocID="{6DD63F9E-C225-4EBA-B248-E582289D9F49}" presName="parentText" presStyleLbl="node1" presStyleIdx="0" presStyleCnt="2" custScaleX="110782" custScaleY="117219" custLinFactNeighborX="7143" custLinFactNeighborY="-565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4FCA7-EA47-4478-A787-1D33E74BD4EC}" type="pres">
      <dgm:prSet presAssocID="{6DD63F9E-C225-4EBA-B248-E582289D9F49}" presName="negativeSpace" presStyleCnt="0"/>
      <dgm:spPr/>
    </dgm:pt>
    <dgm:pt modelId="{DA3BD38D-CD58-4D19-AD40-E13CB20AC56E}" type="pres">
      <dgm:prSet presAssocID="{6DD63F9E-C225-4EBA-B248-E582289D9F49}" presName="childText" presStyleLbl="conFgAcc1" presStyleIdx="0" presStyleCnt="2" custFlipVert="1" custScaleY="33854" custLinFactY="234167" custLinFactNeighborX="-2679" custLinFactNeighborY="300000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  <dgm:pt modelId="{37820D34-7326-44F4-8A16-4DF510E59B9E}" type="pres">
      <dgm:prSet presAssocID="{429ED572-7D82-48E3-9A44-B09BFBDD2A06}" presName="spaceBetweenRectangles" presStyleCnt="0"/>
      <dgm:spPr/>
    </dgm:pt>
    <dgm:pt modelId="{02247B11-E738-433E-A3E8-AA15306CFF0B}" type="pres">
      <dgm:prSet presAssocID="{AE1D1972-0013-45C9-960D-F90D77470294}" presName="parentLin" presStyleCnt="0"/>
      <dgm:spPr/>
    </dgm:pt>
    <dgm:pt modelId="{93A72BC5-7623-4A1F-9848-E9F1CB19A67D}" type="pres">
      <dgm:prSet presAssocID="{AE1D1972-0013-45C9-960D-F90D7747029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A749E509-098B-4FFC-A5A9-CAC4261C8D66}" type="pres">
      <dgm:prSet presAssocID="{AE1D1972-0013-45C9-960D-F90D77470294}" presName="parentText" presStyleLbl="node1" presStyleIdx="1" presStyleCnt="2" custScaleX="137196" custScaleY="144652" custLinFactNeighborX="-719" custLinFactNeighborY="110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45385-461F-464D-B32F-800B7359C172}" type="pres">
      <dgm:prSet presAssocID="{AE1D1972-0013-45C9-960D-F90D77470294}" presName="negativeSpace" presStyleCnt="0"/>
      <dgm:spPr/>
    </dgm:pt>
    <dgm:pt modelId="{689F5A6A-4221-4026-9F16-753FF53E6E59}" type="pres">
      <dgm:prSet presAssocID="{AE1D1972-0013-45C9-960D-F90D77470294}" presName="childText" presStyleLbl="conFgAcc1" presStyleIdx="1" presStyleCnt="2" custScaleY="30238" custLinFactY="-96015" custLinFactNeighborY="-100000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</dgm:pt>
  </dgm:ptLst>
  <dgm:cxnLst>
    <dgm:cxn modelId="{F7DA11EB-37C4-448A-A898-B812730D1774}" type="presOf" srcId="{6DD63F9E-C225-4EBA-B248-E582289D9F49}" destId="{26B04A59-20AD-47E2-BF0F-CBDAD2AAE842}" srcOrd="0" destOrd="0" presId="urn:microsoft.com/office/officeart/2005/8/layout/list1"/>
    <dgm:cxn modelId="{87489918-C3C1-40C7-AFBE-74D93983701C}" type="presOf" srcId="{6DD63F9E-C225-4EBA-B248-E582289D9F49}" destId="{AABDF5B4-8247-4D26-8AC3-0FEFD5DBED06}" srcOrd="1" destOrd="0" presId="urn:microsoft.com/office/officeart/2005/8/layout/list1"/>
    <dgm:cxn modelId="{EA260DCC-EE19-41A0-9508-7A74E9A6E945}" type="presOf" srcId="{A5085DB4-4EE4-42EC-AA6F-777ECD6785D0}" destId="{513C14A5-F423-469A-B9DC-4C5599AA2E08}" srcOrd="0" destOrd="0" presId="urn:microsoft.com/office/officeart/2005/8/layout/list1"/>
    <dgm:cxn modelId="{510DB449-3614-425F-A117-27A30EA84920}" srcId="{A5085DB4-4EE4-42EC-AA6F-777ECD6785D0}" destId="{AE1D1972-0013-45C9-960D-F90D77470294}" srcOrd="1" destOrd="0" parTransId="{F881512A-818F-4A7B-91F2-BEEE3A26A698}" sibTransId="{D538EDDA-D43B-4370-BBD4-1C4D6F6C94B7}"/>
    <dgm:cxn modelId="{A97DFD69-4276-4590-8413-38BE52B6FFB2}" type="presOf" srcId="{AE1D1972-0013-45C9-960D-F90D77470294}" destId="{93A72BC5-7623-4A1F-9848-E9F1CB19A67D}" srcOrd="0" destOrd="0" presId="urn:microsoft.com/office/officeart/2005/8/layout/list1"/>
    <dgm:cxn modelId="{29B9FAD4-D258-4E06-9219-AA247AA578D8}" type="presOf" srcId="{AE1D1972-0013-45C9-960D-F90D77470294}" destId="{A749E509-098B-4FFC-A5A9-CAC4261C8D66}" srcOrd="1" destOrd="0" presId="urn:microsoft.com/office/officeart/2005/8/layout/list1"/>
    <dgm:cxn modelId="{8FB623E0-F841-47F5-8288-B865EFC34B34}" srcId="{A5085DB4-4EE4-42EC-AA6F-777ECD6785D0}" destId="{6DD63F9E-C225-4EBA-B248-E582289D9F49}" srcOrd="0" destOrd="0" parTransId="{EA48812B-DAA0-402D-BB11-1E5C2DDB44CB}" sibTransId="{429ED572-7D82-48E3-9A44-B09BFBDD2A06}"/>
    <dgm:cxn modelId="{3E8BE13D-394A-40E2-A5B0-2DC022964F12}" type="presParOf" srcId="{513C14A5-F423-469A-B9DC-4C5599AA2E08}" destId="{082F0928-2E46-4DE0-B96A-92DCADCB63E4}" srcOrd="0" destOrd="0" presId="urn:microsoft.com/office/officeart/2005/8/layout/list1"/>
    <dgm:cxn modelId="{EF4F5E8A-CF91-452F-8ABE-2E2E64F12767}" type="presParOf" srcId="{082F0928-2E46-4DE0-B96A-92DCADCB63E4}" destId="{26B04A59-20AD-47E2-BF0F-CBDAD2AAE842}" srcOrd="0" destOrd="0" presId="urn:microsoft.com/office/officeart/2005/8/layout/list1"/>
    <dgm:cxn modelId="{73966823-B67B-4F8E-81C1-36FDFF64E9C8}" type="presParOf" srcId="{082F0928-2E46-4DE0-B96A-92DCADCB63E4}" destId="{AABDF5B4-8247-4D26-8AC3-0FEFD5DBED06}" srcOrd="1" destOrd="0" presId="urn:microsoft.com/office/officeart/2005/8/layout/list1"/>
    <dgm:cxn modelId="{4A3E73CE-3B36-4622-B61C-28C3A000B122}" type="presParOf" srcId="{513C14A5-F423-469A-B9DC-4C5599AA2E08}" destId="{2FF4FCA7-EA47-4478-A787-1D33E74BD4EC}" srcOrd="1" destOrd="0" presId="urn:microsoft.com/office/officeart/2005/8/layout/list1"/>
    <dgm:cxn modelId="{E3D6B2D0-30FA-4065-B3E0-6A8E08BA6739}" type="presParOf" srcId="{513C14A5-F423-469A-B9DC-4C5599AA2E08}" destId="{DA3BD38D-CD58-4D19-AD40-E13CB20AC56E}" srcOrd="2" destOrd="0" presId="urn:microsoft.com/office/officeart/2005/8/layout/list1"/>
    <dgm:cxn modelId="{862AAD55-3488-407A-9520-D0EAC7C16CE4}" type="presParOf" srcId="{513C14A5-F423-469A-B9DC-4C5599AA2E08}" destId="{37820D34-7326-44F4-8A16-4DF510E59B9E}" srcOrd="3" destOrd="0" presId="urn:microsoft.com/office/officeart/2005/8/layout/list1"/>
    <dgm:cxn modelId="{3E9ABC0D-20DD-49F1-AF58-A426CA4F42C9}" type="presParOf" srcId="{513C14A5-F423-469A-B9DC-4C5599AA2E08}" destId="{02247B11-E738-433E-A3E8-AA15306CFF0B}" srcOrd="4" destOrd="0" presId="urn:microsoft.com/office/officeart/2005/8/layout/list1"/>
    <dgm:cxn modelId="{267347A8-7646-4F7B-9CDC-94AB12482265}" type="presParOf" srcId="{02247B11-E738-433E-A3E8-AA15306CFF0B}" destId="{93A72BC5-7623-4A1F-9848-E9F1CB19A67D}" srcOrd="0" destOrd="0" presId="urn:microsoft.com/office/officeart/2005/8/layout/list1"/>
    <dgm:cxn modelId="{7B7A2773-7DCF-430B-AE58-25CC7AB984B8}" type="presParOf" srcId="{02247B11-E738-433E-A3E8-AA15306CFF0B}" destId="{A749E509-098B-4FFC-A5A9-CAC4261C8D66}" srcOrd="1" destOrd="0" presId="urn:microsoft.com/office/officeart/2005/8/layout/list1"/>
    <dgm:cxn modelId="{2A37E755-D355-4B8D-9D85-35DB24F0EFAB}" type="presParOf" srcId="{513C14A5-F423-469A-B9DC-4C5599AA2E08}" destId="{C5445385-461F-464D-B32F-800B7359C172}" srcOrd="5" destOrd="0" presId="urn:microsoft.com/office/officeart/2005/8/layout/list1"/>
    <dgm:cxn modelId="{118A7603-7DC8-43B5-A61D-4C59D6281B75}" type="presParOf" srcId="{513C14A5-F423-469A-B9DC-4C5599AA2E08}" destId="{689F5A6A-4221-4026-9F16-753FF53E6E59}" srcOrd="6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BD38D-CD58-4D19-AD40-E13CB20AC56E}">
      <dsp:nvSpPr>
        <dsp:cNvPr id="0" name=""/>
        <dsp:cNvSpPr/>
      </dsp:nvSpPr>
      <dsp:spPr>
        <a:xfrm flipV="1">
          <a:off x="0" y="6464402"/>
          <a:ext cx="17068800" cy="545997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BDF5B4-8247-4D26-8AC3-0FEFD5DBED06}">
      <dsp:nvSpPr>
        <dsp:cNvPr id="0" name=""/>
        <dsp:cNvSpPr/>
      </dsp:nvSpPr>
      <dsp:spPr>
        <a:xfrm>
          <a:off x="914401" y="0"/>
          <a:ext cx="13236410" cy="221459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12" tIns="0" rIns="451612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yozma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nutq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gapdan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hajmli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vositasi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nutqiy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faoliyat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qonuniyatlar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asosida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shakllangan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Biz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matnni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hajmiga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ikki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xilga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ajratamiz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: minimal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mikromatn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maksimal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).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2509" y="108108"/>
        <a:ext cx="13020194" cy="1998379"/>
      </dsp:txXfrm>
    </dsp:sp>
    <dsp:sp modelId="{689F5A6A-4221-4026-9F16-753FF53E6E59}">
      <dsp:nvSpPr>
        <dsp:cNvPr id="0" name=""/>
        <dsp:cNvSpPr/>
      </dsp:nvSpPr>
      <dsp:spPr>
        <a:xfrm>
          <a:off x="0" y="2514606"/>
          <a:ext cx="17068800" cy="487678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49E509-098B-4FFC-A5A9-CAC4261C8D66}">
      <dsp:nvSpPr>
        <dsp:cNvPr id="0" name=""/>
        <dsp:cNvSpPr/>
      </dsp:nvSpPr>
      <dsp:spPr>
        <a:xfrm>
          <a:off x="838201" y="3429000"/>
          <a:ext cx="16216307" cy="273288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1612" tIns="0" rIns="451612" bIns="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ko‘lamdagi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voqealarni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yoritish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yuzaga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butunlikni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nazarda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tutadi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Badiiy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uslubda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hikoya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qissa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roman,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epopeya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yirik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hajmli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asarlar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makro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hisoblanadi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Minimal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biror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mavzuni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yoritishga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bag‘ishlangan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qisqa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fikrlar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maqol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matal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aforizmlar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miniatyuralar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hajviy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asarlar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nomalar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she’r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she’riy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parchalardir</a:t>
          </a:r>
          <a:r>
            <a:rPr lang="en-US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609" y="3562408"/>
        <a:ext cx="15949491" cy="2466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81FE-5C39-45F9-B777-4A7BF09E42CE}" type="datetimeFigureOut">
              <a:rPr lang="ru-RU" smtClean="0"/>
              <a:t>вт 29.04.25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F953-B72F-4AC2-949A-5CE64F1363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9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9143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/>
              <a:t>Добрый</a:t>
            </a:r>
            <a:r>
              <a:rPr lang="ru-RU" baseline="0" dirty="0"/>
              <a:t> день уважаемые участники семинара, дорогие коллеги!</a:t>
            </a:r>
          </a:p>
          <a:p>
            <a:pPr rtl="0"/>
            <a:endParaRPr lang="ru-RU" dirty="0"/>
          </a:p>
          <a:p>
            <a:pPr rtl="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Переход национальной экономики на инновационный путь развития с учетом глобальных вызовов сопровождается масштабными вложениями инвестиций в человеческий потенциал.</a:t>
            </a:r>
          </a:p>
          <a:p>
            <a:pPr rtl="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Инновационный потенциал, сформированный через качественное образование, является стратегическим ресурсом, обеспечивающим устойчивое развитие страны. </a:t>
            </a:r>
          </a:p>
          <a:p>
            <a:pPr rtl="0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Именно поэтому в настоящее время в Узбекистане уделяется особое внимание к развитию системы образования, в частности школьного образования, как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базавому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84ECAD9-32EE-4091-BDA5-6BD15ACC5E5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3F953-B72F-4AC2-949A-5CE64F1363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195643"/>
            <a:ext cx="15544800" cy="2205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1215350" y="659614"/>
            <a:ext cx="6581776" cy="140422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3685" y="659614"/>
            <a:ext cx="19446874" cy="140422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араллелограмм 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11958183" y="0"/>
            <a:ext cx="4286250" cy="10287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2700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9591677" y="0"/>
            <a:ext cx="230890" cy="10287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rtl="0"/>
            <a:endParaRPr lang="ru-RU" sz="2700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8F629-0A04-47CB-9FC5-F24EBCAF694D}" type="datetime1">
              <a:rPr lang="ru-RU" noProof="0" smtClean="0"/>
              <a:t>вт 29.04.25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467850" cy="10287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44100" y="1138428"/>
            <a:ext cx="6789420" cy="4841271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900" b="1" spc="-75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9948258" y="6762750"/>
            <a:ext cx="6789420" cy="1919478"/>
          </a:xfrm>
        </p:spPr>
        <p:txBody>
          <a:bodyPr lIns="91439" rIns="91439" rtlCol="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685795" indent="0" algn="ctr">
              <a:buNone/>
              <a:defRPr sz="3600"/>
            </a:lvl2pPr>
            <a:lvl3pPr marL="1371589" indent="0" algn="ctr">
              <a:buNone/>
              <a:defRPr sz="3600"/>
            </a:lvl3pPr>
            <a:lvl4pPr marL="2057384" indent="0" algn="ctr">
              <a:buNone/>
              <a:defRPr sz="3000"/>
            </a:lvl4pPr>
            <a:lvl5pPr marL="2743178" indent="0" algn="ctr">
              <a:buNone/>
              <a:defRPr sz="3000"/>
            </a:lvl5pPr>
            <a:lvl6pPr marL="3428973" indent="0" algn="ctr">
              <a:buNone/>
              <a:defRPr sz="3000"/>
            </a:lvl6pPr>
            <a:lvl7pPr marL="4114767" indent="0" algn="ctr">
              <a:buNone/>
              <a:defRPr sz="3000"/>
            </a:lvl7pPr>
            <a:lvl8pPr marL="4800562" indent="0" algn="ctr">
              <a:buNone/>
              <a:defRPr sz="3000"/>
            </a:lvl8pPr>
            <a:lvl9pPr marL="5486356" indent="0" algn="ctr">
              <a:buNone/>
              <a:defRPr sz="30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9467851" y="0"/>
            <a:ext cx="23089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9" tIns="45719" rIns="91439" bIns="45719" rtlCol="0" anchor="ctr"/>
          <a:lstStyle/>
          <a:p>
            <a:pPr algn="ctr" rtl="0"/>
            <a:endParaRPr lang="ru-RU" sz="2700" noProof="0" dirty="0"/>
          </a:p>
        </p:txBody>
      </p:sp>
    </p:spTree>
    <p:extLst>
      <p:ext uri="{BB962C8B-B14F-4D97-AF65-F5344CB8AC3E}">
        <p14:creationId xmlns:p14="http://schemas.microsoft.com/office/powerpoint/2010/main" val="29951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4626" y="6610355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44626" y="4360076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08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1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3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04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4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86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27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3676" y="3840964"/>
            <a:ext cx="13014324" cy="10860881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782805" y="3840964"/>
            <a:ext cx="13014326" cy="10860881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302671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290057" y="2302671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08" indent="0">
              <a:buNone/>
              <a:defRPr sz="3600" b="1"/>
            </a:lvl2pPr>
            <a:lvl3pPr marL="1632819" indent="0">
              <a:buNone/>
              <a:defRPr sz="3200" b="1"/>
            </a:lvl3pPr>
            <a:lvl4pPr marL="2449227" indent="0">
              <a:buNone/>
              <a:defRPr sz="2900" b="1"/>
            </a:lvl4pPr>
            <a:lvl5pPr marL="3265635" indent="0">
              <a:buNone/>
              <a:defRPr sz="2900" b="1"/>
            </a:lvl5pPr>
            <a:lvl6pPr marL="4082046" indent="0">
              <a:buNone/>
              <a:defRPr sz="2900" b="1"/>
            </a:lvl6pPr>
            <a:lvl7pPr marL="4898454" indent="0">
              <a:buNone/>
              <a:defRPr sz="2900" b="1"/>
            </a:lvl7pPr>
            <a:lvl8pPr marL="5714861" indent="0">
              <a:buNone/>
              <a:defRPr sz="2900" b="1"/>
            </a:lvl8pPr>
            <a:lvl9pPr marL="6531273" indent="0">
              <a:buNone/>
              <a:defRPr sz="2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290057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2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9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0100" y="409582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9" y="2152656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4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08" indent="0">
              <a:buNone/>
              <a:defRPr sz="5000"/>
            </a:lvl2pPr>
            <a:lvl3pPr marL="1632819" indent="0">
              <a:buNone/>
              <a:defRPr sz="4300"/>
            </a:lvl3pPr>
            <a:lvl4pPr marL="2449227" indent="0">
              <a:buNone/>
              <a:defRPr sz="3600"/>
            </a:lvl4pPr>
            <a:lvl5pPr marL="3265635" indent="0">
              <a:buNone/>
              <a:defRPr sz="3600"/>
            </a:lvl5pPr>
            <a:lvl6pPr marL="4082046" indent="0">
              <a:buNone/>
              <a:defRPr sz="3600"/>
            </a:lvl6pPr>
            <a:lvl7pPr marL="4898454" indent="0">
              <a:buNone/>
              <a:defRPr sz="3600"/>
            </a:lvl7pPr>
            <a:lvl8pPr marL="5714861" indent="0">
              <a:buNone/>
              <a:defRPr sz="3600"/>
            </a:lvl8pPr>
            <a:lvl9pPr marL="6531273" indent="0">
              <a:buNone/>
              <a:defRPr sz="3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08" indent="0">
              <a:buNone/>
              <a:defRPr sz="2100"/>
            </a:lvl2pPr>
            <a:lvl3pPr marL="1632819" indent="0">
              <a:buNone/>
              <a:defRPr sz="1800"/>
            </a:lvl3pPr>
            <a:lvl4pPr marL="2449227" indent="0">
              <a:buNone/>
              <a:defRPr sz="1600"/>
            </a:lvl4pPr>
            <a:lvl5pPr marL="3265635" indent="0">
              <a:buNone/>
              <a:defRPr sz="1600"/>
            </a:lvl5pPr>
            <a:lvl6pPr marL="4082046" indent="0">
              <a:buNone/>
              <a:defRPr sz="1600"/>
            </a:lvl6pPr>
            <a:lvl7pPr marL="4898454" indent="0">
              <a:buNone/>
              <a:defRPr sz="1600"/>
            </a:lvl7pPr>
            <a:lvl8pPr marL="5714861" indent="0">
              <a:buNone/>
              <a:defRPr sz="1600"/>
            </a:lvl8pPr>
            <a:lvl9pPr marL="6531273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1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1" tIns="81642" rIns="163281" bIns="8164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2400307"/>
            <a:ext cx="16459200" cy="6788945"/>
          </a:xfrm>
          <a:prstGeom prst="rect">
            <a:avLst/>
          </a:prstGeom>
        </p:spPr>
        <p:txBody>
          <a:bodyPr vert="horz" lIns="163281" tIns="81642" rIns="163281" bIns="8164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14400" y="9534530"/>
            <a:ext cx="4267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48400" y="9534530"/>
            <a:ext cx="5791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106400" y="9534530"/>
            <a:ext cx="4267200" cy="547688"/>
          </a:xfrm>
          <a:prstGeom prst="rect">
            <a:avLst/>
          </a:prstGeom>
        </p:spPr>
        <p:txBody>
          <a:bodyPr vert="horz" lIns="163281" tIns="81642" rIns="163281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2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1632819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08" indent="-612308" algn="l" defTabSz="163281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64" indent="-510257" algn="l" defTabSz="1632819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23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31" indent="-408204" algn="l" defTabSz="163281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40" indent="-408204" algn="l" defTabSz="1632819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250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658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065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477" indent="-408204" algn="l" defTabSz="163281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08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19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27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35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046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454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861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273" algn="l" defTabSz="16328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337C80-F585-4DDB-9C36-0AF5DF9F0A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0286" y="454209"/>
            <a:ext cx="1039384" cy="10393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ED43A56-2497-41A6-A32E-2E61AE97DCA9}"/>
              </a:ext>
            </a:extLst>
          </p:cNvPr>
          <p:cNvSpPr txBox="1"/>
          <p:nvPr/>
        </p:nvSpPr>
        <p:spPr>
          <a:xfrm>
            <a:off x="11379671" y="627652"/>
            <a:ext cx="6720962" cy="6463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ZBEKISTON RESPUBLIKASI TA’LIMNI RIVOJLANTIRISH RESPUBLIKA ILMIY-METODIK MARKAZI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723E8F-CED1-4AFB-8808-0908F30B321E}"/>
              </a:ext>
            </a:extLst>
          </p:cNvPr>
          <p:cNvSpPr txBox="1"/>
          <p:nvPr/>
        </p:nvSpPr>
        <p:spPr>
          <a:xfrm>
            <a:off x="9789704" y="3344731"/>
            <a:ext cx="8498296" cy="2554543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Luckiest Guy"/>
              </a:rPr>
              <a:t>ONA TILI VA ADABIYOT DARSLARIDA MATN BILAN ISHLASHDA INTERFAOL USULLARDAN FOYDALANISH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remium Vector | Illustration concept of meeting and teamwork">
            <a:extLst>
              <a:ext uri="{FF2B5EF4-FFF2-40B4-BE49-F238E27FC236}">
                <a16:creationId xmlns:a16="http://schemas.microsoft.com/office/drawing/2014/main" xmlns="" id="{2718F9F7-2FF0-48E8-9D1E-C14673EF0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20" y="2131917"/>
            <a:ext cx="8066608" cy="64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0666C4B-88DB-4B2C-8F62-49DCA9CE5369}"/>
              </a:ext>
            </a:extLst>
          </p:cNvPr>
          <p:cNvSpPr txBox="1"/>
          <p:nvPr/>
        </p:nvSpPr>
        <p:spPr>
          <a:xfrm>
            <a:off x="10137915" y="9073737"/>
            <a:ext cx="7775062" cy="738662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/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Djabbarova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Mashhura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Jo‘raqulovna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pedagogik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mahorat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markazi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fani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metodisti</a:t>
            </a:r>
            <a:endParaRPr lang="en-US" sz="2100" dirty="0">
              <a:solidFill>
                <a:srgbClr val="00878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94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7C4E26-FD0C-BE20-7362-903160E56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11D06E-EFCC-ED9C-AC42-649C4917610B}"/>
              </a:ext>
            </a:extLst>
          </p:cNvPr>
          <p:cNvSpPr/>
          <p:nvPr/>
        </p:nvSpPr>
        <p:spPr>
          <a:xfrm>
            <a:off x="0" y="0"/>
            <a:ext cx="35052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215EDE-5420-650B-E0E0-5CE275F82590}"/>
              </a:ext>
            </a:extLst>
          </p:cNvPr>
          <p:cNvSpPr/>
          <p:nvPr/>
        </p:nvSpPr>
        <p:spPr>
          <a:xfrm>
            <a:off x="3886200" y="599394"/>
            <a:ext cx="13639800" cy="759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393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Xato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yozilgan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so‘zni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toping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36B3617-1B65-8ED8-F06D-24B498A67DFF}"/>
              </a:ext>
            </a:extLst>
          </p:cNvPr>
          <p:cNvSpPr txBox="1"/>
          <p:nvPr/>
        </p:nvSpPr>
        <p:spPr>
          <a:xfrm>
            <a:off x="4343400" y="2552700"/>
            <a:ext cx="1295400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hotirjam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uxlaganga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oyog‘i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tizadan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bukulib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so‘richadan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osilibdi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oyog‘i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quvlab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so‘richaning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qirg‘og‘ida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qolibdi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Uzun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ko‘ylagi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badanini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kam-ko‘stsiz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tirsakgacha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shimarilib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Oppoq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qo‘llari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bilaklari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to‘xlisiday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chiroylik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717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952116-B37E-BD77-5001-3A7631163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EFDB61F-09CB-D5FF-32C0-487E3157CE48}"/>
              </a:ext>
            </a:extLst>
          </p:cNvPr>
          <p:cNvSpPr/>
          <p:nvPr/>
        </p:nvSpPr>
        <p:spPr>
          <a:xfrm>
            <a:off x="0" y="0"/>
            <a:ext cx="35052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1B7F9BA-5CE6-110F-F19D-814EFAAF5956}"/>
              </a:ext>
            </a:extLst>
          </p:cNvPr>
          <p:cNvSpPr/>
          <p:nvPr/>
        </p:nvSpPr>
        <p:spPr>
          <a:xfrm>
            <a:off x="3886200" y="599394"/>
            <a:ext cx="13639800" cy="7593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defTabSz="914393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Xato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yozilgan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so‘zni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toping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9D8895-7FE6-9BE2-E0E1-FBC962A6D281}"/>
              </a:ext>
            </a:extLst>
          </p:cNvPr>
          <p:cNvSpPr txBox="1"/>
          <p:nvPr/>
        </p:nvSpPr>
        <p:spPr>
          <a:xfrm>
            <a:off x="4310062" y="2552700"/>
            <a:ext cx="13182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xotin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xotirjam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uxlaganga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oyog‘i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tizzadan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bukilib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so‘richadan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osilibdi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oyog‘i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quvlab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so‘richaning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qirg‘og‘ida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qolibdi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Uzun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ko‘ylagi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badanini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kam-ko‘stsiz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tirsakkacha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shimarilib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Oppoq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qo‘llari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bilaklari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onasining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to‘qlisiday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chiroylik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uxlaydi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2364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1165" y="266700"/>
            <a:ext cx="11582400" cy="14775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5550"/>
              </a:lnSpc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 BILAN ISHLASHDA ITERFAOL METODLAR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0"/>
          <p:cNvSpPr/>
          <p:nvPr/>
        </p:nvSpPr>
        <p:spPr>
          <a:xfrm>
            <a:off x="6789723" y="1529201"/>
            <a:ext cx="10194953" cy="837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“Jigsaw” </a:t>
            </a:r>
            <a:r>
              <a:rPr lang="en-US" sz="4000" b="1" dirty="0" err="1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metodi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2" y="1"/>
            <a:ext cx="6304722" cy="1028700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450021" y="1923204"/>
            <a:ext cx="11565835" cy="82176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   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Zamonaviy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ta’limning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eng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samarali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hamkorlik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metodlaridan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sifatida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tan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olingan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Bu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metod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asosan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ona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tili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darslarida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katta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hajmli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matnlar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ishlashda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samarali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hisoblanadi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Metodni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qo‘llashda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bilan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guruhdagi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o‘quvchilar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bir-biriga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muvofiq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bo‘lishi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kerak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ya’ni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5 ta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bo‘lsa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a’zosi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ham 5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nafardan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iborat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bo‘lishi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lozim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Shunda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o‘qituvchi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darsdan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ko‘zlagan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maqsadiga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erishadi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    10-sinf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ona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tili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darsligida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“Gender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tengligi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“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matnnini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olib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soniga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qarab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/>
            </a:r>
            <a:b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5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yoki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6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bo‘lamiz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raqamlaymiz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guruhlarga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taqsimlashdan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oldin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a’zolari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1dan 5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gacha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bo‘lgan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raqam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tanlaydi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raqamini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eslab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qoladi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Shundan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keyin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o‘qituvchi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raqamlangan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qismni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tartib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bo‘yicha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guruhlarga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taqsimlaydi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1-guruhga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birinchi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2-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2-qism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shu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tarzda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davom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ettiriladi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  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Keyingi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bosqichda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10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daqiqa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vaqt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mobaynida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a’zolari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o‘zlariga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berilgan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qismini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yaxshilab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o‘zlashtiradilar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Belgilangan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vaqt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tugagandan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so‘ng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o‘quvchilar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tanlagan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raqamlari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bo‘yicha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qayta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guruhga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yig‘iladi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Masalan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1-raqamni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tanlagan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1-guruhga 2-raqamni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tanlagan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2-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guruhga</a:t>
            </a:r>
            <a:r>
              <a:rPr lang="ru-RU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jamlanadi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Bu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jarayonda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qismlarga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bo‘lingan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to‘liq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holga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keladi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  <a:r>
              <a:rPr lang="en-US" sz="2200" dirty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Mavzu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to‘liq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o‘zlashtiriladi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Mashg‘ulot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yakunida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test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yoki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savol-javob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asosida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mavzu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mustahkamlanadi</a:t>
            </a:r>
            <a:r>
              <a:rPr lang="en-US" sz="2200" dirty="0" smtClean="0"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72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239000" y="660660"/>
            <a:ext cx="8318421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393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“OLTI SHLYAPA”METODI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543800" y="1773347"/>
            <a:ext cx="9734550" cy="67403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Sinf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olti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guruhga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bo‘linadi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guruh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o‘z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shlyapasi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talabi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asosida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matn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bo‘yicha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fikr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bildiradi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marR="0" lvl="0" indent="-3429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Oq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ma’lumot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qizil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his-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tuyg‘u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qora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tanqid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en-US" sz="3200" noProof="0" dirty="0" err="1" smtClean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ariq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ijobiy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fikr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yashil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yangi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g‘oya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Roboto Light" pitchFamily="34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ko‘k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shlyapa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umumiy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xulosa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0" y="1"/>
            <a:ext cx="645380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0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3D71ABE-5551-6BF5-3FD0-05A73324A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33;p31">
            <a:extLst>
              <a:ext uri="{FF2B5EF4-FFF2-40B4-BE49-F238E27FC236}">
                <a16:creationId xmlns:a16="http://schemas.microsoft.com/office/drawing/2014/main" xmlns="" id="{B62FF32A-0257-5A3E-5DFC-70BDA7F867F0}"/>
              </a:ext>
            </a:extLst>
          </p:cNvPr>
          <p:cNvSpPr/>
          <p:nvPr/>
        </p:nvSpPr>
        <p:spPr>
          <a:xfrm>
            <a:off x="10307820" y="1991899"/>
            <a:ext cx="6682597" cy="4996850"/>
          </a:xfrm>
          <a:custGeom>
            <a:avLst/>
            <a:gdLst/>
            <a:ahLst/>
            <a:cxnLst/>
            <a:rect l="l" t="t" r="r" b="b"/>
            <a:pathLst>
              <a:path w="9272" h="6540" extrusionOk="0">
                <a:moveTo>
                  <a:pt x="9271" y="1241"/>
                </a:moveTo>
                <a:lnTo>
                  <a:pt x="8088" y="179"/>
                </a:lnTo>
                <a:lnTo>
                  <a:pt x="8088" y="863"/>
                </a:lnTo>
                <a:lnTo>
                  <a:pt x="2087" y="863"/>
                </a:lnTo>
                <a:lnTo>
                  <a:pt x="2087" y="863"/>
                </a:lnTo>
                <a:cubicBezTo>
                  <a:pt x="1508" y="387"/>
                  <a:pt x="789" y="75"/>
                  <a:pt x="0" y="0"/>
                </a:cubicBezTo>
                <a:lnTo>
                  <a:pt x="0" y="0"/>
                </a:lnTo>
                <a:cubicBezTo>
                  <a:pt x="204" y="121"/>
                  <a:pt x="340" y="344"/>
                  <a:pt x="340" y="599"/>
                </a:cubicBezTo>
                <a:lnTo>
                  <a:pt x="340" y="599"/>
                </a:lnTo>
                <a:cubicBezTo>
                  <a:pt x="340" y="836"/>
                  <a:pt x="221" y="1047"/>
                  <a:pt x="39" y="1173"/>
                </a:cubicBezTo>
                <a:lnTo>
                  <a:pt x="39" y="1173"/>
                </a:lnTo>
                <a:cubicBezTo>
                  <a:pt x="1339" y="1370"/>
                  <a:pt x="2336" y="2493"/>
                  <a:pt x="2336" y="3850"/>
                </a:cubicBezTo>
                <a:lnTo>
                  <a:pt x="2336" y="3850"/>
                </a:lnTo>
                <a:cubicBezTo>
                  <a:pt x="2336" y="4569"/>
                  <a:pt x="2054" y="5224"/>
                  <a:pt x="1595" y="5709"/>
                </a:cubicBezTo>
                <a:lnTo>
                  <a:pt x="1595" y="5709"/>
                </a:lnTo>
                <a:cubicBezTo>
                  <a:pt x="1637" y="5702"/>
                  <a:pt x="1680" y="5697"/>
                  <a:pt x="1724" y="5697"/>
                </a:cubicBezTo>
                <a:lnTo>
                  <a:pt x="1724" y="5697"/>
                </a:lnTo>
                <a:cubicBezTo>
                  <a:pt x="2110" y="5697"/>
                  <a:pt x="2422" y="6010"/>
                  <a:pt x="2422" y="6395"/>
                </a:cubicBezTo>
                <a:lnTo>
                  <a:pt x="2422" y="6395"/>
                </a:lnTo>
                <a:cubicBezTo>
                  <a:pt x="2422" y="6444"/>
                  <a:pt x="2417" y="6493"/>
                  <a:pt x="2407" y="6539"/>
                </a:cubicBezTo>
                <a:lnTo>
                  <a:pt x="2407" y="6539"/>
                </a:lnTo>
                <a:cubicBezTo>
                  <a:pt x="3081" y="5843"/>
                  <a:pt x="3496" y="4894"/>
                  <a:pt x="3496" y="3850"/>
                </a:cubicBezTo>
                <a:lnTo>
                  <a:pt x="3496" y="3850"/>
                </a:lnTo>
                <a:cubicBezTo>
                  <a:pt x="3496" y="3039"/>
                  <a:pt x="3247" y="2288"/>
                  <a:pt x="2821" y="1666"/>
                </a:cubicBezTo>
                <a:lnTo>
                  <a:pt x="8088" y="1666"/>
                </a:lnTo>
                <a:lnTo>
                  <a:pt x="8088" y="2303"/>
                </a:lnTo>
                <a:lnTo>
                  <a:pt x="9271" y="1241"/>
                </a:ln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7504" tIns="33752" rIns="67504" bIns="33752" anchor="ctr" anchorCtr="0">
            <a:noAutofit/>
          </a:bodyPr>
          <a:lstStyle/>
          <a:p>
            <a:pPr marL="0" marR="0" lvl="0" indent="0" algn="l" defTabSz="914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723" b="0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 panose="020B0604020202020204" pitchFamily="34" charset="0"/>
              <a:ea typeface="Lato Light"/>
              <a:cs typeface="Arial" panose="020B0604020202020204" pitchFamily="34" charset="0"/>
              <a:sym typeface="Lato Light"/>
            </a:endParaRPr>
          </a:p>
        </p:txBody>
      </p:sp>
      <p:sp>
        <p:nvSpPr>
          <p:cNvPr id="7" name="Google Shape;634;p31">
            <a:extLst>
              <a:ext uri="{FF2B5EF4-FFF2-40B4-BE49-F238E27FC236}">
                <a16:creationId xmlns:a16="http://schemas.microsoft.com/office/drawing/2014/main" xmlns="" id="{593B39B5-963A-6A74-3C3F-B9E4AAB350C6}"/>
              </a:ext>
            </a:extLst>
          </p:cNvPr>
          <p:cNvSpPr/>
          <p:nvPr/>
        </p:nvSpPr>
        <p:spPr>
          <a:xfrm>
            <a:off x="1600200" y="1991899"/>
            <a:ext cx="10027791" cy="5811838"/>
          </a:xfrm>
          <a:custGeom>
            <a:avLst/>
            <a:gdLst/>
            <a:ahLst/>
            <a:cxnLst/>
            <a:rect l="l" t="t" r="r" b="b"/>
            <a:pathLst>
              <a:path w="11748" h="7721" extrusionOk="0">
                <a:moveTo>
                  <a:pt x="11737" y="7096"/>
                </a:moveTo>
                <a:lnTo>
                  <a:pt x="11737" y="7096"/>
                </a:lnTo>
                <a:cubicBezTo>
                  <a:pt x="11351" y="7096"/>
                  <a:pt x="11039" y="6783"/>
                  <a:pt x="11039" y="6398"/>
                </a:cubicBezTo>
                <a:lnTo>
                  <a:pt x="11039" y="6398"/>
                </a:lnTo>
                <a:cubicBezTo>
                  <a:pt x="11039" y="6306"/>
                  <a:pt x="11056" y="6220"/>
                  <a:pt x="11089" y="6140"/>
                </a:cubicBezTo>
                <a:lnTo>
                  <a:pt x="11089" y="6140"/>
                </a:lnTo>
                <a:cubicBezTo>
                  <a:pt x="10670" y="6405"/>
                  <a:pt x="10174" y="6560"/>
                  <a:pt x="9643" y="6560"/>
                </a:cubicBezTo>
                <a:lnTo>
                  <a:pt x="9643" y="6560"/>
                </a:lnTo>
                <a:cubicBezTo>
                  <a:pt x="8148" y="6560"/>
                  <a:pt x="6935" y="5347"/>
                  <a:pt x="6935" y="3853"/>
                </a:cubicBezTo>
                <a:lnTo>
                  <a:pt x="6935" y="3853"/>
                </a:lnTo>
                <a:cubicBezTo>
                  <a:pt x="6935" y="2489"/>
                  <a:pt x="7943" y="1361"/>
                  <a:pt x="9254" y="1172"/>
                </a:cubicBezTo>
                <a:lnTo>
                  <a:pt x="9254" y="1172"/>
                </a:lnTo>
                <a:cubicBezTo>
                  <a:pt x="9075" y="1046"/>
                  <a:pt x="8958" y="837"/>
                  <a:pt x="8958" y="602"/>
                </a:cubicBezTo>
                <a:lnTo>
                  <a:pt x="8958" y="602"/>
                </a:lnTo>
                <a:cubicBezTo>
                  <a:pt x="8958" y="345"/>
                  <a:pt x="9096" y="121"/>
                  <a:pt x="9302" y="0"/>
                </a:cubicBezTo>
                <a:lnTo>
                  <a:pt x="9302" y="0"/>
                </a:lnTo>
                <a:cubicBezTo>
                  <a:pt x="7326" y="172"/>
                  <a:pt x="5775" y="1830"/>
                  <a:pt x="5775" y="3853"/>
                </a:cubicBezTo>
                <a:lnTo>
                  <a:pt x="5775" y="3853"/>
                </a:lnTo>
                <a:cubicBezTo>
                  <a:pt x="5775" y="4663"/>
                  <a:pt x="6025" y="5415"/>
                  <a:pt x="6451" y="6037"/>
                </a:cubicBezTo>
                <a:lnTo>
                  <a:pt x="1183" y="6037"/>
                </a:lnTo>
                <a:lnTo>
                  <a:pt x="1183" y="5412"/>
                </a:lnTo>
                <a:lnTo>
                  <a:pt x="0" y="6474"/>
                </a:lnTo>
                <a:lnTo>
                  <a:pt x="1183" y="7535"/>
                </a:lnTo>
                <a:lnTo>
                  <a:pt x="1183" y="6840"/>
                </a:lnTo>
                <a:lnTo>
                  <a:pt x="7186" y="6840"/>
                </a:lnTo>
                <a:lnTo>
                  <a:pt x="7186" y="6840"/>
                </a:lnTo>
                <a:cubicBezTo>
                  <a:pt x="7854" y="7390"/>
                  <a:pt x="8710" y="7720"/>
                  <a:pt x="9643" y="7720"/>
                </a:cubicBezTo>
                <a:lnTo>
                  <a:pt x="9643" y="7720"/>
                </a:lnTo>
                <a:cubicBezTo>
                  <a:pt x="10419" y="7720"/>
                  <a:pt x="11142" y="7491"/>
                  <a:pt x="11747" y="7096"/>
                </a:cubicBezTo>
                <a:lnTo>
                  <a:pt x="11747" y="7096"/>
                </a:lnTo>
                <a:cubicBezTo>
                  <a:pt x="11744" y="7096"/>
                  <a:pt x="11741" y="7096"/>
                  <a:pt x="11737" y="7096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7504" tIns="33752" rIns="67504" bIns="33752" anchor="ctr" anchorCtr="0">
            <a:noAutofit/>
          </a:bodyPr>
          <a:lstStyle/>
          <a:p>
            <a:pPr marL="0" marR="0" lvl="0" indent="0" algn="l" defTabSz="914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723" b="0" i="0" u="none" strike="noStrike" kern="1200" cap="none" spc="0" normalizeH="0" baseline="0" noProof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Arial" panose="020B0604020202020204" pitchFamily="34" charset="0"/>
              <a:ea typeface="Lato Light"/>
              <a:cs typeface="Arial" panose="020B0604020202020204" pitchFamily="34" charset="0"/>
              <a:sym typeface="Lato Light"/>
            </a:endParaRPr>
          </a:p>
        </p:txBody>
      </p:sp>
      <p:sp>
        <p:nvSpPr>
          <p:cNvPr id="8" name="Google Shape;635;p31">
            <a:extLst>
              <a:ext uri="{FF2B5EF4-FFF2-40B4-BE49-F238E27FC236}">
                <a16:creationId xmlns:a16="http://schemas.microsoft.com/office/drawing/2014/main" xmlns="" id="{F607CC29-D829-6080-8F39-8DF41DFCFF98}"/>
              </a:ext>
            </a:extLst>
          </p:cNvPr>
          <p:cNvSpPr txBox="1"/>
          <p:nvPr/>
        </p:nvSpPr>
        <p:spPr>
          <a:xfrm>
            <a:off x="9600632" y="2088380"/>
            <a:ext cx="490241" cy="6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4" tIns="33752" rIns="67504" bIns="33752" anchor="ctr" anchorCtr="0">
            <a:noAutofit/>
          </a:bodyPr>
          <a:lstStyle/>
          <a:p>
            <a:pPr marL="0" marR="0" lvl="0" indent="0" algn="ctr" defTabSz="914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527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A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sp>
        <p:nvSpPr>
          <p:cNvPr id="9" name="Google Shape;636;p31">
            <a:extLst>
              <a:ext uri="{FF2B5EF4-FFF2-40B4-BE49-F238E27FC236}">
                <a16:creationId xmlns:a16="http://schemas.microsoft.com/office/drawing/2014/main" xmlns="" id="{FE77C909-F943-1842-42F2-61BFDE322B83}"/>
              </a:ext>
            </a:extLst>
          </p:cNvPr>
          <p:cNvSpPr txBox="1"/>
          <p:nvPr/>
        </p:nvSpPr>
        <p:spPr>
          <a:xfrm>
            <a:off x="11360317" y="6446173"/>
            <a:ext cx="450605" cy="66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4" tIns="33752" rIns="67504" bIns="33752" anchor="ctr" anchorCtr="0">
            <a:noAutofit/>
          </a:bodyPr>
          <a:lstStyle/>
          <a:p>
            <a:pPr marL="0" marR="0" lvl="0" indent="0" algn="ctr" defTabSz="914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527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rPr>
              <a:t>B</a:t>
            </a:r>
            <a:endParaRPr kumimoji="0" sz="984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 panose="020B0604020202020204" pitchFamily="34" charset="0"/>
              <a:ea typeface="Fira Sans Extra Condensed Medium"/>
              <a:cs typeface="Arial" panose="020B0604020202020204" pitchFamily="34" charset="0"/>
              <a:sym typeface="Fira Sans Extra Condensed Medium"/>
            </a:endParaRPr>
          </a:p>
        </p:txBody>
      </p:sp>
      <p:grpSp>
        <p:nvGrpSpPr>
          <p:cNvPr id="10" name="Google Shape;641;p31">
            <a:extLst>
              <a:ext uri="{FF2B5EF4-FFF2-40B4-BE49-F238E27FC236}">
                <a16:creationId xmlns:a16="http://schemas.microsoft.com/office/drawing/2014/main" xmlns="" id="{0ECBE26E-84E1-BA69-E9B8-FE908164B3D0}"/>
              </a:ext>
            </a:extLst>
          </p:cNvPr>
          <p:cNvGrpSpPr/>
          <p:nvPr/>
        </p:nvGrpSpPr>
        <p:grpSpPr>
          <a:xfrm>
            <a:off x="4497653" y="4440856"/>
            <a:ext cx="1616232" cy="1615711"/>
            <a:chOff x="1610822" y="2262446"/>
            <a:chExt cx="929700" cy="929400"/>
          </a:xfrm>
        </p:grpSpPr>
        <p:sp>
          <p:nvSpPr>
            <p:cNvPr id="11" name="Google Shape;642;p31">
              <a:extLst>
                <a:ext uri="{FF2B5EF4-FFF2-40B4-BE49-F238E27FC236}">
                  <a16:creationId xmlns:a16="http://schemas.microsoft.com/office/drawing/2014/main" xmlns="" id="{27DC63A2-389B-67E0-ABB5-993D4F2360D2}"/>
                </a:ext>
              </a:extLst>
            </p:cNvPr>
            <p:cNvSpPr/>
            <p:nvPr/>
          </p:nvSpPr>
          <p:spPr>
            <a:xfrm>
              <a:off x="1610822" y="2262446"/>
              <a:ext cx="929700" cy="929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7504" tIns="33752" rIns="67504" bIns="33752" anchor="ctr" anchorCtr="0">
              <a:noAutofit/>
            </a:bodyPr>
            <a:lstStyle/>
            <a:p>
              <a:pPr marL="0" marR="0" lvl="0" indent="0" algn="ctr" defTabSz="9143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  <p:grpSp>
          <p:nvGrpSpPr>
            <p:cNvPr id="12" name="Google Shape;643;p31">
              <a:extLst>
                <a:ext uri="{FF2B5EF4-FFF2-40B4-BE49-F238E27FC236}">
                  <a16:creationId xmlns:a16="http://schemas.microsoft.com/office/drawing/2014/main" xmlns="" id="{AF4056E5-60D6-3B77-9818-69510F7E9D56}"/>
                </a:ext>
              </a:extLst>
            </p:cNvPr>
            <p:cNvGrpSpPr/>
            <p:nvPr/>
          </p:nvGrpSpPr>
          <p:grpSpPr>
            <a:xfrm>
              <a:off x="1857684" y="2509142"/>
              <a:ext cx="435977" cy="436011"/>
              <a:chOff x="-59889100" y="2671925"/>
              <a:chExt cx="319000" cy="315950"/>
            </a:xfrm>
          </p:grpSpPr>
          <p:sp>
            <p:nvSpPr>
              <p:cNvPr id="13" name="Google Shape;644;p31">
                <a:extLst>
                  <a:ext uri="{FF2B5EF4-FFF2-40B4-BE49-F238E27FC236}">
                    <a16:creationId xmlns:a16="http://schemas.microsoft.com/office/drawing/2014/main" xmlns="" id="{5F6FFCD4-0F4A-3D65-1810-909C055E3629}"/>
                  </a:ext>
                </a:extLst>
              </p:cNvPr>
              <p:cNvSpPr/>
              <p:nvPr/>
            </p:nvSpPr>
            <p:spPr>
              <a:xfrm>
                <a:off x="-59889100" y="2672000"/>
                <a:ext cx="149675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41" extrusionOk="0">
                    <a:moveTo>
                      <a:pt x="5073" y="946"/>
                    </a:moveTo>
                    <a:lnTo>
                      <a:pt x="5073" y="2647"/>
                    </a:lnTo>
                    <a:lnTo>
                      <a:pt x="5104" y="2647"/>
                    </a:lnTo>
                    <a:cubicBezTo>
                      <a:pt x="3623" y="3151"/>
                      <a:pt x="2489" y="4569"/>
                      <a:pt x="2489" y="6302"/>
                    </a:cubicBezTo>
                    <a:cubicBezTo>
                      <a:pt x="2489" y="6900"/>
                      <a:pt x="2647" y="7499"/>
                      <a:pt x="2867" y="8034"/>
                    </a:cubicBezTo>
                    <a:lnTo>
                      <a:pt x="1639" y="9263"/>
                    </a:lnTo>
                    <a:cubicBezTo>
                      <a:pt x="1103" y="8381"/>
                      <a:pt x="788" y="7373"/>
                      <a:pt x="788" y="6302"/>
                    </a:cubicBezTo>
                    <a:cubicBezTo>
                      <a:pt x="788" y="3750"/>
                      <a:pt x="2584" y="1513"/>
                      <a:pt x="5073" y="946"/>
                    </a:cubicBezTo>
                    <a:close/>
                    <a:moveTo>
                      <a:pt x="5482" y="1"/>
                    </a:moveTo>
                    <a:cubicBezTo>
                      <a:pt x="2395" y="442"/>
                      <a:pt x="0" y="3088"/>
                      <a:pt x="0" y="6270"/>
                    </a:cubicBezTo>
                    <a:cubicBezTo>
                      <a:pt x="0" y="7688"/>
                      <a:pt x="441" y="8979"/>
                      <a:pt x="1292" y="10082"/>
                    </a:cubicBezTo>
                    <a:cubicBezTo>
                      <a:pt x="1377" y="10184"/>
                      <a:pt x="1500" y="10241"/>
                      <a:pt x="1624" y="10241"/>
                    </a:cubicBezTo>
                    <a:cubicBezTo>
                      <a:pt x="1729" y="10241"/>
                      <a:pt x="1835" y="10200"/>
                      <a:pt x="1922" y="10114"/>
                    </a:cubicBezTo>
                    <a:lnTo>
                      <a:pt x="3718" y="8349"/>
                    </a:lnTo>
                    <a:cubicBezTo>
                      <a:pt x="3812" y="8223"/>
                      <a:pt x="3844" y="8003"/>
                      <a:pt x="3781" y="7845"/>
                    </a:cubicBezTo>
                    <a:cubicBezTo>
                      <a:pt x="3497" y="7373"/>
                      <a:pt x="3340" y="6806"/>
                      <a:pt x="3340" y="6270"/>
                    </a:cubicBezTo>
                    <a:cubicBezTo>
                      <a:pt x="3340" y="4884"/>
                      <a:pt x="4285" y="3655"/>
                      <a:pt x="5671" y="3309"/>
                    </a:cubicBezTo>
                    <a:cubicBezTo>
                      <a:pt x="5860" y="3277"/>
                      <a:pt x="5986" y="3120"/>
                      <a:pt x="5986" y="2899"/>
                    </a:cubicBezTo>
                    <a:lnTo>
                      <a:pt x="5986" y="379"/>
                    </a:lnTo>
                    <a:cubicBezTo>
                      <a:pt x="5955" y="190"/>
                      <a:pt x="5703" y="1"/>
                      <a:pt x="54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Google Shape;645;p31">
                <a:extLst>
                  <a:ext uri="{FF2B5EF4-FFF2-40B4-BE49-F238E27FC236}">
                    <a16:creationId xmlns:a16="http://schemas.microsoft.com/office/drawing/2014/main" xmlns="" id="{B632329E-F37E-91A3-97E9-4656976356ED}"/>
                  </a:ext>
                </a:extLst>
              </p:cNvPr>
              <p:cNvSpPr/>
              <p:nvPr/>
            </p:nvSpPr>
            <p:spPr>
              <a:xfrm>
                <a:off x="-59830825" y="2892525"/>
                <a:ext cx="2016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4" extrusionOk="0">
                    <a:moveTo>
                      <a:pt x="5735" y="946"/>
                    </a:moveTo>
                    <a:lnTo>
                      <a:pt x="6963" y="2175"/>
                    </a:lnTo>
                    <a:cubicBezTo>
                      <a:pt x="6113" y="2710"/>
                      <a:pt x="5073" y="2994"/>
                      <a:pt x="4065" y="2994"/>
                    </a:cubicBezTo>
                    <a:cubicBezTo>
                      <a:pt x="3025" y="2994"/>
                      <a:pt x="2017" y="2710"/>
                      <a:pt x="1135" y="2175"/>
                    </a:cubicBezTo>
                    <a:lnTo>
                      <a:pt x="2364" y="946"/>
                    </a:lnTo>
                    <a:cubicBezTo>
                      <a:pt x="2868" y="1198"/>
                      <a:pt x="3466" y="1356"/>
                      <a:pt x="4065" y="1356"/>
                    </a:cubicBezTo>
                    <a:cubicBezTo>
                      <a:pt x="4600" y="1356"/>
                      <a:pt x="5199" y="1198"/>
                      <a:pt x="5735" y="946"/>
                    </a:cubicBezTo>
                    <a:close/>
                    <a:moveTo>
                      <a:pt x="5758" y="1"/>
                    </a:moveTo>
                    <a:cubicBezTo>
                      <a:pt x="5693" y="1"/>
                      <a:pt x="5630" y="11"/>
                      <a:pt x="5577" y="32"/>
                    </a:cubicBezTo>
                    <a:cubicBezTo>
                      <a:pt x="5105" y="316"/>
                      <a:pt x="4569" y="474"/>
                      <a:pt x="4002" y="474"/>
                    </a:cubicBezTo>
                    <a:cubicBezTo>
                      <a:pt x="3956" y="476"/>
                      <a:pt x="3911" y="478"/>
                      <a:pt x="3865" y="478"/>
                    </a:cubicBezTo>
                    <a:cubicBezTo>
                      <a:pt x="3376" y="478"/>
                      <a:pt x="2890" y="326"/>
                      <a:pt x="2458" y="95"/>
                    </a:cubicBezTo>
                    <a:cubicBezTo>
                      <a:pt x="2389" y="54"/>
                      <a:pt x="2315" y="31"/>
                      <a:pt x="2239" y="31"/>
                    </a:cubicBezTo>
                    <a:cubicBezTo>
                      <a:pt x="2142" y="31"/>
                      <a:pt x="2043" y="70"/>
                      <a:pt x="1954" y="158"/>
                    </a:cubicBezTo>
                    <a:lnTo>
                      <a:pt x="190" y="1923"/>
                    </a:lnTo>
                    <a:cubicBezTo>
                      <a:pt x="1" y="2143"/>
                      <a:pt x="32" y="2395"/>
                      <a:pt x="221" y="2553"/>
                    </a:cubicBezTo>
                    <a:cubicBezTo>
                      <a:pt x="1324" y="3403"/>
                      <a:pt x="2616" y="3813"/>
                      <a:pt x="4002" y="3813"/>
                    </a:cubicBezTo>
                    <a:cubicBezTo>
                      <a:pt x="5388" y="3813"/>
                      <a:pt x="6711" y="3403"/>
                      <a:pt x="7814" y="2521"/>
                    </a:cubicBezTo>
                    <a:cubicBezTo>
                      <a:pt x="8035" y="2364"/>
                      <a:pt x="8066" y="2080"/>
                      <a:pt x="7877" y="1891"/>
                    </a:cubicBezTo>
                    <a:lnTo>
                      <a:pt x="6113" y="127"/>
                    </a:lnTo>
                    <a:cubicBezTo>
                      <a:pt x="6029" y="43"/>
                      <a:pt x="5889" y="1"/>
                      <a:pt x="57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Google Shape;646;p31">
                <a:extLst>
                  <a:ext uri="{FF2B5EF4-FFF2-40B4-BE49-F238E27FC236}">
                    <a16:creationId xmlns:a16="http://schemas.microsoft.com/office/drawing/2014/main" xmlns="" id="{879943B8-02C7-3493-B33E-427CA1FCFB10}"/>
                  </a:ext>
                </a:extLst>
              </p:cNvPr>
              <p:cNvSpPr/>
              <p:nvPr/>
            </p:nvSpPr>
            <p:spPr>
              <a:xfrm>
                <a:off x="-59719775" y="2671925"/>
                <a:ext cx="149675" cy="2564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57" extrusionOk="0">
                    <a:moveTo>
                      <a:pt x="820" y="917"/>
                    </a:moveTo>
                    <a:cubicBezTo>
                      <a:pt x="3309" y="1453"/>
                      <a:pt x="5105" y="3690"/>
                      <a:pt x="5105" y="6273"/>
                    </a:cubicBezTo>
                    <a:cubicBezTo>
                      <a:pt x="5073" y="7344"/>
                      <a:pt x="4790" y="8352"/>
                      <a:pt x="4254" y="9235"/>
                    </a:cubicBezTo>
                    <a:lnTo>
                      <a:pt x="3025" y="8006"/>
                    </a:lnTo>
                    <a:cubicBezTo>
                      <a:pt x="3309" y="7502"/>
                      <a:pt x="3435" y="6903"/>
                      <a:pt x="3435" y="6305"/>
                    </a:cubicBezTo>
                    <a:cubicBezTo>
                      <a:pt x="3435" y="4572"/>
                      <a:pt x="2332" y="3154"/>
                      <a:pt x="820" y="2650"/>
                    </a:cubicBezTo>
                    <a:lnTo>
                      <a:pt x="820" y="917"/>
                    </a:lnTo>
                    <a:close/>
                    <a:moveTo>
                      <a:pt x="419" y="0"/>
                    </a:moveTo>
                    <a:cubicBezTo>
                      <a:pt x="190" y="0"/>
                      <a:pt x="1" y="180"/>
                      <a:pt x="1" y="413"/>
                    </a:cubicBezTo>
                    <a:lnTo>
                      <a:pt x="1" y="2934"/>
                    </a:lnTo>
                    <a:cubicBezTo>
                      <a:pt x="1" y="3123"/>
                      <a:pt x="127" y="3280"/>
                      <a:pt x="316" y="3312"/>
                    </a:cubicBezTo>
                    <a:cubicBezTo>
                      <a:pt x="1639" y="3658"/>
                      <a:pt x="2647" y="4855"/>
                      <a:pt x="2647" y="6273"/>
                    </a:cubicBezTo>
                    <a:cubicBezTo>
                      <a:pt x="2647" y="6809"/>
                      <a:pt x="2490" y="7376"/>
                      <a:pt x="2206" y="7848"/>
                    </a:cubicBezTo>
                    <a:cubicBezTo>
                      <a:pt x="2080" y="8006"/>
                      <a:pt x="2112" y="8195"/>
                      <a:pt x="2269" y="8352"/>
                    </a:cubicBezTo>
                    <a:lnTo>
                      <a:pt x="4065" y="10117"/>
                    </a:lnTo>
                    <a:cubicBezTo>
                      <a:pt x="4149" y="10214"/>
                      <a:pt x="4251" y="10257"/>
                      <a:pt x="4353" y="10257"/>
                    </a:cubicBezTo>
                    <a:cubicBezTo>
                      <a:pt x="4481" y="10257"/>
                      <a:pt x="4608" y="10190"/>
                      <a:pt x="4695" y="10085"/>
                    </a:cubicBezTo>
                    <a:cubicBezTo>
                      <a:pt x="5514" y="8982"/>
                      <a:pt x="5987" y="7659"/>
                      <a:pt x="5987" y="6273"/>
                    </a:cubicBezTo>
                    <a:cubicBezTo>
                      <a:pt x="5892" y="3123"/>
                      <a:pt x="3529" y="445"/>
                      <a:pt x="474" y="4"/>
                    </a:cubicBezTo>
                    <a:cubicBezTo>
                      <a:pt x="455" y="1"/>
                      <a:pt x="437" y="0"/>
                      <a:pt x="4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Google Shape;647;p31">
                <a:extLst>
                  <a:ext uri="{FF2B5EF4-FFF2-40B4-BE49-F238E27FC236}">
                    <a16:creationId xmlns:a16="http://schemas.microsoft.com/office/drawing/2014/main" xmlns="" id="{D473CAD2-41CD-0EA3-E5F6-DE7213590B82}"/>
                  </a:ext>
                </a:extLst>
              </p:cNvPr>
              <p:cNvSpPr/>
              <p:nvPr/>
            </p:nvSpPr>
            <p:spPr>
              <a:xfrm>
                <a:off x="-59762300" y="2757075"/>
                <a:ext cx="6302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829" extrusionOk="0">
                    <a:moveTo>
                      <a:pt x="1261" y="0"/>
                    </a:moveTo>
                    <a:cubicBezTo>
                      <a:pt x="1040" y="0"/>
                      <a:pt x="820" y="189"/>
                      <a:pt x="820" y="378"/>
                    </a:cubicBezTo>
                    <a:lnTo>
                      <a:pt x="820" y="662"/>
                    </a:lnTo>
                    <a:cubicBezTo>
                      <a:pt x="347" y="819"/>
                      <a:pt x="1" y="1292"/>
                      <a:pt x="1" y="1827"/>
                    </a:cubicBezTo>
                    <a:cubicBezTo>
                      <a:pt x="1" y="2521"/>
                      <a:pt x="568" y="2899"/>
                      <a:pt x="977" y="3214"/>
                    </a:cubicBezTo>
                    <a:cubicBezTo>
                      <a:pt x="1292" y="3466"/>
                      <a:pt x="1670" y="3686"/>
                      <a:pt x="1670" y="3938"/>
                    </a:cubicBezTo>
                    <a:cubicBezTo>
                      <a:pt x="1670" y="4159"/>
                      <a:pt x="1450" y="4348"/>
                      <a:pt x="1261" y="4348"/>
                    </a:cubicBezTo>
                    <a:cubicBezTo>
                      <a:pt x="1072" y="4348"/>
                      <a:pt x="820" y="4159"/>
                      <a:pt x="820" y="3938"/>
                    </a:cubicBezTo>
                    <a:cubicBezTo>
                      <a:pt x="820" y="3686"/>
                      <a:pt x="631" y="3497"/>
                      <a:pt x="442" y="3497"/>
                    </a:cubicBezTo>
                    <a:cubicBezTo>
                      <a:pt x="253" y="3497"/>
                      <a:pt x="32" y="3686"/>
                      <a:pt x="32" y="3938"/>
                    </a:cubicBezTo>
                    <a:cubicBezTo>
                      <a:pt x="32" y="4474"/>
                      <a:pt x="410" y="4915"/>
                      <a:pt x="883" y="5104"/>
                    </a:cubicBezTo>
                    <a:lnTo>
                      <a:pt x="883" y="5387"/>
                    </a:lnTo>
                    <a:cubicBezTo>
                      <a:pt x="883" y="5608"/>
                      <a:pt x="1072" y="5829"/>
                      <a:pt x="1292" y="5829"/>
                    </a:cubicBezTo>
                    <a:cubicBezTo>
                      <a:pt x="1544" y="5829"/>
                      <a:pt x="1702" y="5608"/>
                      <a:pt x="1702" y="5387"/>
                    </a:cubicBezTo>
                    <a:lnTo>
                      <a:pt x="1702" y="5104"/>
                    </a:lnTo>
                    <a:cubicBezTo>
                      <a:pt x="2175" y="4946"/>
                      <a:pt x="2521" y="4474"/>
                      <a:pt x="2521" y="3938"/>
                    </a:cubicBezTo>
                    <a:cubicBezTo>
                      <a:pt x="2521" y="3245"/>
                      <a:pt x="1985" y="2867"/>
                      <a:pt x="1544" y="2552"/>
                    </a:cubicBezTo>
                    <a:cubicBezTo>
                      <a:pt x="1229" y="2300"/>
                      <a:pt x="883" y="2079"/>
                      <a:pt x="883" y="1827"/>
                    </a:cubicBezTo>
                    <a:cubicBezTo>
                      <a:pt x="883" y="1607"/>
                      <a:pt x="1072" y="1418"/>
                      <a:pt x="1292" y="1418"/>
                    </a:cubicBezTo>
                    <a:cubicBezTo>
                      <a:pt x="1544" y="1418"/>
                      <a:pt x="1702" y="1607"/>
                      <a:pt x="1702" y="1827"/>
                    </a:cubicBezTo>
                    <a:cubicBezTo>
                      <a:pt x="1702" y="2079"/>
                      <a:pt x="1891" y="2268"/>
                      <a:pt x="2143" y="2268"/>
                    </a:cubicBezTo>
                    <a:cubicBezTo>
                      <a:pt x="2364" y="2268"/>
                      <a:pt x="2521" y="2079"/>
                      <a:pt x="2521" y="1827"/>
                    </a:cubicBezTo>
                    <a:cubicBezTo>
                      <a:pt x="2521" y="1292"/>
                      <a:pt x="2175" y="851"/>
                      <a:pt x="1702" y="662"/>
                    </a:cubicBezTo>
                    <a:lnTo>
                      <a:pt x="1702" y="378"/>
                    </a:lnTo>
                    <a:cubicBezTo>
                      <a:pt x="1702" y="189"/>
                      <a:pt x="1513" y="0"/>
                      <a:pt x="12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Google Shape;648;p31">
            <a:extLst>
              <a:ext uri="{FF2B5EF4-FFF2-40B4-BE49-F238E27FC236}">
                <a16:creationId xmlns:a16="http://schemas.microsoft.com/office/drawing/2014/main" xmlns="" id="{A2C119CB-B7BA-AD40-E027-C9C2A241F34A}"/>
              </a:ext>
            </a:extLst>
          </p:cNvPr>
          <p:cNvGrpSpPr/>
          <p:nvPr/>
        </p:nvGrpSpPr>
        <p:grpSpPr>
          <a:xfrm>
            <a:off x="13649118" y="3409775"/>
            <a:ext cx="1616232" cy="1615711"/>
            <a:chOff x="6543597" y="2698746"/>
            <a:chExt cx="929700" cy="929400"/>
          </a:xfrm>
        </p:grpSpPr>
        <p:sp>
          <p:nvSpPr>
            <p:cNvPr id="18" name="Google Shape;649;p31">
              <a:extLst>
                <a:ext uri="{FF2B5EF4-FFF2-40B4-BE49-F238E27FC236}">
                  <a16:creationId xmlns:a16="http://schemas.microsoft.com/office/drawing/2014/main" xmlns="" id="{0CAB9409-2F79-7A69-1FC6-12F22D028AB0}"/>
                </a:ext>
              </a:extLst>
            </p:cNvPr>
            <p:cNvSpPr/>
            <p:nvPr/>
          </p:nvSpPr>
          <p:spPr>
            <a:xfrm>
              <a:off x="6543597" y="2698746"/>
              <a:ext cx="929700" cy="929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7504" tIns="33752" rIns="67504" bIns="33752" anchor="ctr" anchorCtr="0">
              <a:noAutofit/>
            </a:bodyPr>
            <a:lstStyle/>
            <a:p>
              <a:pPr marL="0" marR="0" lvl="0" indent="0" algn="ctr" defTabSz="9143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755" b="0" i="0" u="none" strike="noStrike" kern="120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endParaRPr>
            </a:p>
          </p:txBody>
        </p:sp>
        <p:grpSp>
          <p:nvGrpSpPr>
            <p:cNvPr id="19" name="Google Shape;650;p31">
              <a:extLst>
                <a:ext uri="{FF2B5EF4-FFF2-40B4-BE49-F238E27FC236}">
                  <a16:creationId xmlns:a16="http://schemas.microsoft.com/office/drawing/2014/main" xmlns="" id="{4C4687FF-7D07-2EE5-BAF8-9AA29A9BCE76}"/>
                </a:ext>
              </a:extLst>
            </p:cNvPr>
            <p:cNvGrpSpPr/>
            <p:nvPr/>
          </p:nvGrpSpPr>
          <p:grpSpPr>
            <a:xfrm>
              <a:off x="6779842" y="2945740"/>
              <a:ext cx="457200" cy="435414"/>
              <a:chOff x="7303717" y="2646865"/>
              <a:chExt cx="457200" cy="435414"/>
            </a:xfrm>
          </p:grpSpPr>
          <p:sp>
            <p:nvSpPr>
              <p:cNvPr id="20" name="Google Shape;651;p31">
                <a:extLst>
                  <a:ext uri="{FF2B5EF4-FFF2-40B4-BE49-F238E27FC236}">
                    <a16:creationId xmlns:a16="http://schemas.microsoft.com/office/drawing/2014/main" xmlns="" id="{BF50FFB4-9F4C-9B8A-06EB-1F3CAADAFB57}"/>
                  </a:ext>
                </a:extLst>
              </p:cNvPr>
              <p:cNvSpPr/>
              <p:nvPr/>
            </p:nvSpPr>
            <p:spPr>
              <a:xfrm>
                <a:off x="7303717" y="2646865"/>
                <a:ext cx="433257" cy="267976"/>
              </a:xfrm>
              <a:custGeom>
                <a:avLst/>
                <a:gdLst/>
                <a:ahLst/>
                <a:cxnLst/>
                <a:rect l="l" t="t" r="r" b="b"/>
                <a:pathLst>
                  <a:path w="12540" h="7815" extrusionOk="0">
                    <a:moveTo>
                      <a:pt x="11437" y="2080"/>
                    </a:moveTo>
                    <a:lnTo>
                      <a:pt x="11658" y="2931"/>
                    </a:lnTo>
                    <a:lnTo>
                      <a:pt x="10776" y="2742"/>
                    </a:lnTo>
                    <a:lnTo>
                      <a:pt x="11437" y="2080"/>
                    </a:lnTo>
                    <a:close/>
                    <a:moveTo>
                      <a:pt x="6617" y="1"/>
                    </a:moveTo>
                    <a:cubicBezTo>
                      <a:pt x="4916" y="1"/>
                      <a:pt x="3340" y="662"/>
                      <a:pt x="2112" y="1828"/>
                    </a:cubicBezTo>
                    <a:cubicBezTo>
                      <a:pt x="663" y="3277"/>
                      <a:pt x="1" y="5420"/>
                      <a:pt x="379" y="7467"/>
                    </a:cubicBezTo>
                    <a:cubicBezTo>
                      <a:pt x="442" y="7656"/>
                      <a:pt x="568" y="7814"/>
                      <a:pt x="789" y="7814"/>
                    </a:cubicBezTo>
                    <a:lnTo>
                      <a:pt x="852" y="7814"/>
                    </a:lnTo>
                    <a:cubicBezTo>
                      <a:pt x="1104" y="7783"/>
                      <a:pt x="1198" y="7562"/>
                      <a:pt x="1167" y="7341"/>
                    </a:cubicBezTo>
                    <a:cubicBezTo>
                      <a:pt x="852" y="5577"/>
                      <a:pt x="1419" y="3718"/>
                      <a:pt x="2710" y="2458"/>
                    </a:cubicBezTo>
                    <a:cubicBezTo>
                      <a:pt x="3719" y="1450"/>
                      <a:pt x="5136" y="851"/>
                      <a:pt x="6617" y="851"/>
                    </a:cubicBezTo>
                    <a:cubicBezTo>
                      <a:pt x="7940" y="851"/>
                      <a:pt x="9200" y="1324"/>
                      <a:pt x="10177" y="2206"/>
                    </a:cubicBezTo>
                    <a:lnTo>
                      <a:pt x="9610" y="2773"/>
                    </a:lnTo>
                    <a:cubicBezTo>
                      <a:pt x="9484" y="2899"/>
                      <a:pt x="9452" y="3057"/>
                      <a:pt x="9484" y="3183"/>
                    </a:cubicBezTo>
                    <a:cubicBezTo>
                      <a:pt x="9515" y="3340"/>
                      <a:pt x="9641" y="3403"/>
                      <a:pt x="9799" y="3466"/>
                    </a:cubicBezTo>
                    <a:lnTo>
                      <a:pt x="12036" y="3939"/>
                    </a:lnTo>
                    <a:lnTo>
                      <a:pt x="12130" y="3939"/>
                    </a:lnTo>
                    <a:cubicBezTo>
                      <a:pt x="12225" y="3939"/>
                      <a:pt x="12319" y="3876"/>
                      <a:pt x="12382" y="3813"/>
                    </a:cubicBezTo>
                    <a:cubicBezTo>
                      <a:pt x="12508" y="3687"/>
                      <a:pt x="12540" y="3561"/>
                      <a:pt x="12508" y="3403"/>
                    </a:cubicBezTo>
                    <a:lnTo>
                      <a:pt x="12036" y="1167"/>
                    </a:lnTo>
                    <a:cubicBezTo>
                      <a:pt x="12004" y="1009"/>
                      <a:pt x="11878" y="883"/>
                      <a:pt x="11752" y="851"/>
                    </a:cubicBezTo>
                    <a:cubicBezTo>
                      <a:pt x="11715" y="844"/>
                      <a:pt x="11678" y="840"/>
                      <a:pt x="11642" y="840"/>
                    </a:cubicBezTo>
                    <a:cubicBezTo>
                      <a:pt x="11526" y="840"/>
                      <a:pt x="11422" y="881"/>
                      <a:pt x="11374" y="977"/>
                    </a:cubicBezTo>
                    <a:lnTo>
                      <a:pt x="10776" y="1576"/>
                    </a:lnTo>
                    <a:cubicBezTo>
                      <a:pt x="9641" y="536"/>
                      <a:pt x="8129" y="1"/>
                      <a:pt x="66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652;p31">
                <a:extLst>
                  <a:ext uri="{FF2B5EF4-FFF2-40B4-BE49-F238E27FC236}">
                    <a16:creationId xmlns:a16="http://schemas.microsoft.com/office/drawing/2014/main" xmlns="" id="{012F7FAB-FE40-2EAE-DD10-CCDFCA09A3DD}"/>
                  </a:ext>
                </a:extLst>
              </p:cNvPr>
              <p:cNvSpPr/>
              <p:nvPr/>
            </p:nvSpPr>
            <p:spPr>
              <a:xfrm>
                <a:off x="7325518" y="2813069"/>
                <a:ext cx="435399" cy="269211"/>
              </a:xfrm>
              <a:custGeom>
                <a:avLst/>
                <a:gdLst/>
                <a:ahLst/>
                <a:cxnLst/>
                <a:rect l="l" t="t" r="r" b="b"/>
                <a:pathLst>
                  <a:path w="12602" h="7851" extrusionOk="0">
                    <a:moveTo>
                      <a:pt x="977" y="4857"/>
                    </a:moveTo>
                    <a:lnTo>
                      <a:pt x="1827" y="5078"/>
                    </a:lnTo>
                    <a:lnTo>
                      <a:pt x="1166" y="5739"/>
                    </a:lnTo>
                    <a:lnTo>
                      <a:pt x="977" y="4857"/>
                    </a:lnTo>
                    <a:close/>
                    <a:moveTo>
                      <a:pt x="11779" y="1"/>
                    </a:moveTo>
                    <a:cubicBezTo>
                      <a:pt x="11759" y="1"/>
                      <a:pt x="11739" y="2"/>
                      <a:pt x="11720" y="6"/>
                    </a:cubicBezTo>
                    <a:cubicBezTo>
                      <a:pt x="11499" y="69"/>
                      <a:pt x="11373" y="289"/>
                      <a:pt x="11405" y="478"/>
                    </a:cubicBezTo>
                    <a:cubicBezTo>
                      <a:pt x="11720" y="2274"/>
                      <a:pt x="11184" y="4101"/>
                      <a:pt x="9861" y="5361"/>
                    </a:cubicBezTo>
                    <a:cubicBezTo>
                      <a:pt x="8853" y="6401"/>
                      <a:pt x="7435" y="7000"/>
                      <a:pt x="5986" y="7000"/>
                    </a:cubicBezTo>
                    <a:cubicBezTo>
                      <a:pt x="4631" y="7000"/>
                      <a:pt x="3371" y="6527"/>
                      <a:pt x="2394" y="5645"/>
                    </a:cubicBezTo>
                    <a:lnTo>
                      <a:pt x="2993" y="5046"/>
                    </a:lnTo>
                    <a:cubicBezTo>
                      <a:pt x="3088" y="4952"/>
                      <a:pt x="3151" y="4794"/>
                      <a:pt x="3088" y="4668"/>
                    </a:cubicBezTo>
                    <a:cubicBezTo>
                      <a:pt x="3056" y="4511"/>
                      <a:pt x="2962" y="4416"/>
                      <a:pt x="2772" y="4385"/>
                    </a:cubicBezTo>
                    <a:lnTo>
                      <a:pt x="536" y="3912"/>
                    </a:lnTo>
                    <a:cubicBezTo>
                      <a:pt x="506" y="3905"/>
                      <a:pt x="476" y="3901"/>
                      <a:pt x="446" y="3901"/>
                    </a:cubicBezTo>
                    <a:cubicBezTo>
                      <a:pt x="350" y="3901"/>
                      <a:pt x="254" y="3942"/>
                      <a:pt x="158" y="4038"/>
                    </a:cubicBezTo>
                    <a:cubicBezTo>
                      <a:pt x="32" y="4164"/>
                      <a:pt x="0" y="4290"/>
                      <a:pt x="32" y="4448"/>
                    </a:cubicBezTo>
                    <a:lnTo>
                      <a:pt x="504" y="6685"/>
                    </a:lnTo>
                    <a:cubicBezTo>
                      <a:pt x="536" y="6842"/>
                      <a:pt x="662" y="6937"/>
                      <a:pt x="788" y="7000"/>
                    </a:cubicBezTo>
                    <a:lnTo>
                      <a:pt x="882" y="7000"/>
                    </a:lnTo>
                    <a:cubicBezTo>
                      <a:pt x="1008" y="7000"/>
                      <a:pt x="1103" y="6968"/>
                      <a:pt x="1166" y="6874"/>
                    </a:cubicBezTo>
                    <a:lnTo>
                      <a:pt x="1764" y="6275"/>
                    </a:lnTo>
                    <a:cubicBezTo>
                      <a:pt x="2899" y="7315"/>
                      <a:pt x="4411" y="7850"/>
                      <a:pt x="5923" y="7850"/>
                    </a:cubicBezTo>
                    <a:cubicBezTo>
                      <a:pt x="7624" y="7850"/>
                      <a:pt x="9200" y="7189"/>
                      <a:pt x="10428" y="6023"/>
                    </a:cubicBezTo>
                    <a:cubicBezTo>
                      <a:pt x="11909" y="4511"/>
                      <a:pt x="12602" y="2400"/>
                      <a:pt x="12192" y="321"/>
                    </a:cubicBezTo>
                    <a:cubicBezTo>
                      <a:pt x="12164" y="123"/>
                      <a:pt x="11958" y="1"/>
                      <a:pt x="1177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653;p31">
                <a:extLst>
                  <a:ext uri="{FF2B5EF4-FFF2-40B4-BE49-F238E27FC236}">
                    <a16:creationId xmlns:a16="http://schemas.microsoft.com/office/drawing/2014/main" xmlns="" id="{F47465FE-B268-3583-C1ED-4EE91D3A9F7B}"/>
                  </a:ext>
                </a:extLst>
              </p:cNvPr>
              <p:cNvSpPr/>
              <p:nvPr/>
            </p:nvSpPr>
            <p:spPr>
              <a:xfrm>
                <a:off x="7398419" y="2731150"/>
                <a:ext cx="266726" cy="26468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7719" extrusionOk="0">
                    <a:moveTo>
                      <a:pt x="2238" y="1323"/>
                    </a:moveTo>
                    <a:lnTo>
                      <a:pt x="2238" y="1323"/>
                    </a:lnTo>
                    <a:cubicBezTo>
                      <a:pt x="2143" y="1544"/>
                      <a:pt x="2049" y="1827"/>
                      <a:pt x="1986" y="2111"/>
                    </a:cubicBezTo>
                    <a:lnTo>
                      <a:pt x="1419" y="2111"/>
                    </a:lnTo>
                    <a:cubicBezTo>
                      <a:pt x="1671" y="1796"/>
                      <a:pt x="1923" y="1512"/>
                      <a:pt x="2238" y="1323"/>
                    </a:cubicBezTo>
                    <a:close/>
                    <a:moveTo>
                      <a:pt x="3466" y="1040"/>
                    </a:moveTo>
                    <a:lnTo>
                      <a:pt x="3466" y="2111"/>
                    </a:lnTo>
                    <a:lnTo>
                      <a:pt x="2836" y="2111"/>
                    </a:lnTo>
                    <a:cubicBezTo>
                      <a:pt x="2994" y="1575"/>
                      <a:pt x="3246" y="1229"/>
                      <a:pt x="3466" y="1040"/>
                    </a:cubicBezTo>
                    <a:close/>
                    <a:moveTo>
                      <a:pt x="4254" y="1040"/>
                    </a:moveTo>
                    <a:cubicBezTo>
                      <a:pt x="4538" y="1229"/>
                      <a:pt x="4727" y="1575"/>
                      <a:pt x="4884" y="2111"/>
                    </a:cubicBezTo>
                    <a:lnTo>
                      <a:pt x="4254" y="2111"/>
                    </a:lnTo>
                    <a:lnTo>
                      <a:pt x="4254" y="1040"/>
                    </a:lnTo>
                    <a:close/>
                    <a:moveTo>
                      <a:pt x="5483" y="1323"/>
                    </a:moveTo>
                    <a:lnTo>
                      <a:pt x="5483" y="1323"/>
                    </a:lnTo>
                    <a:cubicBezTo>
                      <a:pt x="5798" y="1512"/>
                      <a:pt x="6081" y="1796"/>
                      <a:pt x="6302" y="2111"/>
                    </a:cubicBezTo>
                    <a:lnTo>
                      <a:pt x="5766" y="2111"/>
                    </a:lnTo>
                    <a:cubicBezTo>
                      <a:pt x="5672" y="1827"/>
                      <a:pt x="5609" y="1544"/>
                      <a:pt x="5483" y="1323"/>
                    </a:cubicBezTo>
                    <a:close/>
                    <a:moveTo>
                      <a:pt x="1765" y="2930"/>
                    </a:moveTo>
                    <a:cubicBezTo>
                      <a:pt x="1734" y="3245"/>
                      <a:pt x="1702" y="3560"/>
                      <a:pt x="1702" y="3875"/>
                    </a:cubicBezTo>
                    <a:cubicBezTo>
                      <a:pt x="1702" y="4190"/>
                      <a:pt x="1734" y="4537"/>
                      <a:pt x="1765" y="4820"/>
                    </a:cubicBezTo>
                    <a:lnTo>
                      <a:pt x="978" y="4820"/>
                    </a:lnTo>
                    <a:cubicBezTo>
                      <a:pt x="883" y="4537"/>
                      <a:pt x="820" y="4222"/>
                      <a:pt x="820" y="3875"/>
                    </a:cubicBezTo>
                    <a:cubicBezTo>
                      <a:pt x="820" y="3497"/>
                      <a:pt x="883" y="3214"/>
                      <a:pt x="978" y="2930"/>
                    </a:cubicBezTo>
                    <a:close/>
                    <a:moveTo>
                      <a:pt x="5136" y="2930"/>
                    </a:moveTo>
                    <a:cubicBezTo>
                      <a:pt x="5168" y="3245"/>
                      <a:pt x="5199" y="3560"/>
                      <a:pt x="5199" y="3875"/>
                    </a:cubicBezTo>
                    <a:cubicBezTo>
                      <a:pt x="5199" y="4222"/>
                      <a:pt x="5168" y="4537"/>
                      <a:pt x="5136" y="4820"/>
                    </a:cubicBezTo>
                    <a:lnTo>
                      <a:pt x="4286" y="4820"/>
                    </a:lnTo>
                    <a:lnTo>
                      <a:pt x="4286" y="2930"/>
                    </a:lnTo>
                    <a:close/>
                    <a:moveTo>
                      <a:pt x="6743" y="2930"/>
                    </a:moveTo>
                    <a:cubicBezTo>
                      <a:pt x="6869" y="3245"/>
                      <a:pt x="6900" y="3560"/>
                      <a:pt x="6900" y="3875"/>
                    </a:cubicBezTo>
                    <a:cubicBezTo>
                      <a:pt x="6900" y="4222"/>
                      <a:pt x="6869" y="4537"/>
                      <a:pt x="6743" y="4820"/>
                    </a:cubicBezTo>
                    <a:lnTo>
                      <a:pt x="5955" y="4820"/>
                    </a:lnTo>
                    <a:cubicBezTo>
                      <a:pt x="5987" y="4505"/>
                      <a:pt x="6018" y="4190"/>
                      <a:pt x="6018" y="3875"/>
                    </a:cubicBezTo>
                    <a:cubicBezTo>
                      <a:pt x="6018" y="3560"/>
                      <a:pt x="5987" y="3214"/>
                      <a:pt x="5955" y="2930"/>
                    </a:cubicBezTo>
                    <a:close/>
                    <a:moveTo>
                      <a:pt x="3466" y="2930"/>
                    </a:moveTo>
                    <a:lnTo>
                      <a:pt x="3466" y="4852"/>
                    </a:lnTo>
                    <a:lnTo>
                      <a:pt x="2647" y="4852"/>
                    </a:lnTo>
                    <a:cubicBezTo>
                      <a:pt x="2553" y="4537"/>
                      <a:pt x="2553" y="4222"/>
                      <a:pt x="2553" y="3875"/>
                    </a:cubicBezTo>
                    <a:cubicBezTo>
                      <a:pt x="2553" y="3497"/>
                      <a:pt x="2616" y="3214"/>
                      <a:pt x="2647" y="2930"/>
                    </a:cubicBezTo>
                    <a:close/>
                    <a:moveTo>
                      <a:pt x="6302" y="5640"/>
                    </a:moveTo>
                    <a:cubicBezTo>
                      <a:pt x="6081" y="5955"/>
                      <a:pt x="5798" y="6238"/>
                      <a:pt x="5483" y="6427"/>
                    </a:cubicBezTo>
                    <a:cubicBezTo>
                      <a:pt x="5609" y="6207"/>
                      <a:pt x="5672" y="5923"/>
                      <a:pt x="5766" y="5640"/>
                    </a:cubicBezTo>
                    <a:close/>
                    <a:moveTo>
                      <a:pt x="1986" y="5671"/>
                    </a:moveTo>
                    <a:cubicBezTo>
                      <a:pt x="2049" y="5955"/>
                      <a:pt x="2143" y="6238"/>
                      <a:pt x="2238" y="6459"/>
                    </a:cubicBezTo>
                    <a:cubicBezTo>
                      <a:pt x="1923" y="6238"/>
                      <a:pt x="1671" y="5955"/>
                      <a:pt x="1419" y="5671"/>
                    </a:cubicBezTo>
                    <a:close/>
                    <a:moveTo>
                      <a:pt x="4916" y="5640"/>
                    </a:moveTo>
                    <a:cubicBezTo>
                      <a:pt x="4727" y="6144"/>
                      <a:pt x="4538" y="6522"/>
                      <a:pt x="4286" y="6711"/>
                    </a:cubicBezTo>
                    <a:lnTo>
                      <a:pt x="4286" y="5640"/>
                    </a:lnTo>
                    <a:close/>
                    <a:moveTo>
                      <a:pt x="3466" y="5671"/>
                    </a:moveTo>
                    <a:lnTo>
                      <a:pt x="3466" y="6742"/>
                    </a:lnTo>
                    <a:cubicBezTo>
                      <a:pt x="3246" y="6553"/>
                      <a:pt x="2994" y="6144"/>
                      <a:pt x="2836" y="5671"/>
                    </a:cubicBezTo>
                    <a:close/>
                    <a:moveTo>
                      <a:pt x="3876" y="0"/>
                    </a:moveTo>
                    <a:cubicBezTo>
                      <a:pt x="2301" y="0"/>
                      <a:pt x="915" y="945"/>
                      <a:pt x="316" y="2332"/>
                    </a:cubicBezTo>
                    <a:cubicBezTo>
                      <a:pt x="127" y="2804"/>
                      <a:pt x="1" y="3308"/>
                      <a:pt x="1" y="3875"/>
                    </a:cubicBezTo>
                    <a:cubicBezTo>
                      <a:pt x="1" y="4411"/>
                      <a:pt x="127" y="4946"/>
                      <a:pt x="316" y="5419"/>
                    </a:cubicBezTo>
                    <a:cubicBezTo>
                      <a:pt x="915" y="6774"/>
                      <a:pt x="2301" y="7719"/>
                      <a:pt x="3876" y="7719"/>
                    </a:cubicBezTo>
                    <a:cubicBezTo>
                      <a:pt x="5451" y="7719"/>
                      <a:pt x="6806" y="6774"/>
                      <a:pt x="7405" y="5419"/>
                    </a:cubicBezTo>
                    <a:cubicBezTo>
                      <a:pt x="7594" y="4946"/>
                      <a:pt x="7720" y="4411"/>
                      <a:pt x="7720" y="3875"/>
                    </a:cubicBezTo>
                    <a:cubicBezTo>
                      <a:pt x="7720" y="3308"/>
                      <a:pt x="7594" y="2804"/>
                      <a:pt x="7405" y="2332"/>
                    </a:cubicBezTo>
                    <a:cubicBezTo>
                      <a:pt x="6806" y="945"/>
                      <a:pt x="5451" y="0"/>
                      <a:pt x="38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79929" tIns="179929" rIns="179929" bIns="179929" anchor="ctr" anchorCtr="0">
                <a:noAutofit/>
              </a:bodyPr>
              <a:lstStyle/>
              <a:p>
                <a:pPr marL="0" marR="0" lvl="0" indent="0" algn="l" defTabSz="91439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543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Google Shape;639;p31">
            <a:extLst>
              <a:ext uri="{FF2B5EF4-FFF2-40B4-BE49-F238E27FC236}">
                <a16:creationId xmlns:a16="http://schemas.microsoft.com/office/drawing/2014/main" xmlns="" id="{F9316478-FAA8-6C90-BBC0-3AF99B9A8F91}"/>
              </a:ext>
            </a:extLst>
          </p:cNvPr>
          <p:cNvSpPr txBox="1"/>
          <p:nvPr/>
        </p:nvSpPr>
        <p:spPr>
          <a:xfrm>
            <a:off x="8187894" y="3822181"/>
            <a:ext cx="3805959" cy="2070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544" tIns="80985" rIns="160544" bIns="80247" anchor="ctr" anchorCtr="0">
            <a:noAutofit/>
          </a:bodyPr>
          <a:lstStyle/>
          <a:p>
            <a:pPr marL="0" marR="0" lvl="0" indent="0" algn="ctr" defTabSz="914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TAYANCH SO‘ZLAR METODI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Lato Light"/>
              <a:cs typeface="Arial" panose="020B0604020202020204" pitchFamily="34" charset="0"/>
              <a:sym typeface="Lato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1EB048-8626-162C-6F50-FCBF93EA8E1F}"/>
              </a:ext>
            </a:extLst>
          </p:cNvPr>
          <p:cNvSpPr txBox="1"/>
          <p:nvPr/>
        </p:nvSpPr>
        <p:spPr>
          <a:xfrm>
            <a:off x="732525" y="1072103"/>
            <a:ext cx="6942652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1-usul.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qituvchi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yaqinda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o‘rganilgan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asardan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aytadi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topadilar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ishtirok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beradilar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6B6FF0F-E4D8-2415-9A42-DA72FFFA2D12}"/>
              </a:ext>
            </a:extLst>
          </p:cNvPr>
          <p:cNvSpPr txBox="1"/>
          <p:nvPr/>
        </p:nvSpPr>
        <p:spPr>
          <a:xfrm>
            <a:off x="11844938" y="7006971"/>
            <a:ext cx="6477078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2-usul.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asarni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chiqishlari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aniqlashlari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yoritib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bo‘lsin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6523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6B2E17C-415E-899E-FDD6-9E216DBAC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0E3F57F-ED9C-6D2B-5A1A-6A747262FE47}"/>
              </a:ext>
            </a:extLst>
          </p:cNvPr>
          <p:cNvSpPr/>
          <p:nvPr/>
        </p:nvSpPr>
        <p:spPr>
          <a:xfrm>
            <a:off x="9939" y="4970"/>
            <a:ext cx="67056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</a:p>
          <a:p>
            <a:pPr algn="ctr">
              <a:lnSpc>
                <a:spcPct val="150000"/>
              </a:lnSpc>
            </a:pP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C6F7DB-06C7-C09D-9A52-091B116AF725}"/>
              </a:ext>
            </a:extLst>
          </p:cNvPr>
          <p:cNvSpPr txBox="1"/>
          <p:nvPr/>
        </p:nvSpPr>
        <p:spPr>
          <a:xfrm>
            <a:off x="8915400" y="3162300"/>
            <a:ext cx="9067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Tayanch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maymun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qumg‘on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Ganjiravon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garov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74140AD-BF37-7EF9-706F-EE88EFE99F6C}"/>
              </a:ext>
            </a:extLst>
          </p:cNvPr>
          <p:cNvSpPr txBox="1"/>
          <p:nvPr/>
        </p:nvSpPr>
        <p:spPr>
          <a:xfrm>
            <a:off x="8496300" y="1028700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</a:rPr>
              <a:t>1-usul</a:t>
            </a:r>
            <a:endParaRPr lang="ru-RU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9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2AF63A7-A43B-43EE-9BD7-8AF58CF0E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251F7AE-1D75-E16D-B862-7B581573AAF4}"/>
              </a:ext>
            </a:extLst>
          </p:cNvPr>
          <p:cNvSpPr/>
          <p:nvPr/>
        </p:nvSpPr>
        <p:spPr>
          <a:xfrm>
            <a:off x="0" y="0"/>
            <a:ext cx="53340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AMALIY TOPSHIRIQ</a:t>
            </a:r>
          </a:p>
          <a:p>
            <a:pPr algn="ctr">
              <a:lnSpc>
                <a:spcPct val="150000"/>
              </a:lnSpc>
            </a:pP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4A57BB-1CBA-8FD4-D2B6-2AF74004AABD}"/>
              </a:ext>
            </a:extLst>
          </p:cNvPr>
          <p:cNvSpPr txBox="1"/>
          <p:nvPr/>
        </p:nvSpPr>
        <p:spPr>
          <a:xfrm>
            <a:off x="5838825" y="1866900"/>
            <a:ext cx="11811000" cy="7225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Tog‘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yonbag‘rida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yashab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kamgap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oldiga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Menga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ahmoqning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farqini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donishmandga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yigitga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muddat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turdi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Keyin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qo‘li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uzoqlikdagi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qoyadan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dumalab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ko‘rsatdi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Bunda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toshlar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yordam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qoya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tepasiga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xo‘p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» deb,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kirishdi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charchab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terga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botib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Nihoyat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bitirgach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7188" indent="-357188"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– deb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– Lekin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tushunolmayapman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aynan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tashidim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savolimga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57188" indent="-357188"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Mana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ahmoq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aqllining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farqdir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Aqlli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toshni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tashishdan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ko‘rgan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bo‘lardi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7E56C5-0710-E1D4-208D-8F0A9CC60757}"/>
              </a:ext>
            </a:extLst>
          </p:cNvPr>
          <p:cNvSpPr txBox="1"/>
          <p:nvPr/>
        </p:nvSpPr>
        <p:spPr>
          <a:xfrm>
            <a:off x="7162800" y="391596"/>
            <a:ext cx="45815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B050"/>
                </a:solidFill>
              </a:rPr>
              <a:t>2-usul</a:t>
            </a:r>
            <a:endParaRPr lang="ru-RU" sz="7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41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>
            <a:extLst>
              <a:ext uri="{FF2B5EF4-FFF2-40B4-BE49-F238E27FC236}">
                <a16:creationId xmlns:a16="http://schemas.microsoft.com/office/drawing/2014/main" xmlns="" id="{0ED3A3F1-7B0D-445A-8CDA-A69D59194F86}"/>
              </a:ext>
            </a:extLst>
          </p:cNvPr>
          <p:cNvSpPr txBox="1">
            <a:spLocks/>
          </p:cNvSpPr>
          <p:nvPr/>
        </p:nvSpPr>
        <p:spPr>
          <a:xfrm>
            <a:off x="3276600" y="3390900"/>
            <a:ext cx="12496804" cy="2904446"/>
          </a:xfrm>
          <a:prstGeom prst="rect">
            <a:avLst/>
          </a:prstGeom>
        </p:spPr>
        <p:txBody>
          <a:bodyPr vert="horz" lIns="137160" tIns="68580" rIns="137160" bIns="6858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E’TIBORINGIZ UCHUN RAHMAT</a:t>
            </a:r>
            <a:r>
              <a:rPr lang="ru-RU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4D07A0-4A49-316E-5585-D8071F12CE23}"/>
              </a:ext>
            </a:extLst>
          </p:cNvPr>
          <p:cNvSpPr/>
          <p:nvPr/>
        </p:nvSpPr>
        <p:spPr>
          <a:xfrm>
            <a:off x="0" y="0"/>
            <a:ext cx="18288000" cy="1181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4E31359-A832-BA6D-393B-01AF58C9D2FB}"/>
              </a:ext>
            </a:extLst>
          </p:cNvPr>
          <p:cNvSpPr/>
          <p:nvPr/>
        </p:nvSpPr>
        <p:spPr>
          <a:xfrm>
            <a:off x="0" y="9091612"/>
            <a:ext cx="18288000" cy="11811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807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60D33-A7DE-40F6-B06E-7171E181567F}"/>
              </a:ext>
            </a:extLst>
          </p:cNvPr>
          <p:cNvSpPr txBox="1"/>
          <p:nvPr/>
        </p:nvSpPr>
        <p:spPr>
          <a:xfrm>
            <a:off x="1409700" y="647702"/>
            <a:ext cx="14935200" cy="64632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marL="144461" algn="ctr"/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39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34400" y="3543300"/>
            <a:ext cx="8763000" cy="2308322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algn="ctr"/>
            <a:r>
              <a:rPr lang="uz-Latn-UZ" sz="7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“KERAGI Y</a:t>
            </a:r>
            <a:r>
              <a:rPr lang="en-US" sz="7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7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‘Q! MEN </a:t>
            </a:r>
            <a:r>
              <a:rPr lang="en-US" sz="7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7200" b="1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‘ZIM” </a:t>
            </a:r>
            <a:endParaRPr lang="ru-RU" sz="7200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648CF99-3CC6-0A83-270B-E6F521B664A2}"/>
              </a:ext>
            </a:extLst>
          </p:cNvPr>
          <p:cNvSpPr/>
          <p:nvPr/>
        </p:nvSpPr>
        <p:spPr>
          <a:xfrm>
            <a:off x="0" y="0"/>
            <a:ext cx="3505200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-1"/>
            <a:ext cx="5688496" cy="103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6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08CF7C87-22F9-4ADF-8476-2F6AAEE2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4100"/>
            <a:ext cx="6097588" cy="457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9AC52BE-F48E-4C35-BEA8-A57B740F19A6}"/>
              </a:ext>
            </a:extLst>
          </p:cNvPr>
          <p:cNvSpPr/>
          <p:nvPr/>
        </p:nvSpPr>
        <p:spPr>
          <a:xfrm>
            <a:off x="6400800" y="710973"/>
            <a:ext cx="11049000" cy="8956296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Yekaterinburglik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Vladimir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Blinovga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roman”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dunyodagi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roman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Bu roman 2009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Muallif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nano-roman,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ataladigan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bor-yo‘g‘i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jumladan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! Men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romandagi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ibora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do‘stona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o‘tirishlardan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aytilgan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o‘shanda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muallif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jumla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erkak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munosabatlarning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qirralarini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2010-yilda “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Nomsiz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roman”i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Buka Nobel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mukofoti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” ga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03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1153E01-7147-BE50-8C0A-7A040C75102A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0"/>
          <p:cNvSpPr/>
          <p:nvPr/>
        </p:nvSpPr>
        <p:spPr>
          <a:xfrm>
            <a:off x="3733800" y="571500"/>
            <a:ext cx="12344400" cy="1228725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ctr">
              <a:lnSpc>
                <a:spcPts val="5550"/>
              </a:lnSpc>
            </a:pP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 VA UNING TURLARI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54662CF3-3076-0388-82D3-8A62F31F1A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47044"/>
              </p:ext>
            </p:extLst>
          </p:nvPr>
        </p:nvGraphicFramePr>
        <p:xfrm>
          <a:off x="762000" y="2400300"/>
          <a:ext cx="170688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04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2910128" y="639119"/>
            <a:ext cx="128778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500" b="1" dirty="0">
                <a:solidFill>
                  <a:srgbClr val="0070C0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      MATNNING TUZILISHI VA TARKIBIY QISMLARI</a:t>
            </a:r>
            <a:endParaRPr lang="en-US" sz="4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1"/>
          <p:cNvSpPr/>
          <p:nvPr/>
        </p:nvSpPr>
        <p:spPr>
          <a:xfrm>
            <a:off x="822981" y="1677048"/>
            <a:ext cx="16852106" cy="16772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32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Matnning ichki tomonini mazmun yaxlitligi, tashqi tomonini esa turli </a:t>
            </a:r>
            <a:r>
              <a:rPr lang="en-US" sz="32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shakldagi</a:t>
            </a:r>
            <a:r>
              <a:rPr lang="en-US" sz="32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bog‘lamalar</a:t>
            </a:r>
            <a:r>
              <a:rPr lang="en-US" sz="32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sintaktik vositalar birlashtirib turadi. Makromatnning eng kichik birligi abzas hisoblanadi. Abzas matnning bir xat boshidan keyingi xat </a:t>
            </a:r>
            <a:r>
              <a:rPr lang="en-US" sz="32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boshigacha</a:t>
            </a:r>
            <a:r>
              <a:rPr lang="en-US" sz="32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bo‘lgan</a:t>
            </a:r>
            <a:r>
              <a:rPr lang="en-US" sz="32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qismi hisoblanadi.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47252" y="4000500"/>
            <a:ext cx="1614012" cy="136017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92" y="4656655"/>
            <a:ext cx="318968" cy="398621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088256" y="4267439"/>
            <a:ext cx="2835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Qisqa xabar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3"/>
          <p:cNvSpPr/>
          <p:nvPr/>
        </p:nvSpPr>
        <p:spPr>
          <a:xfrm>
            <a:off x="5088256" y="4757858"/>
            <a:ext cx="600408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Abzasda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aytilmoqchi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mavzu haqidagi dastlabki xabar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4"/>
          <p:cNvSpPr/>
          <p:nvPr/>
        </p:nvSpPr>
        <p:spPr>
          <a:xfrm>
            <a:off x="4918117" y="5360670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0099CC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40425" y="5404249"/>
            <a:ext cx="3228022" cy="1306949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892" y="5858353"/>
            <a:ext cx="318968" cy="398621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5897582" y="5677116"/>
            <a:ext cx="2835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Bog‘lovchi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 vositalar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6"/>
          <p:cNvSpPr/>
          <p:nvPr/>
        </p:nvSpPr>
        <p:spPr>
          <a:xfrm>
            <a:off x="5895262" y="6121481"/>
            <a:ext cx="531566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Avvalgi xabar bilan keyingi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xabarni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bog‘lovchi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vositalar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7"/>
          <p:cNvSpPr/>
          <p:nvPr/>
        </p:nvSpPr>
        <p:spPr>
          <a:xfrm>
            <a:off x="5725120" y="6724293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0099CC"/>
          </a:solidFill>
          <a:ln/>
        </p:spPr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3419" y="6767872"/>
            <a:ext cx="4842034" cy="1306949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892" y="7221976"/>
            <a:ext cx="318968" cy="398621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6702266" y="6994685"/>
            <a:ext cx="286631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Xabarning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to‘ldirilishi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9"/>
          <p:cNvSpPr/>
          <p:nvPr/>
        </p:nvSpPr>
        <p:spPr>
          <a:xfrm>
            <a:off x="6702267" y="7485104"/>
            <a:ext cx="487156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Dastlabki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xabar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to‘ldiriladi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izohlanadi, sharhlanadi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0"/>
          <p:cNvSpPr/>
          <p:nvPr/>
        </p:nvSpPr>
        <p:spPr>
          <a:xfrm>
            <a:off x="6532126" y="8087916"/>
            <a:ext cx="7247812" cy="15240"/>
          </a:xfrm>
          <a:prstGeom prst="roundRect">
            <a:avLst>
              <a:gd name="adj" fmla="val 625116"/>
            </a:avLst>
          </a:prstGeom>
          <a:solidFill>
            <a:srgbClr val="0099CC"/>
          </a:solidFill>
          <a:ln/>
        </p:spPr>
      </p:sp>
      <p:pic>
        <p:nvPicPr>
          <p:cNvPr id="21" name="Image 6" descr="preencoded.png"/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294" y="8131495"/>
            <a:ext cx="6456164" cy="1306949"/>
          </a:xfrm>
          <a:prstGeom prst="rect">
            <a:avLst/>
          </a:prstGeom>
        </p:spPr>
      </p:pic>
      <p:pic>
        <p:nvPicPr>
          <p:cNvPr id="22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94774" y="8585599"/>
            <a:ext cx="318968" cy="398621"/>
          </a:xfrm>
          <a:prstGeom prst="rect">
            <a:avLst/>
          </a:prstGeom>
        </p:spPr>
      </p:pic>
      <p:sp>
        <p:nvSpPr>
          <p:cNvPr id="23" name="Text 11"/>
          <p:cNvSpPr/>
          <p:nvPr/>
        </p:nvSpPr>
        <p:spPr>
          <a:xfrm>
            <a:off x="7509272" y="8358308"/>
            <a:ext cx="2835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Xulosa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12"/>
          <p:cNvSpPr/>
          <p:nvPr/>
        </p:nvSpPr>
        <p:spPr>
          <a:xfrm>
            <a:off x="7509273" y="8848727"/>
            <a:ext cx="322099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Xabar yakunlanadi, natija aytiladi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9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8001288"/>
            <a:ext cx="18440400" cy="242632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1620025" y="1790700"/>
            <a:ext cx="4776074" cy="5029199"/>
          </a:xfrm>
          <a:prstGeom prst="roundRect">
            <a:avLst>
              <a:gd name="adj" fmla="val 303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5" name="Text 2"/>
          <p:cNvSpPr/>
          <p:nvPr/>
        </p:nvSpPr>
        <p:spPr>
          <a:xfrm>
            <a:off x="1812548" y="2328256"/>
            <a:ext cx="4391027" cy="49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Hikoya mazmunli matn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941551" y="3075994"/>
            <a:ext cx="3788571" cy="29506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Asar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qahramoni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o‘z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boshidan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o‘tkazgan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eshitgan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guvoh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biror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voqeani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hikoya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qiladi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Xotiralar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esdaliklar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ertak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rivoyatlar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turga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kiradi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6802755" y="2271451"/>
            <a:ext cx="4489965" cy="5029199"/>
          </a:xfrm>
          <a:prstGeom prst="roundRect">
            <a:avLst>
              <a:gd name="adj" fmla="val 303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8" name="Text 5"/>
          <p:cNvSpPr/>
          <p:nvPr/>
        </p:nvSpPr>
        <p:spPr>
          <a:xfrm>
            <a:off x="7183992" y="2734258"/>
            <a:ext cx="3727489" cy="49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Tasviriy matn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1963400" y="2676674"/>
            <a:ext cx="4383049" cy="5029199"/>
          </a:xfrm>
          <a:prstGeom prst="roundRect">
            <a:avLst>
              <a:gd name="adj" fmla="val 3037"/>
            </a:avLst>
          </a:prstGeom>
          <a:solidFill>
            <a:schemeClr val="accent5">
              <a:lumMod val="20000"/>
              <a:lumOff val="80000"/>
            </a:schemeClr>
          </a:solidFill>
          <a:ln w="7620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sp>
      <p:sp>
        <p:nvSpPr>
          <p:cNvPr id="11" name="Text 8"/>
          <p:cNvSpPr/>
          <p:nvPr/>
        </p:nvSpPr>
        <p:spPr>
          <a:xfrm>
            <a:off x="12352798" y="3003442"/>
            <a:ext cx="3694983" cy="492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Izoh mazmunli matn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DAAC8EF-8B54-48CA-8324-5ECC13D98037}"/>
              </a:ext>
            </a:extLst>
          </p:cNvPr>
          <p:cNvSpPr txBox="1"/>
          <p:nvPr/>
        </p:nvSpPr>
        <p:spPr>
          <a:xfrm>
            <a:off x="6984949" y="3087590"/>
            <a:ext cx="426586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Tinglovchiga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noma’lum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bo‘lgan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biror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inson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joy,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hayvonot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nabotot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olamiga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mansub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mavjudot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qandaydir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narsa-buyum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voqea-hodisani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tasvirlab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berish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maqsadida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tuziladi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68378D-5DD2-4615-8BFA-3961E8C2B8CC}"/>
              </a:ext>
            </a:extLst>
          </p:cNvPr>
          <p:cNvSpPr txBox="1"/>
          <p:nvPr/>
        </p:nvSpPr>
        <p:spPr>
          <a:xfrm>
            <a:off x="12352798" y="3530762"/>
            <a:ext cx="3877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Aytilayotgan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fikrning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ishonchliligini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ta’kidlash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uchun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dalil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izohlar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keltiriladi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Asoslash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isbotlash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o‘zini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oqlashga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urinish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yoki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himoya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maqsadida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har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xil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sabablarni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keltirish</a:t>
            </a:r>
            <a:r>
              <a:rPr lang="en-US" sz="28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5A3780B-45B4-C1BC-DBBD-3C303148A776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555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MATNNING IFODA MAZMUNIGA KO‘RA </a:t>
            </a: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TURLARI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24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A3780B-45B4-C1BC-DBBD-3C303148A776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0"/>
          <p:cNvSpPr/>
          <p:nvPr/>
        </p:nvSpPr>
        <p:spPr>
          <a:xfrm>
            <a:off x="6324600" y="826710"/>
            <a:ext cx="67244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 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IFODA MAZMUNIGA KO‘RA </a:t>
            </a:r>
          </a:p>
          <a:p>
            <a:pPr marL="0" indent="0" algn="ctr">
              <a:lnSpc>
                <a:spcPts val="5550"/>
              </a:lnSpc>
              <a:buNone/>
            </a:pP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TURLARINING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DAVOMI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"/>
          <p:cNvSpPr/>
          <p:nvPr/>
        </p:nvSpPr>
        <p:spPr>
          <a:xfrm>
            <a:off x="2826484" y="3249146"/>
            <a:ext cx="921306" cy="914262"/>
          </a:xfrm>
          <a:prstGeom prst="roundRect">
            <a:avLst>
              <a:gd name="adj" fmla="val 1866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21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041" y="3350340"/>
            <a:ext cx="632375" cy="711874"/>
          </a:xfrm>
          <a:prstGeom prst="rect">
            <a:avLst/>
          </a:prstGeom>
        </p:spPr>
      </p:pic>
      <p:sp>
        <p:nvSpPr>
          <p:cNvPr id="22" name="Text 2"/>
          <p:cNvSpPr/>
          <p:nvPr/>
        </p:nvSpPr>
        <p:spPr>
          <a:xfrm>
            <a:off x="4077294" y="3174731"/>
            <a:ext cx="29889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Didaktik matn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3"/>
          <p:cNvSpPr/>
          <p:nvPr/>
        </p:nvSpPr>
        <p:spPr>
          <a:xfrm>
            <a:off x="4419600" y="3532038"/>
            <a:ext cx="1158240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Kimgadir pand-nasihat qilish, uni turli hayotiy voqealar yordamida tarbiyalash yoki aytilganlardan xulosa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chiqarishga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o‘rgatish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istagi asosida tuzilgan matn.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4"/>
          <p:cNvSpPr/>
          <p:nvPr/>
        </p:nvSpPr>
        <p:spPr>
          <a:xfrm>
            <a:off x="2819400" y="4860648"/>
            <a:ext cx="921306" cy="914261"/>
          </a:xfrm>
          <a:prstGeom prst="roundRect">
            <a:avLst>
              <a:gd name="adj" fmla="val 1866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25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535" y="4961546"/>
            <a:ext cx="582174" cy="700680"/>
          </a:xfrm>
          <a:prstGeom prst="rect">
            <a:avLst/>
          </a:prstGeom>
        </p:spPr>
      </p:pic>
      <p:sp>
        <p:nvSpPr>
          <p:cNvPr id="26" name="Text 5"/>
          <p:cNvSpPr/>
          <p:nvPr/>
        </p:nvSpPr>
        <p:spPr>
          <a:xfrm>
            <a:off x="4077295" y="4773147"/>
            <a:ext cx="326588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Xabar mazmunli matn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6"/>
          <p:cNvSpPr/>
          <p:nvPr/>
        </p:nvSpPr>
        <p:spPr>
          <a:xfrm>
            <a:off x="4419600" y="5153739"/>
            <a:ext cx="1158240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Biror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voqea-hodisa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to‘g‘risida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xabar berish maqsadida tuzilgan matn. Badiiy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matnda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axborot</a:t>
            </a:r>
            <a:r>
              <a:rPr lang="en-US" sz="2400" dirty="0" smtClean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o‘ziga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xos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shaklda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bo‘ladi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va oddiy xabardan tubdan farq qiladi.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7"/>
          <p:cNvSpPr/>
          <p:nvPr/>
        </p:nvSpPr>
        <p:spPr>
          <a:xfrm>
            <a:off x="2826484" y="6472148"/>
            <a:ext cx="914222" cy="914261"/>
          </a:xfrm>
          <a:prstGeom prst="roundRect">
            <a:avLst>
              <a:gd name="adj" fmla="val 1866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29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274" y="6544739"/>
            <a:ext cx="640330" cy="800579"/>
          </a:xfrm>
          <a:prstGeom prst="rect">
            <a:avLst/>
          </a:prstGeom>
        </p:spPr>
      </p:pic>
      <p:sp>
        <p:nvSpPr>
          <p:cNvPr id="30" name="Text 8"/>
          <p:cNvSpPr/>
          <p:nvPr/>
        </p:nvSpPr>
        <p:spPr>
          <a:xfrm>
            <a:off x="4077294" y="6412587"/>
            <a:ext cx="33328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Buyruq mazmunli matn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9"/>
          <p:cNvSpPr/>
          <p:nvPr/>
        </p:nvSpPr>
        <p:spPr>
          <a:xfrm>
            <a:off x="4419599" y="6766917"/>
            <a:ext cx="1144506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Buyruq va maslahat ohangi yetakchilik qiladigan, buyruq maylidagi gaplardan tuzilgan, biror ishni bajartirish yoki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turli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taqiqlashlarni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ifoda etadigan matn.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0"/>
          <p:cNvSpPr/>
          <p:nvPr/>
        </p:nvSpPr>
        <p:spPr>
          <a:xfrm>
            <a:off x="2826484" y="8166852"/>
            <a:ext cx="914222" cy="914260"/>
          </a:xfrm>
          <a:prstGeom prst="roundRect">
            <a:avLst>
              <a:gd name="adj" fmla="val 18669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sp>
      <p:pic>
        <p:nvPicPr>
          <p:cNvPr id="33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7794" y="8245260"/>
            <a:ext cx="638685" cy="798523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4077294" y="8008705"/>
            <a:ext cx="38652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Hissiy ifoda mazmunli matn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2"/>
          <p:cNvSpPr/>
          <p:nvPr/>
        </p:nvSpPr>
        <p:spPr>
          <a:xfrm>
            <a:off x="4419600" y="8380095"/>
            <a:ext cx="113253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Insonning ichki kechinmalarini, voqelikka munosabatini,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o‘ziga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xos pafos yordamida ifodalash maqsadida tuzilgan matnlar.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71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1C861864-F206-9942-16AC-942F107327CD}"/>
              </a:ext>
            </a:extLst>
          </p:cNvPr>
          <p:cNvSpPr/>
          <p:nvPr/>
        </p:nvSpPr>
        <p:spPr>
          <a:xfrm>
            <a:off x="0" y="0"/>
            <a:ext cx="18288000" cy="2095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400" y="3238500"/>
            <a:ext cx="4564975" cy="4564975"/>
          </a:xfrm>
          <a:prstGeom prst="rect">
            <a:avLst/>
          </a:prstGeom>
        </p:spPr>
      </p:pic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400" y="3238500"/>
            <a:ext cx="4564975" cy="4564975"/>
          </a:xfrm>
          <a:prstGeom prst="rect">
            <a:avLst/>
          </a:prstGeom>
        </p:spPr>
      </p:pic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400" y="3238500"/>
            <a:ext cx="4564975" cy="4564975"/>
          </a:xfrm>
          <a:prstGeom prst="rect">
            <a:avLst/>
          </a:prstGeom>
        </p:spPr>
      </p:pic>
      <p:sp>
        <p:nvSpPr>
          <p:cNvPr id="2" name="Text 0"/>
          <p:cNvSpPr/>
          <p:nvPr/>
        </p:nvSpPr>
        <p:spPr>
          <a:xfrm>
            <a:off x="3505170" y="620256"/>
            <a:ext cx="11277659" cy="854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 BILAN ISHLASHNING AHAMIYATI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826823" y="3241477"/>
            <a:ext cx="24624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Bilim olish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323737" y="3904774"/>
            <a:ext cx="496550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Har qaysi fan u ona tili yoki matematika, kimyo,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biologiya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bo‘lsin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fanga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tegishli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bo‘lgan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muhim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ma’lumotlarni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matn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orqali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o‘rganamiz</a:t>
            </a:r>
            <a:r>
              <a:rPr lang="en-US" sz="2400" dirty="0">
                <a:solidFill>
                  <a:srgbClr val="E5E0DF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9400" y="3238500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038" y="3934896"/>
            <a:ext cx="510659" cy="63841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534536" y="3238499"/>
            <a:ext cx="5196507" cy="744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Til </a:t>
            </a:r>
            <a:r>
              <a:rPr lang="en-US" sz="2800" b="1" dirty="0" err="1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ko‘nikmalarini</a:t>
            </a: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 rivojlantirish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1534535" y="3934896"/>
            <a:ext cx="507706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O‘quvchi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til birliklarining fikr ifodasidagi vazifasini nutq va matn tarkibidan bilib oladi.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7911" y="4323396"/>
            <a:ext cx="510659" cy="63841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28224" y="6229826"/>
            <a:ext cx="42528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Nutq rivojlanishi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1528225" y="6765845"/>
            <a:ext cx="47023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O‘quvchilarning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og‘zaki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va yozma nutqini oshirishda matn tahlili muhim ahamiyat kasb etadi.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9410" y="6549270"/>
            <a:ext cx="510659" cy="63841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3454003" y="6229826"/>
            <a:ext cx="28352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Ijodiy fikrlash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1323737" y="6720245"/>
            <a:ext cx="49655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Matn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yaratish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o‘quvchining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mustaqil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fikrlashini</a:t>
            </a:r>
            <a:r>
              <a:rPr lang="en-US" sz="2400" dirty="0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ta’minlaydi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43537" y="6160769"/>
            <a:ext cx="510659" cy="63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10400" y="1863447"/>
            <a:ext cx="7861221" cy="708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defTabSz="914393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“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Xato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yozilgan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so‘z”metodi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10400" y="2615239"/>
            <a:ext cx="10820400" cy="61863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marR="0" lvl="0" indent="-4572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metod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yordamida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avvalo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diqqati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jamlanadi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to‘liq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chiqishiga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erishiladi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sonidan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kelib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chiqib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guruhlarga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bo‘linadi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Inter Medium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Inter Medium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Har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alohida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beriladi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O‘quvchilar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matndagi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xato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yozilgan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so‘zlarni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aniqlashadi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Guruh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a‘zolarining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ziyrakligi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va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imloviy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savodxonligi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mana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shu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metod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yordamida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aniqlanadi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</a:t>
            </a:r>
          </a:p>
          <a:p>
            <a:pPr marL="457200" marR="0" lvl="0" indent="-4572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400" dirty="0">
              <a:latin typeface="Arial" panose="020B0604020202020204" pitchFamily="34" charset="0"/>
              <a:ea typeface="Inter Medium" pitchFamily="34" charset="-122"/>
              <a:cs typeface="Arial" panose="020B0604020202020204" pitchFamily="34" charset="0"/>
            </a:endParaRPr>
          </a:p>
          <a:p>
            <a:pPr marL="457200" marR="0" lvl="0" indent="-457200" algn="just" defTabSz="914393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Hozirgi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zamon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juda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shoshqaloq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biror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topshiriq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berilsa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uning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tub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mohiyatini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tushunmay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yuzaki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bajaradi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Bu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metod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o‘quvchilarni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matnni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diqqat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bilan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o‘qib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chiqishiga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yo‘naltiradi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.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90BA88-4D87-1308-A838-ECF3F8A53E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44" r="13388"/>
          <a:stretch/>
        </p:blipFill>
        <p:spPr>
          <a:xfrm>
            <a:off x="311777" y="2286000"/>
            <a:ext cx="6386846" cy="5715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7DDA5BF-71DD-BE4C-310F-F727908CDC9A}"/>
              </a:ext>
            </a:extLst>
          </p:cNvPr>
          <p:cNvSpPr/>
          <p:nvPr/>
        </p:nvSpPr>
        <p:spPr>
          <a:xfrm>
            <a:off x="3886200" y="573843"/>
            <a:ext cx="13639800" cy="81047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5550"/>
              </a:lnSpc>
            </a:pP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MATN BILAN ISHLASHDA </a:t>
            </a:r>
            <a:r>
              <a:rPr lang="en-US" sz="4400" b="1" dirty="0" smtClean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INTERFAOL </a:t>
            </a:r>
            <a:r>
              <a:rPr lang="en-US" sz="4400" b="1" dirty="0">
                <a:solidFill>
                  <a:schemeClr val="tx2"/>
                </a:solidFill>
                <a:latin typeface="Arial" panose="020B0604020202020204" pitchFamily="34" charset="0"/>
                <a:ea typeface="Poppins Light" pitchFamily="34" charset="-122"/>
                <a:cs typeface="Arial" panose="020B0604020202020204" pitchFamily="34" charset="0"/>
              </a:rPr>
              <a:t>METODLAR</a:t>
            </a:r>
            <a:endParaRPr lang="en-US" sz="4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19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</TotalTime>
  <Words>1106</Words>
  <Application>Microsoft Office PowerPoint</Application>
  <PresentationFormat>Произвольный</PresentationFormat>
  <Paragraphs>100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Luckiest Guy</vt:lpstr>
      <vt:lpstr>Calibri</vt:lpstr>
      <vt:lpstr>Poppins Light</vt:lpstr>
      <vt:lpstr>Roboto Light</vt:lpstr>
      <vt:lpstr>Wingdings</vt:lpstr>
      <vt:lpstr>Fira Sans Extra Condensed Medium</vt:lpstr>
      <vt:lpstr>DM Sans Semi Bold</vt:lpstr>
      <vt:lpstr>Inter Medium</vt:lpstr>
      <vt:lpstr>Lato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tables</dc:title>
  <dc:creator>Zamira Sangirova</dc:creator>
  <cp:lastModifiedBy>Пользователь</cp:lastModifiedBy>
  <cp:revision>101</cp:revision>
  <dcterms:created xsi:type="dcterms:W3CDTF">2006-08-16T00:00:00Z</dcterms:created>
  <dcterms:modified xsi:type="dcterms:W3CDTF">2025-04-29T02:37:35Z</dcterms:modified>
  <dc:identifier>DAGiJM3dVsk</dc:identifier>
</cp:coreProperties>
</file>