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5486-E0F7-4048-AF41-5C5A615D82EC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F3F0-ED18-4454-86B6-3A870D55F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30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5486-E0F7-4048-AF41-5C5A615D82EC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F3F0-ED18-4454-86B6-3A870D55F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64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5486-E0F7-4048-AF41-5C5A615D82EC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F3F0-ED18-4454-86B6-3A870D55F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955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5486-E0F7-4048-AF41-5C5A615D82EC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F3F0-ED18-4454-86B6-3A870D55F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090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5486-E0F7-4048-AF41-5C5A615D82EC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F3F0-ED18-4454-86B6-3A870D55F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357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5486-E0F7-4048-AF41-5C5A615D82EC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F3F0-ED18-4454-86B6-3A870D55F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286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5486-E0F7-4048-AF41-5C5A615D82EC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F3F0-ED18-4454-86B6-3A870D55F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330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5486-E0F7-4048-AF41-5C5A615D82EC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F3F0-ED18-4454-86B6-3A870D55F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820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5486-E0F7-4048-AF41-5C5A615D82EC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F3F0-ED18-4454-86B6-3A870D55F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986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5486-E0F7-4048-AF41-5C5A615D82EC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F3F0-ED18-4454-86B6-3A870D55F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629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5486-E0F7-4048-AF41-5C5A615D82EC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F3F0-ED18-4454-86B6-3A870D55F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789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5486-E0F7-4048-AF41-5C5A615D82EC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F3F0-ED18-4454-86B6-3A870D55F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636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5486-E0F7-4048-AF41-5C5A615D82EC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F3F0-ED18-4454-86B6-3A870D55F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562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A1C65486-E0F7-4048-AF41-5C5A615D82EC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C2F9F3F0-ED18-4454-86B6-3A870D55F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857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A1C65486-E0F7-4048-AF41-5C5A615D82EC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C2F9F3F0-ED18-4454-86B6-3A870D55F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8099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Tuproq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turlari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2-qism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Зональные типы почв. География 8 класс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0" y="2262837"/>
            <a:ext cx="10571998" cy="459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191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86691"/>
          </a:xfrm>
        </p:spPr>
        <p:txBody>
          <a:bodyPr/>
          <a:lstStyle/>
          <a:p>
            <a:pPr algn="ctr"/>
            <a:r>
              <a:rPr lang="en-US" b="0" dirty="0" err="1"/>
              <a:t>Tuproq</a:t>
            </a:r>
            <a:r>
              <a:rPr lang="en-US" b="0" dirty="0"/>
              <a:t> </a:t>
            </a:r>
            <a:r>
              <a:rPr lang="en-US" b="0" dirty="0" err="1"/>
              <a:t>turlari</a:t>
            </a:r>
            <a:r>
              <a:rPr lang="en-US" b="0" dirty="0"/>
              <a:t> </a:t>
            </a:r>
            <a:r>
              <a:rPr lang="en-US" b="0" dirty="0" err="1"/>
              <a:t>bir-biridan</a:t>
            </a:r>
            <a:r>
              <a:rPr lang="en-US" b="0" dirty="0"/>
              <a:t> </a:t>
            </a:r>
            <a:r>
              <a:rPr lang="en-US" b="0" dirty="0" err="1" smtClean="0"/>
              <a:t>qanday</a:t>
            </a:r>
            <a:r>
              <a:rPr lang="en-US" b="0" dirty="0"/>
              <a:t> </a:t>
            </a:r>
            <a:r>
              <a:rPr lang="en-US" b="0" dirty="0" err="1" smtClean="0"/>
              <a:t>farqlanadi</a:t>
            </a:r>
            <a:r>
              <a:rPr lang="en-US" b="0" dirty="0"/>
              <a:t>?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1965684"/>
              </p:ext>
            </p:extLst>
          </p:nvPr>
        </p:nvGraphicFramePr>
        <p:xfrm>
          <a:off x="0" y="2123980"/>
          <a:ext cx="12192000" cy="4734019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36153913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16585561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69240759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4967637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4798770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759393523"/>
                    </a:ext>
                  </a:extLst>
                </a:gridCol>
              </a:tblGrid>
              <a:tr h="830678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/>
                        <a:t>Tuproq</a:t>
                      </a:r>
                      <a:r>
                        <a:rPr lang="en-US" sz="1300" b="1" dirty="0"/>
                        <a:t> </a:t>
                      </a:r>
                      <a:r>
                        <a:rPr lang="en-US" sz="1300" b="1" dirty="0" err="1"/>
                        <a:t>turi</a:t>
                      </a:r>
                      <a:endParaRPr lang="en-US" sz="1300" dirty="0"/>
                    </a:p>
                  </a:txBody>
                  <a:tcPr marL="63806" marR="63806" marT="31903" marB="319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Tarkibi</a:t>
                      </a:r>
                      <a:endParaRPr lang="en-US" sz="1300"/>
                    </a:p>
                  </a:txBody>
                  <a:tcPr marL="63806" marR="63806" marT="31903" marB="319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Namlikni ushlash</a:t>
                      </a:r>
                      <a:endParaRPr lang="en-US" sz="1300"/>
                    </a:p>
                  </a:txBody>
                  <a:tcPr marL="63806" marR="63806" marT="31903" marB="319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/>
                        <a:t>Oziqa</a:t>
                      </a:r>
                      <a:r>
                        <a:rPr lang="en-US" sz="1300" b="1" dirty="0"/>
                        <a:t> </a:t>
                      </a:r>
                      <a:r>
                        <a:rPr lang="en-US" sz="1300" b="1" dirty="0" err="1"/>
                        <a:t>moddalari</a:t>
                      </a:r>
                      <a:endParaRPr lang="en-US" sz="1300" dirty="0"/>
                    </a:p>
                  </a:txBody>
                  <a:tcPr marL="63806" marR="63806" marT="31903" marB="319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Rangi</a:t>
                      </a:r>
                      <a:endParaRPr lang="en-US" sz="1300"/>
                    </a:p>
                  </a:txBody>
                  <a:tcPr marL="63806" marR="63806" marT="31903" marB="319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O‘simliklar uchun qulayligi</a:t>
                      </a:r>
                      <a:endParaRPr lang="en-US" sz="1300"/>
                    </a:p>
                  </a:txBody>
                  <a:tcPr marL="63806" marR="63806" marT="31903" marB="319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1235093"/>
                  </a:ext>
                </a:extLst>
              </a:tr>
              <a:tr h="580629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/>
                        <a:t>Qumloq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tuproq</a:t>
                      </a:r>
                      <a:endParaRPr lang="en-US" sz="1300" dirty="0"/>
                    </a:p>
                  </a:txBody>
                  <a:tcPr marL="63806" marR="63806" marT="31903" marB="319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/>
                        <a:t>Yirik</a:t>
                      </a:r>
                      <a:r>
                        <a:rPr lang="en-US" sz="1300" dirty="0"/>
                        <a:t>, </a:t>
                      </a:r>
                      <a:r>
                        <a:rPr lang="en-US" sz="1300" dirty="0" err="1"/>
                        <a:t>qo‘pol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zarralar</a:t>
                      </a:r>
                      <a:endParaRPr lang="en-US" sz="1300" dirty="0"/>
                    </a:p>
                  </a:txBody>
                  <a:tcPr marL="63806" marR="63806" marT="31903" marB="319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Kam</a:t>
                      </a:r>
                    </a:p>
                  </a:txBody>
                  <a:tcPr marL="63806" marR="63806" marT="31903" marB="319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Kam</a:t>
                      </a:r>
                    </a:p>
                  </a:txBody>
                  <a:tcPr marL="63806" marR="63806" marT="31903" marB="319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Och sariq, och jigarrang</a:t>
                      </a:r>
                    </a:p>
                  </a:txBody>
                  <a:tcPr marL="63806" marR="63806" marT="31903" marB="319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Past (tez quriydi)</a:t>
                      </a:r>
                    </a:p>
                  </a:txBody>
                  <a:tcPr marL="63806" marR="63806" marT="31903" marB="319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5105888"/>
                  </a:ext>
                </a:extLst>
              </a:tr>
              <a:tr h="830678"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Loyqa (gil) tuproq</a:t>
                      </a:r>
                    </a:p>
                  </a:txBody>
                  <a:tcPr marL="63806" marR="63806" marT="31903" marB="319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Juda </a:t>
                      </a:r>
                      <a:r>
                        <a:rPr lang="en-US" sz="1300" dirty="0" err="1"/>
                        <a:t>mayda</a:t>
                      </a:r>
                      <a:r>
                        <a:rPr lang="en-US" sz="1300" dirty="0"/>
                        <a:t>, </a:t>
                      </a:r>
                      <a:r>
                        <a:rPr lang="en-US" sz="1300" dirty="0" err="1"/>
                        <a:t>zich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zarralar</a:t>
                      </a:r>
                      <a:endParaRPr lang="en-US" sz="1300" dirty="0"/>
                    </a:p>
                  </a:txBody>
                  <a:tcPr marL="63806" marR="63806" marT="31903" marB="319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Juda </a:t>
                      </a:r>
                      <a:r>
                        <a:rPr lang="en-US" sz="1300" dirty="0" err="1"/>
                        <a:t>ko‘p</a:t>
                      </a:r>
                      <a:endParaRPr lang="en-US" sz="1300" dirty="0"/>
                    </a:p>
                  </a:txBody>
                  <a:tcPr marL="63806" marR="63806" marT="31903" marB="319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/>
                        <a:t>Ko‘p</a:t>
                      </a:r>
                      <a:endParaRPr lang="en-US" sz="1300" dirty="0"/>
                    </a:p>
                  </a:txBody>
                  <a:tcPr marL="63806" marR="63806" marT="31903" marB="319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To‘q jigarrang, kulrang</a:t>
                      </a:r>
                    </a:p>
                  </a:txBody>
                  <a:tcPr marL="63806" marR="63806" marT="31903" marB="319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O‘rtacha (ortiqcha nam zarar)</a:t>
                      </a:r>
                    </a:p>
                  </a:txBody>
                  <a:tcPr marL="63806" marR="63806" marT="31903" marB="319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7424804"/>
                  </a:ext>
                </a:extLst>
              </a:tr>
              <a:tr h="830678"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Qora tuproq</a:t>
                      </a:r>
                    </a:p>
                  </a:txBody>
                  <a:tcPr marL="63806" marR="63806" marT="31903" marB="319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Organik moddalarga boy</a:t>
                      </a:r>
                    </a:p>
                  </a:txBody>
                  <a:tcPr marL="63806" marR="63806" marT="31903" marB="319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/>
                        <a:t>Yaxshi</a:t>
                      </a:r>
                      <a:endParaRPr lang="en-US" sz="1300" dirty="0"/>
                    </a:p>
                  </a:txBody>
                  <a:tcPr marL="63806" marR="63806" marT="31903" marB="319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Juda </a:t>
                      </a:r>
                      <a:r>
                        <a:rPr lang="en-US" sz="1300" dirty="0" err="1"/>
                        <a:t>ko‘p</a:t>
                      </a:r>
                      <a:endParaRPr lang="en-US" sz="1300" dirty="0"/>
                    </a:p>
                  </a:txBody>
                  <a:tcPr marL="63806" marR="63806" marT="31903" marB="319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/>
                        <a:t>Qora</a:t>
                      </a:r>
                      <a:r>
                        <a:rPr lang="en-US" sz="1300" dirty="0"/>
                        <a:t>, </a:t>
                      </a:r>
                      <a:r>
                        <a:rPr lang="en-US" sz="1300" dirty="0" err="1"/>
                        <a:t>qoramtir</a:t>
                      </a:r>
                      <a:endParaRPr lang="en-US" sz="1300" dirty="0"/>
                    </a:p>
                  </a:txBody>
                  <a:tcPr marL="63806" marR="63806" marT="31903" marB="319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Juda yaxshi</a:t>
                      </a:r>
                    </a:p>
                  </a:txBody>
                  <a:tcPr marL="63806" marR="63806" marT="31903" marB="319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3130447"/>
                  </a:ext>
                </a:extLst>
              </a:tr>
              <a:tr h="830678"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Ohakli tuproq</a:t>
                      </a:r>
                    </a:p>
                  </a:txBody>
                  <a:tcPr marL="63806" marR="63806" marT="31903" marB="319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Ohak ko‘p</a:t>
                      </a:r>
                    </a:p>
                  </a:txBody>
                  <a:tcPr marL="63806" marR="63806" marT="31903" marB="319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O‘rtacha</a:t>
                      </a:r>
                    </a:p>
                  </a:txBody>
                  <a:tcPr marL="63806" marR="63806" marT="31903" marB="319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O‘rtacha</a:t>
                      </a:r>
                    </a:p>
                  </a:txBody>
                  <a:tcPr marL="63806" marR="63806" marT="31903" marB="319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/>
                        <a:t>Och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rangli</a:t>
                      </a:r>
                      <a:endParaRPr lang="en-US" sz="1300" dirty="0"/>
                    </a:p>
                  </a:txBody>
                  <a:tcPr marL="63806" marR="63806" marT="31903" marB="319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/>
                        <a:t>Ba'zi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o‘simliklar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uchun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yaxshi</a:t>
                      </a:r>
                      <a:endParaRPr lang="en-US" sz="1300" dirty="0"/>
                    </a:p>
                  </a:txBody>
                  <a:tcPr marL="63806" marR="63806" marT="31903" marB="319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1055196"/>
                  </a:ext>
                </a:extLst>
              </a:tr>
              <a:tr h="830678"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Torfli tuproq</a:t>
                      </a:r>
                    </a:p>
                  </a:txBody>
                  <a:tcPr marL="63806" marR="63806" marT="31903" marB="319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O‘lik o‘simlik qoldiqlari ko‘p</a:t>
                      </a:r>
                    </a:p>
                  </a:txBody>
                  <a:tcPr marL="63806" marR="63806" marT="31903" marB="319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Juda ko‘p</a:t>
                      </a:r>
                    </a:p>
                  </a:txBody>
                  <a:tcPr marL="63806" marR="63806" marT="31903" marB="319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Juda ko‘p</a:t>
                      </a:r>
                    </a:p>
                  </a:txBody>
                  <a:tcPr marL="63806" marR="63806" marT="31903" marB="319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Qora, yumshoq</a:t>
                      </a:r>
                    </a:p>
                  </a:txBody>
                  <a:tcPr marL="63806" marR="63806" marT="31903" marB="319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Juda </a:t>
                      </a:r>
                      <a:r>
                        <a:rPr lang="en-US" sz="1300" dirty="0" err="1"/>
                        <a:t>yaxshi</a:t>
                      </a:r>
                      <a:endParaRPr lang="en-US" sz="1300" dirty="0"/>
                    </a:p>
                  </a:txBody>
                  <a:tcPr marL="63806" marR="63806" marT="31903" marB="319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7996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9517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Topshiriqlar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Mavzuni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o`qish</a:t>
            </a:r>
            <a:endParaRPr lang="en-US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Ma’lumotlarni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yozish</a:t>
            </a:r>
            <a:endParaRPr lang="en-US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rasmlarni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chizish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856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000615"/>
            <a:ext cx="3948545" cy="4857385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Biz 10-bobda tog‘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jinslari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haqida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ma’lumotga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bo‘ldik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Tog‘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jinslari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harorat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shamol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suv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ta’sirida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doimiy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tarzda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yemirilib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zarralarga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parchalanadi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Bu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zarralar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suv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organik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moddalar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aralashib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tuproq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hosil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qiladi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moddalar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nobud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bo‘lgan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o‘simlik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hayvonlardan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hosil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bo‘ladi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Bular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chirigan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barglar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poyalar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go‘ng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hayvon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qoldiqlari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bo‘lishi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mumkin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2050" name="Picture 2" descr="Почвы и их виды: найдено 82 картин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544" y="0"/>
            <a:ext cx="82434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901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Tuproqning</a:t>
            </a:r>
            <a:r>
              <a:rPr lang="en-US" dirty="0"/>
              <a:t> </a:t>
            </a:r>
            <a:r>
              <a:rPr lang="en-US" dirty="0" err="1"/>
              <a:t>qanday</a:t>
            </a:r>
            <a:r>
              <a:rPr lang="en-US" dirty="0"/>
              <a:t> </a:t>
            </a:r>
            <a:r>
              <a:rPr lang="en-US" dirty="0" err="1"/>
              <a:t>turlari</a:t>
            </a:r>
            <a:r>
              <a:rPr lang="en-US" dirty="0"/>
              <a:t> </a:t>
            </a:r>
            <a:r>
              <a:rPr lang="en-US" dirty="0" err="1"/>
              <a:t>bor</a:t>
            </a:r>
            <a:r>
              <a:rPr lang="en-US" dirty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194578"/>
            <a:ext cx="3616036" cy="4663422"/>
          </a:xfrm>
        </p:spPr>
        <p:txBody>
          <a:bodyPr>
            <a:norm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Qumli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tuproq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tarkibida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ko‘p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miqdorda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mavjud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Bu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turdagi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tuproq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yengil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bo‘lib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tarkibida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suvni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ushlamaydi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sababli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ko‘pincha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quruq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turadi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Qumli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tuproqda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turdagi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o‘simliklar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o‘sa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Песчаные почвы на участке: как улучшить|🌱 ГРУНТ-ВСЕ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036" y="2194578"/>
            <a:ext cx="7765962" cy="466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009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12192001" cy="1731818"/>
          </a:xfrm>
        </p:spPr>
        <p:txBody>
          <a:bodyPr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Gilli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tuproqda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ko‘p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miqdorda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mayda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zarralar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mavjud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bo‘lib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ular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juda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zich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joylashgan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Gilli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tuproq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yopishqoq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bo‘lib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tarkibida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suvni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ko‘p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miqdorda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saqlay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oladi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Ko‘pgina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o‘simliklar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gilli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tuproqda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yaxshi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o‘smaydi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U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yomg‘irli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mavsumda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bo‘lib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turadi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lekin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issiq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mavsumda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juda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qattiqlashib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yorilib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ketadi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taqirlar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hosil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qiladi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2139159"/>
            <a:ext cx="3311237" cy="4718841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Taqirlar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odatda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iqlimi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issiq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kamyog‘in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hududlarda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uchraydi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Gilli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tuproq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odatda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daryo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qirg‘oqlari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suv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havzalari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yaqinida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uchraydi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Растения для глинистой почвы: что хорошо растет, какие деревья и кустарники  посадить — Спел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236" y="1953491"/>
            <a:ext cx="8880764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394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982" y="1"/>
            <a:ext cx="12095018" cy="1260763"/>
          </a:xfrm>
        </p:spPr>
        <p:txBody>
          <a:bodyPr/>
          <a:lstStyle/>
          <a:p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Bo‘z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tuproqlar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asosan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tog‘ </a:t>
            </a:r>
            <a:r>
              <a:rPr lang="en-US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etaklaridagi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tekisliklarda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jumladan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mamlakatimiz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hududida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ham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ko‘p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uchraydi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097596"/>
            <a:ext cx="5458691" cy="4760404"/>
          </a:xfrm>
        </p:spPr>
        <p:txBody>
          <a:bodyPr>
            <a:normAutofit/>
          </a:bodyPr>
          <a:lstStyle/>
          <a:p>
            <a:r>
              <a:rPr lang="en-US" dirty="0" err="1"/>
              <a:t>Bo‘z</a:t>
            </a:r>
            <a:r>
              <a:rPr lang="en-US" dirty="0"/>
              <a:t> </a:t>
            </a:r>
            <a:r>
              <a:rPr lang="en-US" dirty="0" err="1"/>
              <a:t>tuproqlar</a:t>
            </a:r>
            <a:r>
              <a:rPr lang="en-US" dirty="0"/>
              <a:t> </a:t>
            </a:r>
            <a:r>
              <a:rPr lang="en-US" dirty="0" err="1"/>
              <a:t>cho‘l</a:t>
            </a:r>
            <a:r>
              <a:rPr lang="en-US" dirty="0"/>
              <a:t> </a:t>
            </a:r>
            <a:r>
              <a:rPr lang="en-US" dirty="0" err="1"/>
              <a:t>hududlarining</a:t>
            </a:r>
            <a:r>
              <a:rPr lang="en-US" dirty="0"/>
              <a:t> </a:t>
            </a:r>
            <a:r>
              <a:rPr lang="en-US" dirty="0" err="1"/>
              <a:t>o‘t-o‘simliklar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qoplangan</a:t>
            </a:r>
            <a:r>
              <a:rPr lang="en-US" dirty="0"/>
              <a:t> </a:t>
            </a:r>
            <a:r>
              <a:rPr lang="en-US" dirty="0" err="1"/>
              <a:t>qismlari</a:t>
            </a:r>
            <a:r>
              <a:rPr lang="en-US" dirty="0"/>
              <a:t> </a:t>
            </a:r>
            <a:r>
              <a:rPr lang="en-US" dirty="0" err="1"/>
              <a:t>hamda</a:t>
            </a:r>
            <a:r>
              <a:rPr lang="en-US" dirty="0"/>
              <a:t> </a:t>
            </a:r>
            <a:r>
              <a:rPr lang="en-US" dirty="0" smtClean="0"/>
              <a:t>tog‘ </a:t>
            </a:r>
            <a:r>
              <a:rPr lang="en-US" dirty="0" err="1" smtClean="0"/>
              <a:t>etaklaridagi</a:t>
            </a:r>
            <a:r>
              <a:rPr lang="en-US" dirty="0" smtClean="0"/>
              <a:t> </a:t>
            </a:r>
            <a:r>
              <a:rPr lang="en-US" dirty="0" err="1"/>
              <a:t>tekisliklarida</a:t>
            </a:r>
            <a:r>
              <a:rPr lang="en-US" dirty="0"/>
              <a:t> </a:t>
            </a:r>
            <a:r>
              <a:rPr lang="en-US" dirty="0" err="1"/>
              <a:t>tarqalgan</a:t>
            </a:r>
            <a:r>
              <a:rPr lang="en-US" dirty="0"/>
              <a:t>. </a:t>
            </a:r>
            <a:r>
              <a:rPr lang="en-US" dirty="0" err="1"/>
              <a:t>Bo‘z</a:t>
            </a:r>
            <a:r>
              <a:rPr lang="en-US" dirty="0"/>
              <a:t> </a:t>
            </a:r>
            <a:r>
              <a:rPr lang="en-US" dirty="0" err="1"/>
              <a:t>tuproq</a:t>
            </a:r>
            <a:r>
              <a:rPr lang="en-US" dirty="0"/>
              <a:t> </a:t>
            </a:r>
            <a:r>
              <a:rPr lang="en-US" dirty="0" err="1"/>
              <a:t>tarkibi</a:t>
            </a:r>
            <a:r>
              <a:rPr lang="en-US" dirty="0"/>
              <a:t> </a:t>
            </a:r>
            <a:r>
              <a:rPr lang="en-US" dirty="0" err="1"/>
              <a:t>changsimon</a:t>
            </a:r>
            <a:r>
              <a:rPr lang="en-US" dirty="0"/>
              <a:t>, </a:t>
            </a:r>
            <a:r>
              <a:rPr lang="en-US" dirty="0" err="1"/>
              <a:t>yengil</a:t>
            </a:r>
            <a:r>
              <a:rPr lang="en-US" dirty="0"/>
              <a:t> tosh </a:t>
            </a:r>
            <a:r>
              <a:rPr lang="en-US" dirty="0" err="1" smtClean="0"/>
              <a:t>zarralari</a:t>
            </a:r>
            <a:r>
              <a:rPr lang="en-US" dirty="0" smtClean="0"/>
              <a:t>, mineral </a:t>
            </a:r>
            <a:r>
              <a:rPr lang="en-US" dirty="0" err="1"/>
              <a:t>moddalar</a:t>
            </a:r>
            <a:r>
              <a:rPr lang="en-US" dirty="0"/>
              <a:t> </a:t>
            </a:r>
            <a:r>
              <a:rPr lang="en-US" dirty="0" err="1"/>
              <a:t>hamda</a:t>
            </a:r>
            <a:r>
              <a:rPr lang="en-US" dirty="0"/>
              <a:t> </a:t>
            </a:r>
            <a:r>
              <a:rPr lang="en-US" dirty="0" err="1"/>
              <a:t>chirindidan</a:t>
            </a:r>
            <a:r>
              <a:rPr lang="en-US" dirty="0"/>
              <a:t> </a:t>
            </a:r>
            <a:r>
              <a:rPr lang="en-US" dirty="0" err="1"/>
              <a:t>iborat</a:t>
            </a:r>
            <a:r>
              <a:rPr lang="en-US" dirty="0"/>
              <a:t>. </a:t>
            </a:r>
            <a:r>
              <a:rPr lang="en-US" b="1" dirty="0" err="1"/>
              <a:t>Chirindi</a:t>
            </a:r>
            <a:r>
              <a:rPr lang="en-US" b="1" dirty="0"/>
              <a:t> </a:t>
            </a:r>
            <a:r>
              <a:rPr lang="en-US" dirty="0"/>
              <a:t>— </a:t>
            </a:r>
            <a:r>
              <a:rPr lang="en-US" dirty="0" err="1"/>
              <a:t>hayvon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o‘simliklar</a:t>
            </a:r>
            <a:r>
              <a:rPr lang="en-US" dirty="0"/>
              <a:t> </a:t>
            </a:r>
            <a:r>
              <a:rPr lang="en-US" dirty="0" err="1" smtClean="0"/>
              <a:t>qoldiqlaridan</a:t>
            </a:r>
            <a:r>
              <a:rPr lang="en-US" dirty="0"/>
              <a:t> </a:t>
            </a:r>
            <a:r>
              <a:rPr lang="en-US" dirty="0" err="1" smtClean="0"/>
              <a:t>iborat</a:t>
            </a:r>
            <a:r>
              <a:rPr lang="en-US" dirty="0" smtClean="0"/>
              <a:t> </a:t>
            </a:r>
            <a:r>
              <a:rPr lang="en-US" dirty="0" err="1"/>
              <a:t>organik</a:t>
            </a:r>
            <a:r>
              <a:rPr lang="en-US" dirty="0"/>
              <a:t> </a:t>
            </a:r>
            <a:r>
              <a:rPr lang="en-US" dirty="0" err="1"/>
              <a:t>modda</a:t>
            </a:r>
            <a:r>
              <a:rPr lang="en-US" dirty="0"/>
              <a:t>. </a:t>
            </a:r>
            <a:r>
              <a:rPr lang="en-US" dirty="0" err="1"/>
              <a:t>Bo‘z</a:t>
            </a:r>
            <a:r>
              <a:rPr lang="en-US" dirty="0"/>
              <a:t> </a:t>
            </a:r>
            <a:r>
              <a:rPr lang="en-US" dirty="0" err="1"/>
              <a:t>tuproq</a:t>
            </a:r>
            <a:r>
              <a:rPr lang="en-US" dirty="0"/>
              <a:t> </a:t>
            </a:r>
            <a:r>
              <a:rPr lang="en-US" dirty="0" err="1"/>
              <a:t>unumdor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ekin</a:t>
            </a:r>
            <a:r>
              <a:rPr lang="en-US" dirty="0"/>
              <a:t> </a:t>
            </a:r>
            <a:r>
              <a:rPr lang="en-US" dirty="0" err="1"/>
              <a:t>ekish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qulay</a:t>
            </a:r>
            <a:r>
              <a:rPr lang="en-US" dirty="0"/>
              <a:t>. </a:t>
            </a:r>
            <a:r>
              <a:rPr lang="en-US" b="1" dirty="0" err="1"/>
              <a:t>Ekinlar</a:t>
            </a:r>
            <a:r>
              <a:rPr lang="en-US" b="1" dirty="0"/>
              <a:t> </a:t>
            </a:r>
            <a:r>
              <a:rPr lang="en-US" dirty="0" err="1" smtClean="0"/>
              <a:t>oziqovqat</a:t>
            </a:r>
            <a:r>
              <a:rPr lang="en-US" dirty="0"/>
              <a:t> </a:t>
            </a:r>
            <a:r>
              <a:rPr lang="en-US" dirty="0" err="1" smtClean="0"/>
              <a:t>mahsulotlari</a:t>
            </a:r>
            <a:r>
              <a:rPr lang="en-US" dirty="0" smtClean="0"/>
              <a:t> </a:t>
            </a:r>
            <a:r>
              <a:rPr lang="en-US" dirty="0" err="1"/>
              <a:t>olish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yetishtiriladigan</a:t>
            </a:r>
            <a:r>
              <a:rPr lang="en-US" dirty="0"/>
              <a:t> </a:t>
            </a:r>
            <a:r>
              <a:rPr lang="en-US" dirty="0" err="1"/>
              <a:t>o‘simliklardir</a:t>
            </a:r>
            <a:r>
              <a:rPr lang="en-US" dirty="0"/>
              <a:t>. </a:t>
            </a:r>
            <a:r>
              <a:rPr lang="en-US" b="1" dirty="0" err="1"/>
              <a:t>Unumdor</a:t>
            </a:r>
            <a:r>
              <a:rPr lang="en-US" b="1" dirty="0"/>
              <a:t> </a:t>
            </a:r>
            <a:r>
              <a:rPr lang="en-US" b="1" dirty="0" err="1"/>
              <a:t>tuproq</a:t>
            </a:r>
            <a:r>
              <a:rPr lang="en-US" b="1" dirty="0"/>
              <a:t> </a:t>
            </a:r>
            <a:r>
              <a:rPr lang="en-US" dirty="0" err="1" smtClean="0"/>
              <a:t>tarkibida</a:t>
            </a:r>
            <a:r>
              <a:rPr lang="en-US" dirty="0"/>
              <a:t> </a:t>
            </a:r>
            <a:r>
              <a:rPr lang="en-US" dirty="0" err="1" smtClean="0"/>
              <a:t>o‘simliklarning</a:t>
            </a:r>
            <a:r>
              <a:rPr lang="en-US" dirty="0" smtClean="0"/>
              <a:t> </a:t>
            </a:r>
            <a:r>
              <a:rPr lang="en-US" dirty="0" err="1"/>
              <a:t>o‘sishi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zarur</a:t>
            </a:r>
            <a:r>
              <a:rPr lang="en-US" dirty="0"/>
              <a:t> </a:t>
            </a:r>
            <a:r>
              <a:rPr lang="en-US" dirty="0" err="1"/>
              <a:t>oziq</a:t>
            </a:r>
            <a:r>
              <a:rPr lang="en-US" dirty="0"/>
              <a:t> </a:t>
            </a:r>
            <a:r>
              <a:rPr lang="en-US" dirty="0" err="1"/>
              <a:t>moddalar</a:t>
            </a:r>
            <a:r>
              <a:rPr lang="en-US" dirty="0"/>
              <a:t> </a:t>
            </a:r>
            <a:r>
              <a:rPr lang="en-US" dirty="0" err="1"/>
              <a:t>uchraydi</a:t>
            </a:r>
            <a:r>
              <a:rPr lang="en-US" dirty="0"/>
              <a:t>. </a:t>
            </a:r>
            <a:r>
              <a:rPr lang="en-US" dirty="0" err="1"/>
              <a:t>Bo‘z</a:t>
            </a:r>
            <a:r>
              <a:rPr lang="en-US" dirty="0"/>
              <a:t> </a:t>
            </a:r>
            <a:r>
              <a:rPr lang="en-US" dirty="0" err="1"/>
              <a:t>tuproq</a:t>
            </a:r>
            <a:r>
              <a:rPr lang="en-US" dirty="0"/>
              <a:t> </a:t>
            </a:r>
            <a:r>
              <a:rPr lang="en-US" dirty="0" err="1"/>
              <a:t>suv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oziq</a:t>
            </a:r>
            <a:r>
              <a:rPr lang="en-US" dirty="0"/>
              <a:t> </a:t>
            </a:r>
            <a:r>
              <a:rPr lang="en-US" dirty="0" err="1" smtClean="0"/>
              <a:t>moddalarni</a:t>
            </a:r>
            <a:r>
              <a:rPr lang="en-US" dirty="0"/>
              <a:t> </a:t>
            </a:r>
            <a:r>
              <a:rPr lang="en-US" dirty="0" err="1" smtClean="0"/>
              <a:t>o‘z</a:t>
            </a:r>
            <a:r>
              <a:rPr lang="en-US" dirty="0" smtClean="0"/>
              <a:t> </a:t>
            </a:r>
            <a:r>
              <a:rPr lang="en-US" dirty="0" err="1"/>
              <a:t>tarkibida</a:t>
            </a:r>
            <a:r>
              <a:rPr lang="en-US" dirty="0"/>
              <a:t> </a:t>
            </a:r>
            <a:r>
              <a:rPr lang="en-US" dirty="0" err="1"/>
              <a:t>qumli</a:t>
            </a:r>
            <a:r>
              <a:rPr lang="en-US" dirty="0"/>
              <a:t> </a:t>
            </a:r>
            <a:r>
              <a:rPr lang="en-US" dirty="0" err="1"/>
              <a:t>tuproqqa</a:t>
            </a:r>
            <a:r>
              <a:rPr lang="en-US" dirty="0"/>
              <a:t> </a:t>
            </a:r>
            <a:r>
              <a:rPr lang="en-US" dirty="0" err="1"/>
              <a:t>qaraganda</a:t>
            </a:r>
            <a:r>
              <a:rPr lang="en-US" dirty="0"/>
              <a:t> </a:t>
            </a:r>
            <a:r>
              <a:rPr lang="en-US" dirty="0" err="1"/>
              <a:t>yaxshiroq</a:t>
            </a:r>
            <a:r>
              <a:rPr lang="en-US" dirty="0"/>
              <a:t> </a:t>
            </a:r>
            <a:r>
              <a:rPr lang="en-US" dirty="0" err="1"/>
              <a:t>saqlab</a:t>
            </a:r>
            <a:r>
              <a:rPr lang="en-US" dirty="0"/>
              <a:t> </a:t>
            </a:r>
            <a:r>
              <a:rPr lang="en-US" dirty="0" err="1"/>
              <a:t>turadi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5122" name="Picture 2" descr="Здоровье почв: проблемы явные – причины глубинные. 2. Глыбистос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691" y="1911927"/>
            <a:ext cx="6733309" cy="489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693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17638"/>
          </a:xfrm>
        </p:spPr>
        <p:txBody>
          <a:bodyPr/>
          <a:lstStyle/>
          <a:p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Tog‘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jigarrang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tuproqlari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mamlakatimizning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tog‘li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hududlarida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uchraydi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180724"/>
            <a:ext cx="5264727" cy="4677276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Tog‘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jigarrang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tuproqlari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tarkibida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ko‘p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miqdorda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chirindi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mavjud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tuproq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unumdor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tuproqlardan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bo‘lib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asosan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mamlakatimizning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tog‘li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hududlarida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uchraydi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Tog‘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jigarrang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tuproqlari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tarkibi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o‘simliklar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o‘sishi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qulay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o‘zida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yaxshi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ushlaydi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ammo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ortiqcha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suvning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shimilishiga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imkon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Shu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sababli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tog‘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jigarrang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tuproqlari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chirindiga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boydir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Почвы горных областей - условия почвообразова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726" y="2180724"/>
            <a:ext cx="6927273" cy="467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832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482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122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73382"/>
          </a:xfrm>
        </p:spPr>
        <p:txBody>
          <a:bodyPr/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Agar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tuproqning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ustki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qatlami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olib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tashlansa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o‘simliklar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o‘sishiga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ta’sir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etadi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258291"/>
            <a:ext cx="12192000" cy="4599709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Agar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tuproqning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ustki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qatlami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olib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tashlansa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o‘simliklarning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o‘sishiga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salbiy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ta’sir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qiladi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Chunki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Ustki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qatlamda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o‘simliklar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zarur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oziq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moddalari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organik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ko‘p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bo‘ladi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Namlikni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ushlab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turish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xususiyati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asosan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ustki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qatlamda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yuqori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Mikroorganizmlar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o‘simliklarning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o‘sishini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qo‘llab-quvvatlovchi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bakteriyalar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zamburug‘lar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ham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asosan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qismda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yashaydi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Ustki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qatlam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olib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tashlansa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tuproq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ozuqaviy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quritroq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hayotsiz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bo‘lib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qoladi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natijada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o‘simliklar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yaxshi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o‘sishga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sharoit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topa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olmaydi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0621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итаты">
  <a:themeElements>
    <a:clrScheme name="Цитаты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8664B0"/>
      </a:accent1>
      <a:accent2>
        <a:srgbClr val="D75BCD"/>
      </a:accent2>
      <a:accent3>
        <a:srgbClr val="E54D86"/>
      </a:accent3>
      <a:accent4>
        <a:srgbClr val="DE4547"/>
      </a:accent4>
      <a:accent5>
        <a:srgbClr val="F16E40"/>
      </a:accent5>
      <a:accent6>
        <a:srgbClr val="EB9C5A"/>
      </a:accent6>
      <a:hlink>
        <a:srgbClr val="8F8F8F"/>
      </a:hlink>
      <a:folHlink>
        <a:srgbClr val="A5A5A5"/>
      </a:folHlink>
    </a:clrScheme>
    <a:fontScheme name="Цитаты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Цитаты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7AF46513-5B0D-4B03-9323-32F3F0BFC9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Цитаты</Template>
  <TotalTime>40</TotalTime>
  <Words>547</Words>
  <Application>Microsoft Office PowerPoint</Application>
  <PresentationFormat>Широкоэкранный</PresentationFormat>
  <Paragraphs>58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Times New Roman</vt:lpstr>
      <vt:lpstr>Wingdings 2</vt:lpstr>
      <vt:lpstr>Цитаты</vt:lpstr>
      <vt:lpstr>Tuproq turlari 2-qism</vt:lpstr>
      <vt:lpstr>Презентация PowerPoint</vt:lpstr>
      <vt:lpstr>Tuproqning qanday turlari bor?</vt:lpstr>
      <vt:lpstr>Gilli tuproqda ko‘p miqdorda mayda zarralar mavjud bo‘lib, ular juda zich joylashgan. Gilli tuproq yopishqoq bo‘lib, tarkibida suvni ko‘p miqdorda saqlay oladi. Ko‘pgina o‘simliklar gilli tuproqda yaxshi o‘smaydi. U yomg‘irli mavsumda nam bo‘lib turadi, lekin issiq mavsumda juda qattiqlashib, yorilib ketadi va taqirlarni hosil qiladi.</vt:lpstr>
      <vt:lpstr>Bo‘z tuproqlar asosan tog‘ etaklaridagi tekisliklarda, jumladan, mamlakatimiz hududida ham ko‘p uchraydi.</vt:lpstr>
      <vt:lpstr>Tog‘ jigarrang tuproqlari mamlakatimizning tog‘li hududlarida uchraydi</vt:lpstr>
      <vt:lpstr>Презентация PowerPoint</vt:lpstr>
      <vt:lpstr>Презентация PowerPoint</vt:lpstr>
      <vt:lpstr>Agar tuproqning ustki qatlami olib tashlansa, o‘simliklar o‘sishiga qanday ta’sir etadi?</vt:lpstr>
      <vt:lpstr>Tuproq turlari bir-biridan qanday farqlanadi?</vt:lpstr>
      <vt:lpstr>Topshiriqlar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Tuproq turlari 2-qism</dc:title>
  <dc:creator>User</dc:creator>
  <cp:lastModifiedBy>User</cp:lastModifiedBy>
  <cp:revision>6</cp:revision>
  <dcterms:created xsi:type="dcterms:W3CDTF">2025-04-27T17:55:07Z</dcterms:created>
  <dcterms:modified xsi:type="dcterms:W3CDTF">2025-04-27T18:35:09Z</dcterms:modified>
</cp:coreProperties>
</file>