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47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7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81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2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6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5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5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0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14DC-0653-43C8-8B82-90023971BB7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987BE9-3068-48F9-80DF-76FED9E9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7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30036"/>
          </a:xfrm>
        </p:spPr>
        <p:txBody>
          <a:bodyPr/>
          <a:lstStyle/>
          <a:p>
            <a:pPr algn="ctr"/>
            <a:r>
              <a:rPr lang="en-US" dirty="0"/>
              <a:t>6-sinf. </a:t>
            </a:r>
            <a:r>
              <a:rPr lang="en-US" dirty="0" err="1"/>
              <a:t>Tabiiy</a:t>
            </a:r>
            <a:r>
              <a:rPr lang="en-US" dirty="0"/>
              <a:t> fan.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tarkibi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o`simlik</a:t>
            </a:r>
            <a:r>
              <a:rPr lang="en-US" dirty="0"/>
              <a:t> </a:t>
            </a:r>
            <a:r>
              <a:rPr lang="en-US" dirty="0" err="1"/>
              <a:t>o`sishi</a:t>
            </a:r>
            <a:r>
              <a:rPr lang="en-US" dirty="0"/>
              <a:t> </a:t>
            </a:r>
            <a:r>
              <a:rPr lang="en-US" dirty="0" smtClean="0"/>
              <a:t>3-qism</a:t>
            </a:r>
            <a:endParaRPr lang="ru-RU" dirty="0"/>
          </a:p>
        </p:txBody>
      </p:sp>
      <p:pic>
        <p:nvPicPr>
          <p:cNvPr id="1026" name="Picture 2" descr="Что входит в состав почвы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30036"/>
            <a:ext cx="8596668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6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773382"/>
          </a:xfrm>
        </p:spPr>
        <p:txBody>
          <a:bodyPr>
            <a:normAutofit/>
          </a:bodyPr>
          <a:lstStyle/>
          <a:p>
            <a:r>
              <a:rPr lang="en-US" b="1" dirty="0"/>
              <a:t>tog‘ </a:t>
            </a:r>
            <a:r>
              <a:rPr lang="en-US" b="1" dirty="0" err="1"/>
              <a:t>jigarrang</a:t>
            </a:r>
            <a:r>
              <a:rPr lang="en-US" b="1" dirty="0"/>
              <a:t> </a:t>
            </a:r>
            <a:r>
              <a:rPr lang="en-US" b="1" dirty="0" err="1"/>
              <a:t>tuproq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tarkibida</a:t>
            </a:r>
            <a:r>
              <a:rPr lang="en-US" dirty="0"/>
              <a:t> l</a:t>
            </a:r>
            <a:r>
              <a:rPr lang="ru-RU" dirty="0" err="1"/>
              <a:t>оу</a:t>
            </a:r>
            <a:r>
              <a:rPr lang="ru-RU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miqdorda</a:t>
            </a:r>
            <a:r>
              <a:rPr lang="en-US" dirty="0"/>
              <a:t> </a:t>
            </a:r>
            <a:r>
              <a:rPr lang="en-US" dirty="0" err="1"/>
              <a:t>chirindi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turi</a:t>
            </a:r>
            <a:endParaRPr lang="ru-RU" dirty="0"/>
          </a:p>
        </p:txBody>
      </p:sp>
      <p:pic>
        <p:nvPicPr>
          <p:cNvPr id="7170" name="Picture 2" descr="Виды почв – классификация поч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382"/>
            <a:ext cx="9274002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/>
          </a:bodyPr>
          <a:lstStyle/>
          <a:p>
            <a:r>
              <a:rPr lang="en-US" b="1" dirty="0"/>
              <a:t>tog‘ </a:t>
            </a:r>
            <a:r>
              <a:rPr lang="en-US" b="1" dirty="0" err="1"/>
              <a:t>jinslari</a:t>
            </a:r>
            <a:r>
              <a:rPr lang="en-US" b="1" dirty="0"/>
              <a:t> </a:t>
            </a:r>
            <a:r>
              <a:rPr lang="en-US" b="1" dirty="0" err="1"/>
              <a:t>qatlami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tuproqning</a:t>
            </a:r>
            <a:r>
              <a:rPr lang="en-US" dirty="0"/>
              <a:t> </a:t>
            </a:r>
            <a:r>
              <a:rPr lang="en-US" dirty="0" err="1"/>
              <a:t>qattiq</a:t>
            </a:r>
            <a:r>
              <a:rPr lang="en-US" dirty="0"/>
              <a:t> </a:t>
            </a:r>
            <a:r>
              <a:rPr lang="en-US" dirty="0" err="1"/>
              <a:t>jinslardan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qatlami</a:t>
            </a:r>
            <a:endParaRPr lang="ru-RU" dirty="0"/>
          </a:p>
        </p:txBody>
      </p:sp>
      <p:pic>
        <p:nvPicPr>
          <p:cNvPr id="8194" name="Picture 2" descr="Урок “Почвы” – Перемен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27400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96982"/>
            <a:ext cx="9135457" cy="169025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tuproq</a:t>
            </a:r>
            <a:r>
              <a:rPr lang="en-US" b="1" dirty="0"/>
              <a:t> </a:t>
            </a:r>
            <a:r>
              <a:rPr lang="en-US" b="1" dirty="0" err="1"/>
              <a:t>tarkibi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tuproqda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mineral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miqdori</a:t>
            </a:r>
            <a:endParaRPr lang="ru-RU" dirty="0"/>
          </a:p>
        </p:txBody>
      </p:sp>
      <p:pic>
        <p:nvPicPr>
          <p:cNvPr id="9218" name="Picture 2" descr="Что входит в состав почвы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236"/>
            <a:ext cx="9274002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2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unumdor</a:t>
            </a:r>
            <a:r>
              <a:rPr lang="en-US" b="1" dirty="0"/>
              <a:t> </a:t>
            </a:r>
            <a:r>
              <a:rPr lang="en-US" b="1" dirty="0" err="1"/>
              <a:t>tuproq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tarkibida</a:t>
            </a:r>
            <a:r>
              <a:rPr lang="en-US" dirty="0"/>
              <a:t> </a:t>
            </a:r>
            <a:r>
              <a:rPr lang="en-US" dirty="0" err="1"/>
              <a:t>chirindi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, </a:t>
            </a:r>
            <a:r>
              <a:rPr lang="en-US" dirty="0" err="1"/>
              <a:t>o‘simliklarni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kerakli</a:t>
            </a:r>
            <a:r>
              <a:rPr lang="en-US" dirty="0"/>
              <a:t> </a:t>
            </a:r>
            <a:r>
              <a:rPr lang="en-US" dirty="0" err="1"/>
              <a:t>oziq</a:t>
            </a:r>
            <a:r>
              <a:rPr lang="en-US" dirty="0"/>
              <a:t>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ta’minlay</a:t>
            </a:r>
            <a:r>
              <a:rPr lang="en-US" dirty="0"/>
              <a:t> </a:t>
            </a:r>
            <a:r>
              <a:rPr lang="en-US" dirty="0" err="1"/>
              <a:t>oladigan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tuproq</a:t>
            </a:r>
            <a:endParaRPr lang="ru-RU" dirty="0"/>
          </a:p>
        </p:txBody>
      </p:sp>
      <p:pic>
        <p:nvPicPr>
          <p:cNvPr id="10242" name="Picture 2" descr="Плодородие почвы. Почему так важно его повышать? — Ботанич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237"/>
            <a:ext cx="9274002" cy="48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0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/>
          </a:bodyPr>
          <a:lstStyle/>
          <a:p>
            <a:r>
              <a:rPr lang="en-US" b="1" dirty="0" err="1"/>
              <a:t>chirindi</a:t>
            </a:r>
            <a:r>
              <a:rPr lang="en-US" b="1" dirty="0"/>
              <a:t/>
            </a:r>
            <a:br>
              <a:rPr lang="en-US" b="1" dirty="0"/>
            </a:br>
            <a:r>
              <a:rPr lang="es-ES" dirty="0"/>
              <a:t>o‘simlik va hayvon qoldiqlaridan iborat</a:t>
            </a:r>
            <a:br>
              <a:rPr lang="es-ES" dirty="0"/>
            </a:b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moddalar</a:t>
            </a:r>
            <a:endParaRPr lang="ru-RU" dirty="0"/>
          </a:p>
        </p:txBody>
      </p:sp>
      <p:pic>
        <p:nvPicPr>
          <p:cNvPr id="11266" name="Picture 2" descr="Гумус в почве. Что это, и зачем он нужен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27400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4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745673"/>
          </a:xfrm>
        </p:spPr>
        <p:txBody>
          <a:bodyPr>
            <a:normAutofit/>
          </a:bodyPr>
          <a:lstStyle/>
          <a:p>
            <a:r>
              <a:rPr lang="en-US" b="1" dirty="0" err="1"/>
              <a:t>chirindili</a:t>
            </a:r>
            <a:r>
              <a:rPr lang="en-US" b="1" dirty="0"/>
              <a:t> </a:t>
            </a:r>
            <a:r>
              <a:rPr lang="en-US" b="1" dirty="0" err="1"/>
              <a:t>qatlam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tuproqning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chirindiga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ustki</a:t>
            </a:r>
            <a:r>
              <a:rPr lang="en-US" dirty="0"/>
              <a:t> </a:t>
            </a:r>
            <a:r>
              <a:rPr lang="en-US" dirty="0" err="1"/>
              <a:t>unumdor</a:t>
            </a:r>
            <a:r>
              <a:rPr lang="en-US" dirty="0"/>
              <a:t> </a:t>
            </a:r>
            <a:r>
              <a:rPr lang="en-US" dirty="0" err="1"/>
              <a:t>qavati</a:t>
            </a:r>
            <a:endParaRPr lang="ru-RU" dirty="0"/>
          </a:p>
        </p:txBody>
      </p:sp>
      <p:pic>
        <p:nvPicPr>
          <p:cNvPr id="12290" name="Picture 2" descr="Представьте строение данного типа почвы (почвенные слои) в графической  форме . - Школьные Знания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673"/>
            <a:ext cx="9274002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3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62000"/>
          </a:xfrm>
        </p:spPr>
        <p:txBody>
          <a:bodyPr/>
          <a:lstStyle/>
          <a:p>
            <a:pPr algn="ctr"/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daftari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1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347856" cy="68580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fermerlar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testeridan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 moddalar miqdori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fermerlarga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ekinlarni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yetishtirishdan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yaxshilashga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borligini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bilish orqali fermerlar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o‘g‘it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aniqlaydilar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hududingizda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dehqonchilikdan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testeridan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Fikringizni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izohlang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856" y="0"/>
            <a:ext cx="6844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421091" cy="685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Bog‘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gulzorlarni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parvarishlashda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ko‘plab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hovlilarida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parvarishlaydi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ozuqa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muvozanatli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park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xiyobonlarda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Shaharsozlikda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barpo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xiyobonga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ekishdan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budjetni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sarflashga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ishlarida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quriladigan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joylarda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testeridan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zichligi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aniqlanadi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xavfsiz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kafolatlanadi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testeridan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chiqindilari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pestitsidlar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ifloslanish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aniqlanadi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xavfsizlik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choralarini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ko‘rishda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4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574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Tuproq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tarkibi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o‘simliklarning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o‘sishiga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qanday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yordam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beradi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5746"/>
            <a:ext cx="12192000" cy="626225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Chirindi</a:t>
            </a:r>
            <a:r>
              <a:rPr lang="en-US" b="1" dirty="0"/>
              <a:t> (</a:t>
            </a:r>
            <a:r>
              <a:rPr lang="en-US" b="1" dirty="0" err="1" smtClean="0"/>
              <a:t>gumus</a:t>
            </a:r>
            <a:r>
              <a:rPr lang="en-US" b="1" dirty="0" smtClean="0"/>
              <a:t>) </a:t>
            </a:r>
          </a:p>
          <a:p>
            <a:r>
              <a:rPr lang="en-US" dirty="0" err="1" smtClean="0"/>
              <a:t>Chirindi</a:t>
            </a:r>
            <a:r>
              <a:rPr lang="en-US" dirty="0" smtClean="0"/>
              <a:t> </a:t>
            </a:r>
            <a:r>
              <a:rPr lang="en-US" dirty="0" err="1"/>
              <a:t>o‘simliklarning</a:t>
            </a:r>
            <a:r>
              <a:rPr lang="en-US" dirty="0"/>
              <a:t> </a:t>
            </a:r>
            <a:r>
              <a:rPr lang="en-US" dirty="0" err="1"/>
              <a:t>ozuqaviy</a:t>
            </a:r>
            <a:r>
              <a:rPr lang="en-US" dirty="0"/>
              <a:t> </a:t>
            </a:r>
            <a:r>
              <a:rPr lang="en-US" dirty="0" err="1"/>
              <a:t>manbasi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smtClean="0"/>
              <a:t>U: </a:t>
            </a:r>
            <a:r>
              <a:rPr lang="en-US" dirty="0" err="1" smtClean="0"/>
              <a:t>O‘simliklarni</a:t>
            </a:r>
            <a:r>
              <a:rPr lang="en-US" dirty="0" smtClean="0"/>
              <a:t> </a:t>
            </a:r>
            <a:r>
              <a:rPr lang="en-US" dirty="0" err="1"/>
              <a:t>oziqlantiruvchi</a:t>
            </a:r>
            <a:r>
              <a:rPr lang="en-US" dirty="0"/>
              <a:t> </a:t>
            </a:r>
            <a:r>
              <a:rPr lang="en-US" dirty="0" err="1"/>
              <a:t>azot</a:t>
            </a:r>
            <a:r>
              <a:rPr lang="en-US" dirty="0"/>
              <a:t>, </a:t>
            </a:r>
            <a:r>
              <a:rPr lang="en-US" dirty="0" err="1"/>
              <a:t>fosfor</a:t>
            </a:r>
            <a:r>
              <a:rPr lang="en-US" dirty="0"/>
              <a:t>, </a:t>
            </a:r>
            <a:r>
              <a:rPr lang="en-US" dirty="0" err="1"/>
              <a:t>kaliy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elementlarni</a:t>
            </a:r>
            <a:r>
              <a:rPr lang="en-US" dirty="0"/>
              <a:t> </a:t>
            </a:r>
            <a:r>
              <a:rPr lang="en-US" dirty="0" err="1" smtClean="0"/>
              <a:t>saqlaydi</a:t>
            </a:r>
            <a:r>
              <a:rPr lang="en-US" dirty="0" smtClean="0"/>
              <a:t>; </a:t>
            </a:r>
            <a:r>
              <a:rPr lang="en-US" dirty="0" err="1" smtClean="0"/>
              <a:t>Tuproqning</a:t>
            </a:r>
            <a:r>
              <a:rPr lang="en-US" dirty="0" smtClean="0"/>
              <a:t> </a:t>
            </a:r>
            <a:r>
              <a:rPr lang="en-US" dirty="0" err="1"/>
              <a:t>unumdorligini</a:t>
            </a:r>
            <a:r>
              <a:rPr lang="en-US" dirty="0"/>
              <a:t> </a:t>
            </a:r>
            <a:r>
              <a:rPr lang="en-US" dirty="0" err="1" smtClean="0"/>
              <a:t>oshiradi</a:t>
            </a:r>
            <a:r>
              <a:rPr lang="en-US" dirty="0" smtClean="0"/>
              <a:t>; </a:t>
            </a:r>
            <a:r>
              <a:rPr lang="en-US" dirty="0" err="1" smtClean="0"/>
              <a:t>Namlikni</a:t>
            </a:r>
            <a:r>
              <a:rPr lang="en-US" dirty="0" smtClean="0"/>
              <a:t> </a:t>
            </a:r>
            <a:r>
              <a:rPr lang="en-US" dirty="0" err="1"/>
              <a:t>ushlab</a:t>
            </a:r>
            <a:r>
              <a:rPr lang="en-US" dirty="0"/>
              <a:t> </a:t>
            </a:r>
            <a:r>
              <a:rPr lang="en-US" dirty="0" err="1"/>
              <a:t>turishga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</a:p>
          <a:p>
            <a:r>
              <a:rPr lang="en-US" b="1" dirty="0"/>
              <a:t>2. Mineral </a:t>
            </a:r>
            <a:r>
              <a:rPr lang="en-US" b="1" dirty="0" err="1"/>
              <a:t>moddalar</a:t>
            </a:r>
            <a:r>
              <a:rPr lang="en-US" b="1" dirty="0"/>
              <a:t> (</a:t>
            </a:r>
            <a:r>
              <a:rPr lang="en-US" b="1" dirty="0" err="1"/>
              <a:t>qum</a:t>
            </a:r>
            <a:r>
              <a:rPr lang="en-US" b="1" dirty="0"/>
              <a:t>, </a:t>
            </a:r>
            <a:r>
              <a:rPr lang="en-US" b="1" dirty="0" err="1"/>
              <a:t>gil</a:t>
            </a:r>
            <a:r>
              <a:rPr lang="en-US" b="1" dirty="0"/>
              <a:t>, </a:t>
            </a:r>
            <a:r>
              <a:rPr lang="en-US" b="1" dirty="0" err="1"/>
              <a:t>loy</a:t>
            </a:r>
            <a:r>
              <a:rPr lang="en-US" b="1" dirty="0"/>
              <a:t>)</a:t>
            </a:r>
          </a:p>
          <a:p>
            <a:r>
              <a:rPr lang="en-US" dirty="0" err="1"/>
              <a:t>Tuproqdagi</a:t>
            </a:r>
            <a:r>
              <a:rPr lang="en-US" dirty="0"/>
              <a:t> </a:t>
            </a:r>
            <a:r>
              <a:rPr lang="en-US" dirty="0" err="1"/>
              <a:t>qum</a:t>
            </a:r>
            <a:r>
              <a:rPr lang="en-US" dirty="0"/>
              <a:t>, </a:t>
            </a:r>
            <a:r>
              <a:rPr lang="en-US" dirty="0" err="1"/>
              <a:t>gil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loy</a:t>
            </a:r>
            <a:r>
              <a:rPr lang="en-US" dirty="0"/>
              <a:t> </a:t>
            </a:r>
            <a:r>
              <a:rPr lang="en-US" dirty="0" err="1" smtClean="0"/>
              <a:t>aralashmasi</a:t>
            </a:r>
            <a:r>
              <a:rPr lang="en-US" dirty="0" smtClean="0"/>
              <a:t>: </a:t>
            </a:r>
            <a:r>
              <a:rPr lang="en-US" dirty="0" err="1" smtClean="0"/>
              <a:t>Tuproqning</a:t>
            </a:r>
            <a:r>
              <a:rPr lang="en-US" dirty="0" smtClean="0"/>
              <a:t> </a:t>
            </a:r>
            <a:r>
              <a:rPr lang="en-US" dirty="0" err="1"/>
              <a:t>havodorligi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o‘tkazuvchanligini</a:t>
            </a:r>
            <a:r>
              <a:rPr lang="en-US" dirty="0"/>
              <a:t> </a:t>
            </a:r>
            <a:r>
              <a:rPr lang="en-US" dirty="0" err="1" smtClean="0"/>
              <a:t>belgilaydi</a:t>
            </a:r>
            <a:r>
              <a:rPr lang="en-US" dirty="0" smtClean="0"/>
              <a:t>; </a:t>
            </a:r>
            <a:r>
              <a:rPr lang="en-US" dirty="0" err="1" smtClean="0"/>
              <a:t>O‘simlik</a:t>
            </a:r>
            <a:r>
              <a:rPr lang="en-US" dirty="0" smtClean="0"/>
              <a:t> </a:t>
            </a:r>
            <a:r>
              <a:rPr lang="en-US" dirty="0" err="1"/>
              <a:t>ildizlarining</a:t>
            </a:r>
            <a:r>
              <a:rPr lang="en-US" dirty="0"/>
              <a:t> </a:t>
            </a:r>
            <a:r>
              <a:rPr lang="en-US" dirty="0" err="1"/>
              <a:t>kislorod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suvga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ehtiyojini</a:t>
            </a:r>
            <a:r>
              <a:rPr lang="en-US" dirty="0"/>
              <a:t> </a:t>
            </a:r>
            <a:r>
              <a:rPr lang="en-US" dirty="0" err="1"/>
              <a:t>qondiradi</a:t>
            </a:r>
            <a:r>
              <a:rPr lang="en-US" dirty="0"/>
              <a:t>.</a:t>
            </a:r>
          </a:p>
          <a:p>
            <a:r>
              <a:rPr lang="en-US" b="1" dirty="0"/>
              <a:t>3. </a:t>
            </a:r>
            <a:r>
              <a:rPr lang="en-US" b="1" dirty="0" err="1"/>
              <a:t>Mikroorganizmlar</a:t>
            </a:r>
            <a:endParaRPr lang="en-US" b="1" dirty="0"/>
          </a:p>
          <a:p>
            <a:r>
              <a:rPr lang="en-US" dirty="0" err="1"/>
              <a:t>Foydali</a:t>
            </a:r>
            <a:r>
              <a:rPr lang="en-US" dirty="0"/>
              <a:t> </a:t>
            </a:r>
            <a:r>
              <a:rPr lang="en-US" dirty="0" err="1"/>
              <a:t>bakteriyalar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zamburug‘lar</a:t>
            </a:r>
            <a:r>
              <a:rPr lang="en-US" dirty="0" smtClean="0"/>
              <a:t>: </a:t>
            </a:r>
            <a:r>
              <a:rPr lang="en-US" dirty="0" err="1" smtClean="0"/>
              <a:t>Chirindi</a:t>
            </a:r>
            <a:r>
              <a:rPr lang="en-US" dirty="0" smtClean="0"/>
              <a:t> </a:t>
            </a:r>
            <a:r>
              <a:rPr lang="en-US" dirty="0" err="1"/>
              <a:t>parchalanishiga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 smtClean="0"/>
              <a:t>beradi</a:t>
            </a:r>
            <a:r>
              <a:rPr lang="en-US" dirty="0" smtClean="0"/>
              <a:t>; </a:t>
            </a:r>
            <a:r>
              <a:rPr lang="en-US" dirty="0" err="1" smtClean="0"/>
              <a:t>O‘simlik</a:t>
            </a:r>
            <a:r>
              <a:rPr lang="en-US" dirty="0" smtClean="0"/>
              <a:t> </a:t>
            </a:r>
            <a:r>
              <a:rPr lang="en-US" dirty="0" err="1"/>
              <a:t>ildizlari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hamkorlik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</a:t>
            </a:r>
            <a:r>
              <a:rPr lang="en-US" dirty="0" err="1"/>
              <a:t>ozuqani</a:t>
            </a:r>
            <a:r>
              <a:rPr lang="en-US" dirty="0"/>
              <a:t> </a:t>
            </a:r>
            <a:r>
              <a:rPr lang="en-US" dirty="0" err="1"/>
              <a:t>so‘rib</a:t>
            </a:r>
            <a:r>
              <a:rPr lang="en-US" dirty="0"/>
              <a:t> </a:t>
            </a:r>
            <a:r>
              <a:rPr lang="en-US" dirty="0" err="1"/>
              <a:t>olishni</a:t>
            </a:r>
            <a:r>
              <a:rPr lang="en-US" dirty="0"/>
              <a:t> </a:t>
            </a:r>
            <a:r>
              <a:rPr lang="en-US" dirty="0" err="1" smtClean="0"/>
              <a:t>osonlashtiradi</a:t>
            </a:r>
            <a:r>
              <a:rPr lang="en-US" dirty="0" smtClean="0"/>
              <a:t>; </a:t>
            </a:r>
            <a:r>
              <a:rPr lang="en-US" dirty="0" err="1" smtClean="0"/>
              <a:t>Kasalliklar</a:t>
            </a:r>
            <a:r>
              <a:rPr lang="en-US" dirty="0" smtClean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kurashishda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 smtClean="0"/>
              <a:t>.</a:t>
            </a:r>
          </a:p>
          <a:p>
            <a:r>
              <a:rPr lang="en-US" b="1" dirty="0"/>
              <a:t>4. </a:t>
            </a:r>
            <a:r>
              <a:rPr lang="en-US" b="1" dirty="0" err="1"/>
              <a:t>Namlik</a:t>
            </a:r>
            <a:endParaRPr lang="en-US" b="1" dirty="0"/>
          </a:p>
          <a:p>
            <a:r>
              <a:rPr lang="en-US" dirty="0" err="1"/>
              <a:t>Tuproqdagi</a:t>
            </a:r>
            <a:r>
              <a:rPr lang="en-US" dirty="0"/>
              <a:t> </a:t>
            </a:r>
            <a:r>
              <a:rPr lang="en-US" dirty="0" err="1" smtClean="0"/>
              <a:t>suv</a:t>
            </a:r>
            <a:r>
              <a:rPr lang="en-US" dirty="0" smtClean="0"/>
              <a:t>: </a:t>
            </a:r>
            <a:r>
              <a:rPr lang="en-US" dirty="0" err="1" smtClean="0"/>
              <a:t>O‘simliklarga</a:t>
            </a:r>
            <a:r>
              <a:rPr lang="en-US" dirty="0" smtClean="0"/>
              <a:t> </a:t>
            </a:r>
            <a:r>
              <a:rPr lang="en-US" dirty="0" err="1"/>
              <a:t>oziq</a:t>
            </a:r>
            <a:r>
              <a:rPr lang="en-US" dirty="0"/>
              <a:t> </a:t>
            </a:r>
            <a:r>
              <a:rPr lang="en-US" dirty="0" err="1"/>
              <a:t>moddalarning</a:t>
            </a:r>
            <a:r>
              <a:rPr lang="en-US" dirty="0"/>
              <a:t> </a:t>
            </a:r>
            <a:r>
              <a:rPr lang="en-US" dirty="0" err="1"/>
              <a:t>ildiz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yetib</a:t>
            </a:r>
            <a:r>
              <a:rPr lang="en-US" dirty="0"/>
              <a:t> </a:t>
            </a:r>
            <a:r>
              <a:rPr lang="en-US" dirty="0" err="1"/>
              <a:t>borishini</a:t>
            </a:r>
            <a:r>
              <a:rPr lang="en-US" dirty="0"/>
              <a:t> </a:t>
            </a:r>
            <a:r>
              <a:rPr lang="en-US" dirty="0" err="1" smtClean="0"/>
              <a:t>ta’minlaydi</a:t>
            </a:r>
            <a:r>
              <a:rPr lang="en-US" dirty="0" smtClean="0"/>
              <a:t>; </a:t>
            </a:r>
            <a:r>
              <a:rPr lang="en-US" dirty="0" err="1" smtClean="0"/>
              <a:t>Fotosintez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hayotiy</a:t>
            </a:r>
            <a:r>
              <a:rPr lang="en-US" dirty="0"/>
              <a:t> </a:t>
            </a:r>
            <a:r>
              <a:rPr lang="en-US" dirty="0" err="1"/>
              <a:t>jarayonlar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.</a:t>
            </a:r>
          </a:p>
          <a:p>
            <a:r>
              <a:rPr lang="en-US" b="1" dirty="0"/>
              <a:t>5. pH </a:t>
            </a:r>
            <a:r>
              <a:rPr lang="en-US" b="1" dirty="0" err="1"/>
              <a:t>darajasi</a:t>
            </a:r>
            <a:r>
              <a:rPr lang="en-US" b="1" dirty="0"/>
              <a:t> (</a:t>
            </a:r>
            <a:r>
              <a:rPr lang="en-US" b="1" dirty="0" err="1"/>
              <a:t>kislotali</a:t>
            </a:r>
            <a:r>
              <a:rPr lang="en-US" b="1" dirty="0"/>
              <a:t> </a:t>
            </a:r>
            <a:r>
              <a:rPr lang="en-US" b="1" dirty="0" err="1"/>
              <a:t>yoki</a:t>
            </a:r>
            <a:r>
              <a:rPr lang="en-US" b="1" dirty="0"/>
              <a:t> </a:t>
            </a:r>
            <a:r>
              <a:rPr lang="en-US" b="1" dirty="0" err="1"/>
              <a:t>ishqoriylik</a:t>
            </a:r>
            <a:r>
              <a:rPr lang="en-US" b="1" dirty="0"/>
              <a:t>)</a:t>
            </a:r>
          </a:p>
          <a:p>
            <a:r>
              <a:rPr lang="en-US" dirty="0" err="1"/>
              <a:t>Tuproqning</a:t>
            </a:r>
            <a:r>
              <a:rPr lang="en-US" dirty="0"/>
              <a:t> </a:t>
            </a:r>
            <a:r>
              <a:rPr lang="en-US" dirty="0" err="1"/>
              <a:t>kislotalilik</a:t>
            </a:r>
            <a:r>
              <a:rPr lang="en-US" dirty="0"/>
              <a:t> </a:t>
            </a:r>
            <a:r>
              <a:rPr lang="en-US" dirty="0" err="1" smtClean="0"/>
              <a:t>darajasi</a:t>
            </a:r>
            <a:r>
              <a:rPr lang="en-US" dirty="0" smtClean="0"/>
              <a:t>: </a:t>
            </a:r>
            <a:r>
              <a:rPr lang="en-US" dirty="0" err="1" smtClean="0"/>
              <a:t>O‘simliklar</a:t>
            </a:r>
            <a:r>
              <a:rPr lang="en-US" dirty="0" smtClean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minerallar</a:t>
            </a:r>
            <a:r>
              <a:rPr lang="en-US" dirty="0"/>
              <a:t> </a:t>
            </a:r>
            <a:r>
              <a:rPr lang="en-US" dirty="0" err="1"/>
              <a:t>miqdorini</a:t>
            </a:r>
            <a:r>
              <a:rPr lang="en-US" dirty="0"/>
              <a:t> </a:t>
            </a:r>
            <a:r>
              <a:rPr lang="en-US" dirty="0" err="1" smtClean="0"/>
              <a:t>belgilaydi</a:t>
            </a:r>
            <a:r>
              <a:rPr lang="en-US" dirty="0" smtClean="0"/>
              <a:t>; </a:t>
            </a:r>
            <a:r>
              <a:rPr lang="en-US" dirty="0" err="1" smtClean="0"/>
              <a:t>Ba’zi</a:t>
            </a:r>
            <a:r>
              <a:rPr lang="en-US" dirty="0" smtClean="0"/>
              <a:t> </a:t>
            </a:r>
            <a:r>
              <a:rPr lang="en-US" dirty="0" err="1"/>
              <a:t>o‘simliklar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pH </a:t>
            </a:r>
            <a:r>
              <a:rPr lang="en-US" dirty="0" err="1"/>
              <a:t>oralig‘ida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o‘sadi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kartoshka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ozgina</a:t>
            </a:r>
            <a:r>
              <a:rPr lang="en-US" dirty="0"/>
              <a:t> </a:t>
            </a:r>
            <a:r>
              <a:rPr lang="en-US" dirty="0" err="1"/>
              <a:t>kislotali</a:t>
            </a:r>
            <a:r>
              <a:rPr lang="en-US" dirty="0"/>
              <a:t> </a:t>
            </a:r>
            <a:r>
              <a:rPr lang="en-US" dirty="0" err="1"/>
              <a:t>tuproqda</a:t>
            </a:r>
            <a:r>
              <a:rPr lang="en-US" dirty="0"/>
              <a:t> </a:t>
            </a:r>
            <a:r>
              <a:rPr lang="en-US" dirty="0" err="1"/>
              <a:t>o‘sadi</a:t>
            </a:r>
            <a:r>
              <a:rPr lang="en-US" dirty="0" smtClean="0"/>
              <a:t>).</a:t>
            </a:r>
          </a:p>
          <a:p>
            <a:r>
              <a:rPr lang="en-US" b="1" dirty="0" err="1"/>
              <a:t>Xulosa</a:t>
            </a:r>
            <a:r>
              <a:rPr lang="en-US" b="1" dirty="0"/>
              <a:t>:</a:t>
            </a:r>
          </a:p>
          <a:p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tarkibi</a:t>
            </a:r>
            <a:r>
              <a:rPr lang="en-US" dirty="0"/>
              <a:t> – </a:t>
            </a:r>
            <a:r>
              <a:rPr lang="en-US" dirty="0" err="1"/>
              <a:t>o‘simliklar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“</a:t>
            </a:r>
            <a:r>
              <a:rPr lang="en-US" dirty="0" err="1"/>
              <a:t>uy</a:t>
            </a:r>
            <a:r>
              <a:rPr lang="en-US" dirty="0"/>
              <a:t>”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oziqa</a:t>
            </a:r>
            <a:r>
              <a:rPr lang="en-US" dirty="0"/>
              <a:t> </a:t>
            </a:r>
            <a:r>
              <a:rPr lang="en-US" dirty="0" err="1"/>
              <a:t>manbai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,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biologik</a:t>
            </a:r>
            <a:r>
              <a:rPr lang="en-US" dirty="0"/>
              <a:t> </a:t>
            </a:r>
            <a:r>
              <a:rPr lang="en-US" dirty="0" err="1"/>
              <a:t>xususiyatlari</a:t>
            </a:r>
            <a:r>
              <a:rPr lang="en-US" dirty="0"/>
              <a:t> </a:t>
            </a:r>
            <a:r>
              <a:rPr lang="en-US" dirty="0" err="1"/>
              <a:t>sog‘lom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barakali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yetishtirishning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omillaridan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0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/>
          </a:bodyPr>
          <a:lstStyle/>
          <a:p>
            <a:r>
              <a:rPr lang="en-US" b="1" dirty="0" err="1"/>
              <a:t>ekin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oziq-ovqat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miqdorda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ekiladigan</a:t>
            </a:r>
            <a:r>
              <a:rPr lang="en-US" dirty="0"/>
              <a:t> </a:t>
            </a:r>
            <a:r>
              <a:rPr lang="en-US" dirty="0" err="1"/>
              <a:t>o‘simlik</a:t>
            </a:r>
            <a:endParaRPr lang="ru-RU" dirty="0"/>
          </a:p>
        </p:txBody>
      </p:sp>
      <p:pic>
        <p:nvPicPr>
          <p:cNvPr id="2050" name="Picture 2" descr="Состав почвы и ее пригодность для производства сельхозкульту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27400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7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/>
          </a:bodyPr>
          <a:lstStyle/>
          <a:p>
            <a:r>
              <a:rPr lang="en-US" b="1" dirty="0" err="1"/>
              <a:t>gilli</a:t>
            </a:r>
            <a:r>
              <a:rPr lang="en-US" b="1" dirty="0"/>
              <a:t> </a:t>
            </a:r>
            <a:r>
              <a:rPr lang="en-US" b="1" dirty="0" err="1"/>
              <a:t>tuproq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miqdordagi</a:t>
            </a:r>
            <a:r>
              <a:rPr lang="en-US" dirty="0"/>
              <a:t> </a:t>
            </a:r>
            <a:r>
              <a:rPr lang="en-US" dirty="0" err="1"/>
              <a:t>foydali</a:t>
            </a:r>
            <a:r>
              <a:rPr lang="en-US" dirty="0"/>
              <a:t> </a:t>
            </a:r>
            <a:r>
              <a:rPr lang="en-US" dirty="0" err="1"/>
              <a:t>zarralardan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turi</a:t>
            </a:r>
            <a:endParaRPr lang="ru-RU" dirty="0"/>
          </a:p>
        </p:txBody>
      </p:sp>
      <p:pic>
        <p:nvPicPr>
          <p:cNvPr id="3074" name="Picture 2" descr="Глинистая почва: что посадить | Vesna-os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27400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0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773382"/>
          </a:xfrm>
        </p:spPr>
        <p:txBody>
          <a:bodyPr>
            <a:normAutofit/>
          </a:bodyPr>
          <a:lstStyle/>
          <a:p>
            <a:r>
              <a:rPr lang="en-US" b="1" dirty="0" err="1"/>
              <a:t>organik</a:t>
            </a:r>
            <a:r>
              <a:rPr lang="en-US" b="1" dirty="0"/>
              <a:t> </a:t>
            </a:r>
            <a:r>
              <a:rPr lang="en-US" b="1" dirty="0" err="1"/>
              <a:t>moddalar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nobud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o‘simlik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hayvonlarning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chirishidan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bo‘luvchi</a:t>
            </a:r>
            <a:r>
              <a:rPr lang="en-US" dirty="0"/>
              <a:t> </a:t>
            </a:r>
            <a:r>
              <a:rPr lang="en-US" dirty="0" err="1"/>
              <a:t>moddalar</a:t>
            </a:r>
            <a:endParaRPr lang="ru-RU" dirty="0"/>
          </a:p>
        </p:txBody>
      </p:sp>
      <p:pic>
        <p:nvPicPr>
          <p:cNvPr id="4098" name="Picture 2" descr="Круговорот азота в природе • Джеймс Трефил, энциклопедия «Двести законов  мироздания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382"/>
            <a:ext cx="9274002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9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/>
          </a:bodyPr>
          <a:lstStyle/>
          <a:p>
            <a:r>
              <a:rPr lang="en-US" b="1" dirty="0" err="1"/>
              <a:t>oraliq</a:t>
            </a:r>
            <a:r>
              <a:rPr lang="en-US" b="1" dirty="0"/>
              <a:t> </a:t>
            </a:r>
            <a:r>
              <a:rPr lang="en-US" b="1" dirty="0" err="1"/>
              <a:t>qatlam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tuproqning</a:t>
            </a:r>
            <a:r>
              <a:rPr lang="en-US" dirty="0"/>
              <a:t> </a:t>
            </a:r>
            <a:r>
              <a:rPr lang="en-US" dirty="0" err="1"/>
              <a:t>chirindili</a:t>
            </a:r>
            <a:r>
              <a:rPr lang="en-US" dirty="0"/>
              <a:t> </a:t>
            </a:r>
            <a:r>
              <a:rPr lang="en-US" dirty="0" err="1"/>
              <a:t>qatlami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tog‘ </a:t>
            </a:r>
            <a:r>
              <a:rPr lang="en-US" dirty="0" err="1"/>
              <a:t>jinsi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oralig‘ida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qatlam</a:t>
            </a:r>
            <a:endParaRPr lang="ru-RU" dirty="0"/>
          </a:p>
        </p:txBody>
      </p:sp>
      <p:pic>
        <p:nvPicPr>
          <p:cNvPr id="5122" name="Picture 2" descr="Облако знаний. Разнообразие почв. Окружающий мир. 3 клас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27400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828800"/>
          </a:xfrm>
        </p:spPr>
        <p:txBody>
          <a:bodyPr>
            <a:normAutofit/>
          </a:bodyPr>
          <a:lstStyle/>
          <a:p>
            <a:r>
              <a:rPr lang="en-US" b="1" dirty="0" err="1"/>
              <a:t>qumli</a:t>
            </a:r>
            <a:r>
              <a:rPr lang="en-US" b="1" dirty="0"/>
              <a:t> </a:t>
            </a:r>
            <a:r>
              <a:rPr lang="en-US" b="1" dirty="0" err="1"/>
              <a:t>tuproq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tarkibi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</a:t>
            </a:r>
            <a:r>
              <a:rPr lang="en-US" dirty="0" err="1"/>
              <a:t>qumdan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turi</a:t>
            </a:r>
            <a:endParaRPr lang="ru-RU" dirty="0"/>
          </a:p>
        </p:txBody>
      </p:sp>
      <p:pic>
        <p:nvPicPr>
          <p:cNvPr id="6146" name="Picture 2" descr="Почва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27400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871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475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6-sinf. Tabiiy fan. Tuproq tarkibi va o`simlik o`sishi 3-qism</vt:lpstr>
      <vt:lpstr>Презентация PowerPoint</vt:lpstr>
      <vt:lpstr>Презентация PowerPoint</vt:lpstr>
      <vt:lpstr>Tuproq tarkibi o‘simliklarning o‘sishiga qanday yordam beradi?</vt:lpstr>
      <vt:lpstr>ekin oziq-ovqat maqsadida ko‘p miqdorda ekiladigan o‘simlik</vt:lpstr>
      <vt:lpstr>gilli tuproq ko‘p miqdordagi foydali zarralardan iborat tuproq turi</vt:lpstr>
      <vt:lpstr>organik moddalar nobud bo‘lgan o‘simlik va hayvonlarning chirishidan hosil bo‘luvchi moddalar</vt:lpstr>
      <vt:lpstr>oraliq qatlam tuproqning chirindili qatlami va tog‘ jinsi oralig‘ida joylashgan qatlam</vt:lpstr>
      <vt:lpstr>qumli tuproq tarkibi asosan qumdan tashkil topgan tuproq turi</vt:lpstr>
      <vt:lpstr>tog‘ jigarrang tuproq tarkibida lоу va ko‘p miqdorda chirindi mavjud bo‘lgan tuproq turi</vt:lpstr>
      <vt:lpstr>tog‘ jinslari qatlami tuproqning qattiq jinslardan iborat eng pastki qatlami</vt:lpstr>
      <vt:lpstr>tuproq tarkibi tuproqda mavjud mineral va organik moddalar miqdori</vt:lpstr>
      <vt:lpstr>unumdor tuproq tarkibida chirindi miqdori ko‘p, o‘simliklarni kerakli oziq moddalar bilan ta’minlay oladigan tuproq</vt:lpstr>
      <vt:lpstr>chirindi o‘simlik va hayvon qoldiqlaridan iborat organik moddalar</vt:lpstr>
      <vt:lpstr>chirindili qatlam tuproqning eng ko‘p chirindiga ega ustki unumdor qavati</vt:lpstr>
      <vt:lpstr>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6-sinf. Tabiiy fan. Tuproq tarkibi va o`simlik o`sishi 3-qism</dc:title>
  <dc:creator>User</dc:creator>
  <cp:lastModifiedBy>User</cp:lastModifiedBy>
  <cp:revision>4</cp:revision>
  <dcterms:created xsi:type="dcterms:W3CDTF">2025-05-04T20:36:36Z</dcterms:created>
  <dcterms:modified xsi:type="dcterms:W3CDTF">2025-05-04T21:12:00Z</dcterms:modified>
</cp:coreProperties>
</file>