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4" r:id="rId6"/>
    <p:sldId id="257" r:id="rId7"/>
    <p:sldId id="25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01DF6-123A-84B6-0740-3FE2C9124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17C7B3-CE13-09F2-4BE7-764A775D8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F7A9F0-2B15-98D6-E50F-F43839C8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ACAD-A840-3D4F-A330-D34DD15BF808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B3FBF-36BD-052B-D0E4-66203365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F84283-9002-4543-CC70-A538227C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6B47-62D8-FC47-827B-1876F8814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0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EEB0E-F1F7-9A6A-091F-CE5F5963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18149-B2DC-0317-B26A-2821039E8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8AD34F-4D2E-5A85-0FE4-6F89285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ACAD-A840-3D4F-A330-D34DD15BF808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44DFF-BA3D-D7AC-B892-E1C11DE6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9C7CF6-42FA-FBFB-49F3-7DF28727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6B47-62D8-FC47-827B-1876F8814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6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69D3CD-01FD-73C7-6936-382AA9487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DD8993-B39C-D91F-7DD2-13A21B3E5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3E3694-BCB0-8467-773B-5C074B70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ACAD-A840-3D4F-A330-D34DD15BF808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4946DE-4A5B-7B69-0DE5-140783DE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0BD15-3E4C-6A14-0E72-DB9CDA33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6B47-62D8-FC47-827B-1876F8814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61ECF-AA44-5C7D-4B17-0CD9D995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E7DE86-FF54-F895-E1EF-C2DFBEB4B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B23B8-2392-9B09-F7C8-D5AFE58F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ACAD-A840-3D4F-A330-D34DD15BF808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9F91D-0770-8CC2-6F54-FCD73795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9057EF-1EA4-5D56-201D-957E81FE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6B47-62D8-FC47-827B-1876F8814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0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98F50-F6C0-42F4-402B-EBECB8E4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14D700-0401-3185-948F-2172839E6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F8837-67AE-0657-4ECE-95A06819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ACAD-A840-3D4F-A330-D34DD15BF808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618357-9783-CE95-C0AF-291B1AEA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DD340-BF79-6792-AFC4-F08F59A3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6B47-62D8-FC47-827B-1876F8814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6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8DDA8-E42A-378C-7F97-FC8E9ACA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8E72E3-3AFF-3215-DF44-A140543D1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F45C48-5930-0C4A-05E4-820E6C707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9AEA06-BCB4-7372-0F14-338735FA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ACAD-A840-3D4F-A330-D34DD15BF808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27A04E-7D43-1431-7AF6-664DF0ED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261E40-5864-71B1-145C-4CC7C3FA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6B47-62D8-FC47-827B-1876F8814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1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C06D6-E425-1296-6CB5-925135D4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0DB589-1025-D00B-9995-77AA12AB9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28BCA6-2A51-4029-8885-03C058955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01D37F-FDFF-46BC-AC06-3B1B417BE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CD4BE5-5390-7A02-7C7C-CF42475D8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C60D78-AF78-3643-C060-40F4F258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ACAD-A840-3D4F-A330-D34DD15BF808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79D12D-9EF0-F3C8-477B-CCCD9544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DB0FEB-A25C-EB6C-F8C0-80BCD3F4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6B47-62D8-FC47-827B-1876F8814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5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341E1-3AD2-89E6-3C60-C10547BC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B18EE4-ED20-69B7-BCAA-00161F9E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ACAD-A840-3D4F-A330-D34DD15BF808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C94B22-9A28-9CC9-A909-8CE53BDD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068E0A-FC71-663B-1A3D-980CC3E6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6B47-62D8-FC47-827B-1876F8814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5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600EEA-F2E5-4654-8F95-76A1EDD8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ACAD-A840-3D4F-A330-D34DD15BF808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688C35-718C-B0C0-3434-B824C5F6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E71FFE-FDCD-D7A9-F3A2-D1198F9E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6B47-62D8-FC47-827B-1876F8814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7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563B8-949C-AFCE-1657-F3412F9C4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7D2E6-4292-730C-6F3C-25BB851AE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DA2B9-A32C-E602-0187-3305E118F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98882-5511-932A-C077-A9542D17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ACAD-A840-3D4F-A330-D34DD15BF808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7E7DCC-1C81-9953-457B-B98298A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19D314-2BE4-07A8-AA46-D4A857E7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6B47-62D8-FC47-827B-1876F8814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4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8A8B3-1F38-5C6A-82F5-8CA378AE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9A892C-84E4-5790-A85F-DD934337A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2C973-1BA0-64FB-C0E1-36BF5AC0D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44DB7-3F8E-C6BC-58DF-61E376F1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ACAD-A840-3D4F-A330-D34DD15BF808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2EB4CC-85F3-706E-E6C6-457D3745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02C111-5781-8A39-BC31-4FC91402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6B47-62D8-FC47-827B-1876F8814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5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F304-747C-8417-FFC7-3A369B63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5D9539-E2E0-C69F-3E05-C618AB49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F1492-A1EB-8138-5F87-684FCB556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12ACAD-A840-3D4F-A330-D34DD15BF808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E25BA-F16E-F0A7-09C2-311A52421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5A99E1-015D-B908-6B01-0478B6942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596B47-62D8-FC47-827B-1876F8814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3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5AD84E-684B-19F7-943B-F3D865883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" y="0"/>
            <a:ext cx="12336517" cy="70413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DB9C84-B812-B96B-16C3-63AABDA978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61" t="26363" r="18611" b="24357"/>
          <a:stretch/>
        </p:blipFill>
        <p:spPr>
          <a:xfrm>
            <a:off x="2532921" y="1795177"/>
            <a:ext cx="6188325" cy="5062319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F539A32-FE9D-CD72-4D74-E9F593346A04}"/>
              </a:ext>
            </a:extLst>
          </p:cNvPr>
          <p:cNvSpPr/>
          <p:nvPr/>
        </p:nvSpPr>
        <p:spPr>
          <a:xfrm>
            <a:off x="8458705" y="2583253"/>
            <a:ext cx="3714161" cy="4197884"/>
          </a:xfrm>
          <a:prstGeom prst="roundRect">
            <a:avLst/>
          </a:prstGeom>
          <a:solidFill>
            <a:srgbClr val="F6C6AD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0B7249F6-1CAF-7301-18A6-779E739B9955}"/>
              </a:ext>
            </a:extLst>
          </p:cNvPr>
          <p:cNvSpPr/>
          <p:nvPr/>
        </p:nvSpPr>
        <p:spPr>
          <a:xfrm>
            <a:off x="4506345" y="2709640"/>
            <a:ext cx="3799002" cy="36387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7E35C0D3-5700-A8A9-6933-0112DA61C059}"/>
              </a:ext>
            </a:extLst>
          </p:cNvPr>
          <p:cNvSpPr/>
          <p:nvPr/>
        </p:nvSpPr>
        <p:spPr>
          <a:xfrm>
            <a:off x="4506345" y="2709640"/>
            <a:ext cx="3799002" cy="363874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446A3706-CE20-7035-B8CA-60B45B589FBD}"/>
              </a:ext>
            </a:extLst>
          </p:cNvPr>
          <p:cNvSpPr/>
          <p:nvPr/>
        </p:nvSpPr>
        <p:spPr>
          <a:xfrm>
            <a:off x="9802840" y="4476417"/>
            <a:ext cx="2263850" cy="22498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3D2D4A0-B257-D108-3AD9-47AA5C491353}"/>
              </a:ext>
            </a:extLst>
          </p:cNvPr>
          <p:cNvSpPr/>
          <p:nvPr/>
        </p:nvSpPr>
        <p:spPr>
          <a:xfrm>
            <a:off x="4912348" y="3068644"/>
            <a:ext cx="2986725" cy="292073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0003D9D-2076-59E5-EBE2-189DFD7D86C6}"/>
              </a:ext>
            </a:extLst>
          </p:cNvPr>
          <p:cNvSpPr/>
          <p:nvPr/>
        </p:nvSpPr>
        <p:spPr>
          <a:xfrm>
            <a:off x="5237975" y="3435895"/>
            <a:ext cx="2335470" cy="218623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FB2702CF-FA2B-5E69-F1F5-F6B9942C905E}"/>
              </a:ext>
            </a:extLst>
          </p:cNvPr>
          <p:cNvSpPr/>
          <p:nvPr/>
        </p:nvSpPr>
        <p:spPr>
          <a:xfrm>
            <a:off x="5724135" y="3868779"/>
            <a:ext cx="1363150" cy="13073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CD3A063B-191E-454F-8B1A-E7CA62CCFCB5}"/>
              </a:ext>
            </a:extLst>
          </p:cNvPr>
          <p:cNvSpPr/>
          <p:nvPr/>
        </p:nvSpPr>
        <p:spPr>
          <a:xfrm>
            <a:off x="8616337" y="2944992"/>
            <a:ext cx="1803799" cy="16961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58BB509-596D-6F26-BAD8-DB0D949F148D}"/>
              </a:ext>
            </a:extLst>
          </p:cNvPr>
          <p:cNvSpPr/>
          <p:nvPr/>
        </p:nvSpPr>
        <p:spPr>
          <a:xfrm>
            <a:off x="10621278" y="2993115"/>
            <a:ext cx="1350445" cy="12691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5959A75-F9C8-301A-72FA-246739998D25}"/>
              </a:ext>
            </a:extLst>
          </p:cNvPr>
          <p:cNvSpPr/>
          <p:nvPr/>
        </p:nvSpPr>
        <p:spPr>
          <a:xfrm>
            <a:off x="8940163" y="5108807"/>
            <a:ext cx="756501" cy="7280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422DC0-23AB-2597-0245-92DC0F65D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3" y="0"/>
            <a:ext cx="12406914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8AF62E-BCCA-06FA-264B-BA034C0712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71" t="21031" r="8923" b="21869"/>
          <a:stretch/>
        </p:blipFill>
        <p:spPr>
          <a:xfrm>
            <a:off x="3972896" y="1940111"/>
            <a:ext cx="5429249" cy="43707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468DA06-28BC-3CDA-8A56-D0F23D1960BF}"/>
              </a:ext>
            </a:extLst>
          </p:cNvPr>
          <p:cNvSpPr/>
          <p:nvPr/>
        </p:nvSpPr>
        <p:spPr>
          <a:xfrm>
            <a:off x="5950085" y="2198730"/>
            <a:ext cx="3799002" cy="36387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8EA271F-FD61-1878-3D34-0C30DF609FF2}"/>
              </a:ext>
            </a:extLst>
          </p:cNvPr>
          <p:cNvSpPr/>
          <p:nvPr/>
        </p:nvSpPr>
        <p:spPr>
          <a:xfrm>
            <a:off x="80996" y="2534614"/>
            <a:ext cx="3714161" cy="4197884"/>
          </a:xfrm>
          <a:prstGeom prst="roundRect">
            <a:avLst/>
          </a:prstGeom>
          <a:solidFill>
            <a:srgbClr val="F6C6AD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50C5B06-68BD-7D26-5802-91D55BE167DC}"/>
              </a:ext>
            </a:extLst>
          </p:cNvPr>
          <p:cNvSpPr/>
          <p:nvPr/>
        </p:nvSpPr>
        <p:spPr>
          <a:xfrm>
            <a:off x="179063" y="2666933"/>
            <a:ext cx="2263850" cy="22498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72206A4-14C9-B10F-7566-876198F33310}"/>
              </a:ext>
            </a:extLst>
          </p:cNvPr>
          <p:cNvSpPr/>
          <p:nvPr/>
        </p:nvSpPr>
        <p:spPr>
          <a:xfrm>
            <a:off x="349652" y="4989424"/>
            <a:ext cx="1803799" cy="16961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506164B-0A72-CFFB-95C4-557FBEF19F93}"/>
              </a:ext>
            </a:extLst>
          </p:cNvPr>
          <p:cNvSpPr/>
          <p:nvPr/>
        </p:nvSpPr>
        <p:spPr>
          <a:xfrm>
            <a:off x="2331190" y="4018103"/>
            <a:ext cx="1350445" cy="126912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D69FC87-92F3-220B-F72E-12C664B24458}"/>
              </a:ext>
            </a:extLst>
          </p:cNvPr>
          <p:cNvSpPr/>
          <p:nvPr/>
        </p:nvSpPr>
        <p:spPr>
          <a:xfrm>
            <a:off x="2677491" y="5828619"/>
            <a:ext cx="756501" cy="72808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48549D2-B75D-A84D-E417-36A30FA09AE5}"/>
              </a:ext>
            </a:extLst>
          </p:cNvPr>
          <p:cNvSpPr/>
          <p:nvPr/>
        </p:nvSpPr>
        <p:spPr>
          <a:xfrm>
            <a:off x="5965295" y="2198730"/>
            <a:ext cx="3799002" cy="36387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4D17DCB-331A-E726-DE30-CE4C29DB73D0}"/>
              </a:ext>
            </a:extLst>
          </p:cNvPr>
          <p:cNvSpPr/>
          <p:nvPr/>
        </p:nvSpPr>
        <p:spPr>
          <a:xfrm>
            <a:off x="6371433" y="2557734"/>
            <a:ext cx="2986725" cy="2920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9FB4E0E-33BB-B443-FC20-FDD02B5B6FE9}"/>
              </a:ext>
            </a:extLst>
          </p:cNvPr>
          <p:cNvSpPr/>
          <p:nvPr/>
        </p:nvSpPr>
        <p:spPr>
          <a:xfrm>
            <a:off x="6697060" y="2924985"/>
            <a:ext cx="2335470" cy="218623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91EF427-314D-24D2-A3C8-A296E6A93905}"/>
              </a:ext>
            </a:extLst>
          </p:cNvPr>
          <p:cNvSpPr/>
          <p:nvPr/>
        </p:nvSpPr>
        <p:spPr>
          <a:xfrm>
            <a:off x="7183220" y="3364408"/>
            <a:ext cx="1363150" cy="130738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878D9-0A15-B1C2-36B6-7437962E3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20" y="0"/>
            <a:ext cx="12444641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3FC705-337F-DB6B-6512-6BE8B25F8F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153" t="24211" r="22191" b="28058"/>
          <a:stretch/>
        </p:blipFill>
        <p:spPr>
          <a:xfrm flipH="1">
            <a:off x="4539621" y="2358636"/>
            <a:ext cx="5776750" cy="4373862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BE62E935-FA55-7A4B-F8EA-4D22D5DEEE4C}"/>
              </a:ext>
            </a:extLst>
          </p:cNvPr>
          <p:cNvSpPr/>
          <p:nvPr/>
        </p:nvSpPr>
        <p:spPr>
          <a:xfrm>
            <a:off x="4678131" y="2022294"/>
            <a:ext cx="3799002" cy="36387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C9517DA-0523-C629-8732-D7C05BC5EE39}"/>
              </a:ext>
            </a:extLst>
          </p:cNvPr>
          <p:cNvSpPr/>
          <p:nvPr/>
        </p:nvSpPr>
        <p:spPr>
          <a:xfrm>
            <a:off x="80996" y="2534614"/>
            <a:ext cx="3714161" cy="4197884"/>
          </a:xfrm>
          <a:prstGeom prst="roundRect">
            <a:avLst/>
          </a:prstGeom>
          <a:solidFill>
            <a:srgbClr val="F6C6AD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6499556-1640-ED53-5E86-0B67C3745106}"/>
              </a:ext>
            </a:extLst>
          </p:cNvPr>
          <p:cNvSpPr/>
          <p:nvPr/>
        </p:nvSpPr>
        <p:spPr>
          <a:xfrm>
            <a:off x="1379152" y="2661065"/>
            <a:ext cx="2263850" cy="22498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3099A92-F21F-8C91-6861-B3987A818CC4}"/>
              </a:ext>
            </a:extLst>
          </p:cNvPr>
          <p:cNvSpPr/>
          <p:nvPr/>
        </p:nvSpPr>
        <p:spPr>
          <a:xfrm>
            <a:off x="1787542" y="4964006"/>
            <a:ext cx="1803799" cy="169610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BA8B2FA-F0C5-9A83-2727-502962CA1885}"/>
              </a:ext>
            </a:extLst>
          </p:cNvPr>
          <p:cNvSpPr/>
          <p:nvPr/>
        </p:nvSpPr>
        <p:spPr>
          <a:xfrm>
            <a:off x="336603" y="4842440"/>
            <a:ext cx="1350445" cy="126912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F337C2E-E25D-0FB6-B329-985EFCF06FB8}"/>
              </a:ext>
            </a:extLst>
          </p:cNvPr>
          <p:cNvSpPr/>
          <p:nvPr/>
        </p:nvSpPr>
        <p:spPr>
          <a:xfrm>
            <a:off x="287456" y="3204048"/>
            <a:ext cx="756501" cy="72808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056B336-8431-BEC3-3854-D899EC3EB5B1}"/>
              </a:ext>
            </a:extLst>
          </p:cNvPr>
          <p:cNvSpPr/>
          <p:nvPr/>
        </p:nvSpPr>
        <p:spPr>
          <a:xfrm>
            <a:off x="4678131" y="2022294"/>
            <a:ext cx="3799002" cy="36387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1A2EEB2-A0A2-1D4F-2F77-BD546FD5A525}"/>
              </a:ext>
            </a:extLst>
          </p:cNvPr>
          <p:cNvSpPr/>
          <p:nvPr/>
        </p:nvSpPr>
        <p:spPr>
          <a:xfrm>
            <a:off x="5093313" y="2414144"/>
            <a:ext cx="2986725" cy="292073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63485FE-B25A-9A86-2E9E-55A9808F053F}"/>
              </a:ext>
            </a:extLst>
          </p:cNvPr>
          <p:cNvSpPr/>
          <p:nvPr/>
        </p:nvSpPr>
        <p:spPr>
          <a:xfrm>
            <a:off x="5418940" y="2839019"/>
            <a:ext cx="2335470" cy="218623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BC3579A-B603-65AC-D991-9694212F4CE7}"/>
              </a:ext>
            </a:extLst>
          </p:cNvPr>
          <p:cNvSpPr/>
          <p:nvPr/>
        </p:nvSpPr>
        <p:spPr>
          <a:xfrm>
            <a:off x="5908233" y="3283571"/>
            <a:ext cx="1363150" cy="130738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EB617E-41B2-0608-7854-8CCA81056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6892" cy="700469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3D6DE6-D4B5-683A-A11E-1F80CFEBAF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58" t="21667" r="18953" b="21842"/>
          <a:stretch/>
        </p:blipFill>
        <p:spPr>
          <a:xfrm flipH="1">
            <a:off x="4440695" y="1602555"/>
            <a:ext cx="5994316" cy="4802957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F617C735-D79A-A3DD-4D51-9386ACE393A4}"/>
              </a:ext>
            </a:extLst>
          </p:cNvPr>
          <p:cNvSpPr/>
          <p:nvPr/>
        </p:nvSpPr>
        <p:spPr>
          <a:xfrm>
            <a:off x="4587843" y="2624140"/>
            <a:ext cx="3799002" cy="36387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EDF93B6-FBAD-1F2A-0893-199F29BEA552}"/>
              </a:ext>
            </a:extLst>
          </p:cNvPr>
          <p:cNvSpPr/>
          <p:nvPr/>
        </p:nvSpPr>
        <p:spPr>
          <a:xfrm>
            <a:off x="238832" y="2447066"/>
            <a:ext cx="3714161" cy="4197884"/>
          </a:xfrm>
          <a:prstGeom prst="roundRect">
            <a:avLst/>
          </a:prstGeom>
          <a:solidFill>
            <a:srgbClr val="F6C6AD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CECFC3D-C311-42D0-C855-AA9B99F041F6}"/>
              </a:ext>
            </a:extLst>
          </p:cNvPr>
          <p:cNvSpPr/>
          <p:nvPr/>
        </p:nvSpPr>
        <p:spPr>
          <a:xfrm>
            <a:off x="1581301" y="4287279"/>
            <a:ext cx="2263850" cy="22498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7D429E4-60D7-BFBA-9E61-588FD8C4A403}"/>
              </a:ext>
            </a:extLst>
          </p:cNvPr>
          <p:cNvSpPr/>
          <p:nvPr/>
        </p:nvSpPr>
        <p:spPr>
          <a:xfrm>
            <a:off x="2027371" y="2518682"/>
            <a:ext cx="1803799" cy="16961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407BB7E-42A2-C4BE-32CE-F936B144B07A}"/>
              </a:ext>
            </a:extLst>
          </p:cNvPr>
          <p:cNvSpPr/>
          <p:nvPr/>
        </p:nvSpPr>
        <p:spPr>
          <a:xfrm>
            <a:off x="448492" y="2794437"/>
            <a:ext cx="1350445" cy="12691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002D1A7-8DD4-B923-EE8E-46BD9B7B0086}"/>
              </a:ext>
            </a:extLst>
          </p:cNvPr>
          <p:cNvSpPr/>
          <p:nvPr/>
        </p:nvSpPr>
        <p:spPr>
          <a:xfrm>
            <a:off x="531816" y="4821146"/>
            <a:ext cx="756501" cy="7280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46990DD-1FD2-235B-5225-43D2A2E663D2}"/>
              </a:ext>
            </a:extLst>
          </p:cNvPr>
          <p:cNvSpPr/>
          <p:nvPr/>
        </p:nvSpPr>
        <p:spPr>
          <a:xfrm>
            <a:off x="4594686" y="2624140"/>
            <a:ext cx="3799002" cy="36387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ED0318A-7EEA-EFD8-D16A-BEF603E9E617}"/>
              </a:ext>
            </a:extLst>
          </p:cNvPr>
          <p:cNvSpPr/>
          <p:nvPr/>
        </p:nvSpPr>
        <p:spPr>
          <a:xfrm>
            <a:off x="4993981" y="2983144"/>
            <a:ext cx="2986725" cy="29207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2187FC0-283C-B961-4C29-F5673695031C}"/>
              </a:ext>
            </a:extLst>
          </p:cNvPr>
          <p:cNvSpPr/>
          <p:nvPr/>
        </p:nvSpPr>
        <p:spPr>
          <a:xfrm>
            <a:off x="5319608" y="3350395"/>
            <a:ext cx="2335470" cy="218623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80666BE-8F8D-4718-47B5-208AE9A4F6A8}"/>
              </a:ext>
            </a:extLst>
          </p:cNvPr>
          <p:cNvSpPr/>
          <p:nvPr/>
        </p:nvSpPr>
        <p:spPr>
          <a:xfrm>
            <a:off x="5805768" y="3789818"/>
            <a:ext cx="1363150" cy="13073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1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5AD84E-684B-19F7-943B-F3D865883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" y="0"/>
            <a:ext cx="12336517" cy="7041369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F539A32-FE9D-CD72-4D74-E9F593346A04}"/>
              </a:ext>
            </a:extLst>
          </p:cNvPr>
          <p:cNvSpPr/>
          <p:nvPr/>
        </p:nvSpPr>
        <p:spPr>
          <a:xfrm>
            <a:off x="8458705" y="2583253"/>
            <a:ext cx="3714161" cy="4197884"/>
          </a:xfrm>
          <a:prstGeom prst="roundRect">
            <a:avLst/>
          </a:prstGeom>
          <a:solidFill>
            <a:srgbClr val="F6C6AD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3AF29F-B912-75A3-B95C-D76C74793B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951" t="25293" r="17676" b="25413"/>
          <a:stretch/>
        </p:blipFill>
        <p:spPr>
          <a:xfrm>
            <a:off x="1901687" y="2111770"/>
            <a:ext cx="5966464" cy="4834485"/>
          </a:xfrm>
          <a:prstGeom prst="rect">
            <a:avLst/>
          </a:prstGeom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id="{0B7249F6-1CAF-7301-18A6-779E739B9955}"/>
              </a:ext>
            </a:extLst>
          </p:cNvPr>
          <p:cNvSpPr/>
          <p:nvPr/>
        </p:nvSpPr>
        <p:spPr>
          <a:xfrm>
            <a:off x="3993734" y="2709639"/>
            <a:ext cx="3799002" cy="36387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BC439AC-A35C-5446-14D0-6F28FA50F135}"/>
              </a:ext>
            </a:extLst>
          </p:cNvPr>
          <p:cNvSpPr/>
          <p:nvPr/>
        </p:nvSpPr>
        <p:spPr>
          <a:xfrm>
            <a:off x="9844058" y="4481428"/>
            <a:ext cx="2263850" cy="224982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E63695D-BA7A-FB39-3A74-739936445A5F}"/>
              </a:ext>
            </a:extLst>
          </p:cNvPr>
          <p:cNvSpPr/>
          <p:nvPr/>
        </p:nvSpPr>
        <p:spPr>
          <a:xfrm>
            <a:off x="8731872" y="2625967"/>
            <a:ext cx="1803799" cy="169610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51789C0-D900-B2AE-648D-4C9AA432E3EC}"/>
              </a:ext>
            </a:extLst>
          </p:cNvPr>
          <p:cNvSpPr/>
          <p:nvPr/>
        </p:nvSpPr>
        <p:spPr>
          <a:xfrm>
            <a:off x="8534338" y="4364785"/>
            <a:ext cx="1350445" cy="126912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0A5AC7D-46FF-A381-1D3E-A769328B8F38}"/>
              </a:ext>
            </a:extLst>
          </p:cNvPr>
          <p:cNvSpPr/>
          <p:nvPr/>
        </p:nvSpPr>
        <p:spPr>
          <a:xfrm>
            <a:off x="10966768" y="3168297"/>
            <a:ext cx="756501" cy="72808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90F7909-947A-4E9A-0C3A-B06E3DD7E27A}"/>
              </a:ext>
            </a:extLst>
          </p:cNvPr>
          <p:cNvSpPr/>
          <p:nvPr/>
        </p:nvSpPr>
        <p:spPr>
          <a:xfrm>
            <a:off x="3993734" y="2697158"/>
            <a:ext cx="3799002" cy="363874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80DBD47-FD01-B09E-E27B-860CDAEBDC16}"/>
              </a:ext>
            </a:extLst>
          </p:cNvPr>
          <p:cNvSpPr/>
          <p:nvPr/>
        </p:nvSpPr>
        <p:spPr>
          <a:xfrm>
            <a:off x="4395905" y="3021059"/>
            <a:ext cx="2986725" cy="292073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FD7CB0D-A216-BE61-96E1-BFE3284BEB8E}"/>
              </a:ext>
            </a:extLst>
          </p:cNvPr>
          <p:cNvSpPr/>
          <p:nvPr/>
        </p:nvSpPr>
        <p:spPr>
          <a:xfrm>
            <a:off x="4771234" y="3388310"/>
            <a:ext cx="2335470" cy="218623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BA17172-44D4-BB82-3D0B-7B74DFB6F81B}"/>
              </a:ext>
            </a:extLst>
          </p:cNvPr>
          <p:cNvSpPr/>
          <p:nvPr/>
        </p:nvSpPr>
        <p:spPr>
          <a:xfrm>
            <a:off x="5257394" y="3810520"/>
            <a:ext cx="1363150" cy="130738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352C4A-20A3-9399-E3FB-D06CDACC8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540"/>
            <a:ext cx="12192000" cy="79215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89E2B1-974A-D767-9B44-23174C819B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461" t="25301" r="18160" b="24315"/>
          <a:stretch/>
        </p:blipFill>
        <p:spPr>
          <a:xfrm>
            <a:off x="1418240" y="1139115"/>
            <a:ext cx="5793265" cy="525406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291617C5-6A79-821B-CF8C-74F342693A31}"/>
              </a:ext>
            </a:extLst>
          </p:cNvPr>
          <p:cNvSpPr/>
          <p:nvPr/>
        </p:nvSpPr>
        <p:spPr>
          <a:xfrm>
            <a:off x="3228680" y="2441630"/>
            <a:ext cx="3799002" cy="36387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2736EE3-5526-C33D-B1DE-A2D4B5B2BD7D}"/>
              </a:ext>
            </a:extLst>
          </p:cNvPr>
          <p:cNvSpPr/>
          <p:nvPr/>
        </p:nvSpPr>
        <p:spPr>
          <a:xfrm>
            <a:off x="8053633" y="2338253"/>
            <a:ext cx="3714161" cy="4197884"/>
          </a:xfrm>
          <a:prstGeom prst="roundRect">
            <a:avLst/>
          </a:prstGeom>
          <a:solidFill>
            <a:srgbClr val="F6C6AD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DF2B980-5008-CDC1-16D5-BD0B7D39FABF}"/>
              </a:ext>
            </a:extLst>
          </p:cNvPr>
          <p:cNvSpPr/>
          <p:nvPr/>
        </p:nvSpPr>
        <p:spPr>
          <a:xfrm>
            <a:off x="10220966" y="5036784"/>
            <a:ext cx="1350445" cy="12691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D1C4D9B-D5F8-BBA0-2555-C635E97EDB22}"/>
              </a:ext>
            </a:extLst>
          </p:cNvPr>
          <p:cNvSpPr/>
          <p:nvPr/>
        </p:nvSpPr>
        <p:spPr>
          <a:xfrm>
            <a:off x="9336078" y="2441630"/>
            <a:ext cx="2263850" cy="224982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055A7D7-8EF0-4609-1B98-25E09E7BCD2D}"/>
              </a:ext>
            </a:extLst>
          </p:cNvPr>
          <p:cNvSpPr/>
          <p:nvPr/>
        </p:nvSpPr>
        <p:spPr>
          <a:xfrm>
            <a:off x="8126931" y="4609805"/>
            <a:ext cx="1803799" cy="16961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6706584-C7D3-E32F-59C1-5466CE3DE958}"/>
              </a:ext>
            </a:extLst>
          </p:cNvPr>
          <p:cNvSpPr/>
          <p:nvPr/>
        </p:nvSpPr>
        <p:spPr>
          <a:xfrm>
            <a:off x="8251494" y="3038058"/>
            <a:ext cx="756501" cy="72808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77F69A9-200D-ED69-2308-9B7892425082}"/>
              </a:ext>
            </a:extLst>
          </p:cNvPr>
          <p:cNvSpPr/>
          <p:nvPr/>
        </p:nvSpPr>
        <p:spPr>
          <a:xfrm>
            <a:off x="3228680" y="2449582"/>
            <a:ext cx="3799002" cy="363874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2516E92-63A4-369D-745A-5EC2F38A46C2}"/>
              </a:ext>
            </a:extLst>
          </p:cNvPr>
          <p:cNvSpPr/>
          <p:nvPr/>
        </p:nvSpPr>
        <p:spPr>
          <a:xfrm>
            <a:off x="3634818" y="2835953"/>
            <a:ext cx="2986725" cy="2920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3CF0E80-83B9-8047-964F-5DEDB7BA05FD}"/>
              </a:ext>
            </a:extLst>
          </p:cNvPr>
          <p:cNvSpPr/>
          <p:nvPr/>
        </p:nvSpPr>
        <p:spPr>
          <a:xfrm>
            <a:off x="3945541" y="3203204"/>
            <a:ext cx="2335470" cy="218623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24AD6F-A2E0-15D1-C57C-4EF47F3A8F66}"/>
              </a:ext>
            </a:extLst>
          </p:cNvPr>
          <p:cNvSpPr/>
          <p:nvPr/>
        </p:nvSpPr>
        <p:spPr>
          <a:xfrm>
            <a:off x="4448389" y="3642627"/>
            <a:ext cx="1363150" cy="130738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0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5A4E74-09C7-33C8-5193-94EA054D6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3" y="0"/>
            <a:ext cx="12406914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B68DD1-2C79-D085-9DAE-D6C557E5B7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600" t="21656" r="20637" b="22948"/>
          <a:stretch/>
        </p:blipFill>
        <p:spPr>
          <a:xfrm>
            <a:off x="4566160" y="640127"/>
            <a:ext cx="6331225" cy="5766802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17EF355E-99C8-005E-8098-72A5A44310F6}"/>
              </a:ext>
            </a:extLst>
          </p:cNvPr>
          <p:cNvSpPr/>
          <p:nvPr/>
        </p:nvSpPr>
        <p:spPr>
          <a:xfrm>
            <a:off x="5003195" y="2647736"/>
            <a:ext cx="3799002" cy="36387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EA1A49F-39BB-2342-7BB0-43CE45C5057D}"/>
              </a:ext>
            </a:extLst>
          </p:cNvPr>
          <p:cNvSpPr/>
          <p:nvPr/>
        </p:nvSpPr>
        <p:spPr>
          <a:xfrm>
            <a:off x="80996" y="2534614"/>
            <a:ext cx="3714161" cy="4197884"/>
          </a:xfrm>
          <a:prstGeom prst="roundRect">
            <a:avLst/>
          </a:prstGeom>
          <a:solidFill>
            <a:srgbClr val="F6C6AD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340A689-86FD-C7B5-0EAB-604F3F7DE028}"/>
              </a:ext>
            </a:extLst>
          </p:cNvPr>
          <p:cNvSpPr/>
          <p:nvPr/>
        </p:nvSpPr>
        <p:spPr>
          <a:xfrm>
            <a:off x="1446976" y="2647736"/>
            <a:ext cx="2263850" cy="22498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AD2ED5C-5DF5-4061-F5C0-0AF5FF9A90A7}"/>
              </a:ext>
            </a:extLst>
          </p:cNvPr>
          <p:cNvSpPr/>
          <p:nvPr/>
        </p:nvSpPr>
        <p:spPr>
          <a:xfrm>
            <a:off x="159575" y="4590378"/>
            <a:ext cx="1803799" cy="169610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5AC4579-C815-AADC-851B-5ABCF88499EF}"/>
              </a:ext>
            </a:extLst>
          </p:cNvPr>
          <p:cNvSpPr/>
          <p:nvPr/>
        </p:nvSpPr>
        <p:spPr>
          <a:xfrm>
            <a:off x="2141195" y="5272889"/>
            <a:ext cx="1350445" cy="126912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839CA85-5C83-144D-326F-8460BF9AFD5E}"/>
              </a:ext>
            </a:extLst>
          </p:cNvPr>
          <p:cNvSpPr/>
          <p:nvPr/>
        </p:nvSpPr>
        <p:spPr>
          <a:xfrm>
            <a:off x="365209" y="3159484"/>
            <a:ext cx="756501" cy="7280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23596DF-C588-D9A3-32C1-36CFC5702911}"/>
              </a:ext>
            </a:extLst>
          </p:cNvPr>
          <p:cNvSpPr/>
          <p:nvPr/>
        </p:nvSpPr>
        <p:spPr>
          <a:xfrm>
            <a:off x="4998227" y="2647736"/>
            <a:ext cx="3799002" cy="36387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5294DDD-9776-0E3E-3167-34D5A99F0CCE}"/>
              </a:ext>
            </a:extLst>
          </p:cNvPr>
          <p:cNvSpPr/>
          <p:nvPr/>
        </p:nvSpPr>
        <p:spPr>
          <a:xfrm>
            <a:off x="5404365" y="3006740"/>
            <a:ext cx="2986725" cy="292073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C022B23-9C9A-0B30-9DB2-A244A10F79A7}"/>
              </a:ext>
            </a:extLst>
          </p:cNvPr>
          <p:cNvSpPr/>
          <p:nvPr/>
        </p:nvSpPr>
        <p:spPr>
          <a:xfrm>
            <a:off x="5729992" y="3373991"/>
            <a:ext cx="2335470" cy="218623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95796D4-5322-93D2-6F55-34477EDC2DB4}"/>
              </a:ext>
            </a:extLst>
          </p:cNvPr>
          <p:cNvSpPr/>
          <p:nvPr/>
        </p:nvSpPr>
        <p:spPr>
          <a:xfrm>
            <a:off x="6216152" y="3813414"/>
            <a:ext cx="1363150" cy="13073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3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Лисименкова</dc:creator>
  <cp:lastModifiedBy>Алина Лисименкова</cp:lastModifiedBy>
  <cp:revision>2</cp:revision>
  <dcterms:created xsi:type="dcterms:W3CDTF">2025-02-03T19:31:57Z</dcterms:created>
  <dcterms:modified xsi:type="dcterms:W3CDTF">2025-02-04T13:53:05Z</dcterms:modified>
</cp:coreProperties>
</file>