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69" r:id="rId5"/>
    <p:sldId id="268" r:id="rId6"/>
    <p:sldId id="258" r:id="rId7"/>
    <p:sldId id="270" r:id="rId8"/>
    <p:sldId id="259" r:id="rId9"/>
    <p:sldId id="271" r:id="rId10"/>
    <p:sldId id="260" r:id="rId11"/>
    <p:sldId id="272" r:id="rId12"/>
    <p:sldId id="273" r:id="rId13"/>
    <p:sldId id="261" r:id="rId14"/>
    <p:sldId id="262" r:id="rId15"/>
    <p:sldId id="281" r:id="rId16"/>
    <p:sldId id="263" r:id="rId17"/>
    <p:sldId id="276" r:id="rId18"/>
    <p:sldId id="264" r:id="rId19"/>
    <p:sldId id="277" r:id="rId20"/>
    <p:sldId id="265" r:id="rId21"/>
    <p:sldId id="278" r:id="rId22"/>
    <p:sldId id="266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E9F43E-A63A-4E1B-9A18-3DA798E02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29558B0-6818-40B5-A614-DF9066333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430863-F7C1-4AD1-8D70-2CA5F3A4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EDA65C-D3E8-41AF-B232-56D7DFA6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D08D89-8B59-4417-8D81-A74EBD1A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0343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5AAFB-6862-4625-BDF4-92DB1E08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FDE491-17A7-493B-8B93-8398A40D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BE61D1-5747-4781-A6A5-7BCE7F98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A3BB5C-F78D-4AA5-944F-C2B84A5E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4B1F6A-8C52-4651-BC7E-CA6EB19B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8224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4DD2C4F-FC8C-41F3-825D-29CB88946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16BEB0-D178-411A-AA10-E581024F1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337F18-7B15-4422-99B1-3B5BD3A8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A18BA3-F226-4B69-BEE7-F1E6ACAB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23FC22-0333-4F62-9FFC-8E6857E4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089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FAD3B-EA9A-4C23-B33C-9686A4AC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70CC38-6881-46C9-A8B9-F2DDDA53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4642B3-9854-4D2A-8E0F-F5C82AC4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4E1B26-D97E-4D5E-BFB4-43E6CBD1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A35440-D1CE-40DA-9698-4D717711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050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FAA4B7-8B01-4FF0-9DE1-DEC0F5A1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F4F9BC-F87B-449F-AE2D-E683978B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12F12D-ABEC-4F2A-83C4-A09C8C11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F55A24-6F05-4AED-AE12-6BFD3D33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034407-8D4C-4D6C-84F5-153186ED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8124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C4D505-E745-48E2-BC90-73286745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D8BB84-625D-4576-BE78-E2E3E4211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682A3B-8E78-4D0D-B5CE-44AA50F59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A50729-DEE4-4EB7-B003-E5D0884A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048E2CF-7DB8-45AB-A4DD-69DEE851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8C4895-592E-4270-8C34-15A72E83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572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BBA2BD-D3E5-487C-AE76-B70FF515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210E97-EE94-4FBA-9457-8F5B8B503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5C04A7-C970-49EA-A8CF-686B11425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D5A9B1E-EFA2-4E81-9350-D79641210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2FF92EF-BE17-475E-A3E5-A3DE17654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10C452-809F-40EF-97D3-36248FE8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E6FC36-D90F-4338-A798-93E0DED6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343A42A-DD8D-4952-B34D-FC40A957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7083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65D3E-AF73-4C60-9086-B77F18D9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429C651-4EC0-44F4-9A3D-F89A77AC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92619D3-A650-40C4-8F2F-2D98CC8A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E4D687-8083-46FF-A5F0-1E4D5598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337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ED0154F-41D9-45DE-AF5D-778D4DE6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226250E-42A1-489C-90C2-0932D146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841CF98-F81A-46C5-86CB-8AE75DB3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5332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D848B8-0735-484C-8B66-8DE0E25D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28FD9A-69BE-4293-A1B2-C86A5057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4A38E9-0CAE-4F84-B891-65824C9FA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957CA7-376D-4E3C-BDBC-94AC8C0A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BE42D7A-3A21-4786-B8C9-CF109078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A1B848-4C68-4BC1-BCA0-C5C74A61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4484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7444C6-3A2C-4EBE-91AF-C16E7EC6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9A02967-311C-4F68-B90E-D63AA05EC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A3E1D0-635D-49FB-8382-D0B0A9701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F19748-ED49-4541-932E-DA65D13F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736FF7-D464-4451-B597-E9DE3BAE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21E363-D55D-4962-A0BF-BE5641B5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5216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FD5BD-CC3F-466B-B34D-BDF67C12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4875F7-6305-4B86-8609-F119BBD3E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920758-0E9B-4EC1-A305-C7BF0E3A0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890A-8201-41DF-A7CB-66F8C4D5E26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15E507-C347-4917-8629-975E4BD50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CDE1B7-10A5-426D-96DE-9A0C1AF9D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1AB6-D1FF-4639-96B0-F323F5F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6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5D8A0-1D75-4ECE-93BD-35F394F8C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91543"/>
            <a:ext cx="9448800" cy="1202192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Hindiston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92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D61AFB-3520-4415-9FE8-00A4CED78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714"/>
            <a:ext cx="10515600" cy="43397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hududida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deyarli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kuzatilmaydi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Himolay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tog‘laridan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sababli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ayrim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ekinlardan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yiliga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2–3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olinadi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Yog‘ingarchilik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mavsumiy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xarakterga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iyun-oktyabr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oylarida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yog‘in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hududida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sersuv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daryolar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Ulardan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yiriklari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Himolaydan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boshlanib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Bengaliya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qo‘ltig‘iga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quyiladigan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Ganga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Braxmaputra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daryolaridir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Godavari,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Maxanadi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Kaveri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Krishna, Narmada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Tapti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yirik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daryolar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61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054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949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236AAA-E8F8-4335-8E78-078E32FD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2" y="188688"/>
            <a:ext cx="7507514" cy="897618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Aholisi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5F7D57-BA68-4B6E-B34B-657AEC3F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484" y="1207698"/>
            <a:ext cx="9737374" cy="539630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aholisi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jihatidan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dunyo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Xitoydan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o‘rinni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egallaydi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(2020-y.).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aholisining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o‘sish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sur’atlari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yillik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hisobda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1,4%)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Xitoyga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nisbatan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yuqoriligi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sababli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aholisi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orasidagi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farq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tobora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qisqarib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bormoqda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Mutaxassislarning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fikricha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yillarda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jahonning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aholisi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davlatiga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aylanadi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jahondagi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ko‘pmillatli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davlatdir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Mamlakatdagi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millat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qabilalar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oilalariga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mansub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bengallar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bixarlar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telugular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panjobliklar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tamillar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ko‘psonli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millatlar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Hindlarning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aholidagi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ulushi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biroz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Umummilliy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rasmiy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tillari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— hind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ingliz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shtatlarda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rasmiy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maqomga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91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C374B5-03BD-4765-BB4C-D0764CE9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852" y="368581"/>
            <a:ext cx="6400801" cy="5221335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Mamlakat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aholisining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diniy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tarkibi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ham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murakkab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Aholining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80% 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induizm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diniga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mansub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Ikkinchi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o‘rinda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jami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aholining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14%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tashkil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qiladigan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musulmonlar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turadi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Hindistonda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xristianlar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sikxlar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buddistlar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boshqa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din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vakillari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ham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yashaydi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90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leshka 2\A1100-UNESCO-Heritage-Cultural-Sites-in-India-Taj-Mahal-Image-215 UNESCO Heritage Cultural Sites in India. - RTF  Rethinking The ...www.re-thinkingthefuture.com    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363071"/>
            <a:ext cx="10515600" cy="204395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tarixida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Temuriylar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sulolasining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yorqin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namoyandalaridan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Zahiriddin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Muhammad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Bobur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avlodlari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beqiyos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qoldirgan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Mamlakatda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Boburiylar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saltanati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davridan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tarixiy-madaniy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yodgorliklar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ulardan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mashhuri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Agra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shahridagi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majmuasidir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(115-rasm).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98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223F9F-33DA-4831-A998-741937A45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8" y="591911"/>
            <a:ext cx="10802258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urbanizatsiya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darajasi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etadi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Shaharlari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orasida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Mumbay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Bombey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Kolkata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Kalkutta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Bangalor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Chennay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(Madras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Haydarobod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Ahmadobod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yiriklari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aholisi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notekis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Aholi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zichligi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Ganga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daryosi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vodiysi va dengizbo‘yi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pasttekisliklarida juda yuqori bo‘lsa (1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km²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ga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kishidan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Himolay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tog‘i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yonbag‘irlari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Shimoli-g‘arbiy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markaziy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qurg‘oqchil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hududlarida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aksincha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siyrak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(116-rasm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85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47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68AA5E-9FE5-429D-BAFB-C6B69309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Iqtisodiyoti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161BF4-6324-48C0-81D9-F5B0771F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204686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Iqtisodiyoti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jahonda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yalpi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ichki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mahsuloti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hajmiga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Xitoy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AQSHdan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3-o‘rinda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(2020-y.)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rivojlanayotgan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mamlakatlardan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sanaladi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paytda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Hindistonni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ko‘pincha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tafovutlar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deyishadi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kambag‘allik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chiqarish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korxonalari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chiqarishga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asoslangan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oddiy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xo‘jaliklar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uyg‘unlashib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(117-rasm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85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094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Фото\9-класс  География\Индия\1280px-Flag_of_Indi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58" y="403428"/>
            <a:ext cx="4847316" cy="32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Фото\9-класс  География\Индия\1263px-Emblem_of_Ind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30" y="223819"/>
            <a:ext cx="2410093" cy="39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elegramxxx\2048px-India_(orthographic_projection).svg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50" y="3754164"/>
            <a:ext cx="2861133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3240" y="4595638"/>
            <a:ext cx="4571642" cy="1367685"/>
          </a:xfrm>
          <a:prstGeom prst="rect">
            <a:avLst/>
          </a:prstGeom>
        </p:spPr>
        <p:txBody>
          <a:bodyPr lIns="74294" tIns="37149" rIns="74294" bIns="37149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Maydoni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b="1" dirty="0"/>
              <a:t>3287,2 </a:t>
            </a:r>
            <a:r>
              <a:rPr lang="en-US" sz="2800" dirty="0" err="1"/>
              <a:t>ming</a:t>
            </a:r>
            <a:r>
              <a:rPr lang="en-US" sz="2800" dirty="0"/>
              <a:t> km²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Aholisi</a:t>
            </a:r>
            <a:r>
              <a:rPr lang="en-US" sz="2800" dirty="0">
                <a:solidFill>
                  <a:srgbClr val="0070C0"/>
                </a:solidFill>
              </a:rPr>
              <a:t> (2020): </a:t>
            </a:r>
            <a:r>
              <a:rPr lang="en-US" sz="2800" b="1" dirty="0"/>
              <a:t>1400,1 </a:t>
            </a:r>
            <a:r>
              <a:rPr lang="en-US" sz="2800" dirty="0" err="1"/>
              <a:t>mln</a:t>
            </a:r>
            <a:endParaRPr lang="en-US" sz="2800" dirty="0"/>
          </a:p>
          <a:p>
            <a:r>
              <a:rPr lang="en-US" sz="2800" dirty="0" err="1">
                <a:solidFill>
                  <a:srgbClr val="0070C0"/>
                </a:solidFill>
              </a:rPr>
              <a:t>Poytaxti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b="1" dirty="0" err="1"/>
              <a:t>Dehli</a:t>
            </a:r>
            <a:endParaRPr lang="en-US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70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B69925-3B7B-4038-8DE5-4EA5C0893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606424"/>
            <a:ext cx="11451772" cy="3817657"/>
          </a:xfrm>
        </p:spPr>
        <p:txBody>
          <a:bodyPr>
            <a:noAutofit/>
          </a:bodyPr>
          <a:lstStyle/>
          <a:p>
            <a:pPr lvl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yengil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oziq-ovqat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sanoatiga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ixtisoslashgan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mamlakatdan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tobora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texnologiyalarga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asoslangan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sanoat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tarmoqlari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rivojlangan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mamlakatga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aylanib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bormoqda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Mamlakat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iqtisodiyotining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asosini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metallurgiya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mashinasozlik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kimyo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sanoati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etadi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ko‘mir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temir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rudalari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tuzini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qazishda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po‘lat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cho‘yan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alyuminiy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eritishda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sement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ip-gazlama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poyabzal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chiqarishda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mamlakatlarining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beshtaligiga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Mamlakatda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avtomobilsozlik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kemasozlik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rivojlanmoqda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Bangalor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shahri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axborot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texnologiyalarining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markazi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21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050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385F9C-4DEF-48F1-A43F-8EC456DC3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77027"/>
            <a:ext cx="11582400" cy="3367315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xo‘jaligida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mamlakatdagi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jami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band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aholining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yaqini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sharoiti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xo‘jaligini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rivojlantirish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qulayligi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sababli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hududining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yarmidan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ko‘pi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ekin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maydonlariga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aylantirilgan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Ekin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maydonlarining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kattaligiga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jahonda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AQSHdan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2-o‘rinda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Mamlakat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ekin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maydonlarining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2/5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qismi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sug‘orishni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Sug‘oriladigan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maydonlar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hajmiga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Xitoydan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vaqtda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sholi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shakarqamish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yeryong‘oq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sabzavot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paxta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murch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dorivor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ekinlar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yetishtirish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mamlakatlarining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uchligiga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75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423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BCC87-FEE0-4968-8C4E-A29945382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068950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itchFamily="18" charset="0"/>
                <a:cs typeface="Times New Roman" pitchFamily="18" charset="0"/>
              </a:rPr>
              <a:t>Hindiston Respublikasi Janubiy Osiyodagi eng yirik davlat, jahon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mamlakatlari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orasida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maydoni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7-,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aholisi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2-o‘rinda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Hududi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yarimorolida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Lakkadiv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Andaman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Nikobar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orollari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Yevropa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Osiyo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mamlakatlarini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bog‘laydigan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serqatnov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dengiz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yo‘llari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bo‘yida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joylashgani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iqtisodiy-geografik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o‘rni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qulayligini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belgilaydi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95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46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117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5AA87D-05FF-48FE-BD3B-30926E80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633674"/>
            <a:ext cx="8892396" cy="211815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boshqaruv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shakli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jihatidan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parlamentar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respublika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tuzilishiga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federatsiya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Tarkibida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28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shtat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ittifoqdosh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hududlari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Federatsiya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birliklari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etnik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tamoyil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02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611F89-6BA2-4D93-B44C-A6B49195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6146800"/>
            <a:ext cx="9013371" cy="711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Narendra Modi-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Hindiston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vaziri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1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3F6AA9-1C44-4D78-96E6-C7E657CB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897"/>
            <a:ext cx="10515600" cy="766989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sharoiti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resurslari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D85165-94C6-4202-8806-35D9ADDE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166" y="1041854"/>
            <a:ext cx="9195006" cy="336624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sharoiti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resurslari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sharoiti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xilma-xil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resurslari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boy.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hududida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sayyoramizdagi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tog‘lar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o‘rmonlar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savannalar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qoplangan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parchalangan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yassi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tog‘liklar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bepoyon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qumli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cho‘llarni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uchratish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(114-rasm).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Hindistonda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temir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marganes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xrom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titan,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toriy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rudalari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ko‘mir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olmos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, turli qimmatbaho toshlarning zaxiralari ancha katta.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Hindistonning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hududlari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dengiz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sayozligidan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neft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topilgan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7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610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771</Words>
  <Application>Microsoft Office PowerPoint</Application>
  <PresentationFormat>Произвольный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Hindiston  Respublikasi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Narendra Modi-Hindiston bosh vaziri</vt:lpstr>
      <vt:lpstr>Tabiiy sharoiti va resurslari</vt:lpstr>
      <vt:lpstr>Презентация PowerPoint</vt:lpstr>
      <vt:lpstr>Презентация PowerPoint</vt:lpstr>
      <vt:lpstr>Презентация PowerPoint</vt:lpstr>
      <vt:lpstr>Презентация PowerPoint</vt:lpstr>
      <vt:lpstr>Aholisi</vt:lpstr>
      <vt:lpstr>Презентация PowerPoint</vt:lpstr>
      <vt:lpstr>Презентация PowerPoint</vt:lpstr>
      <vt:lpstr>Презентация PowerPoint</vt:lpstr>
      <vt:lpstr>Презентация PowerPoint</vt:lpstr>
      <vt:lpstr>Iqtisodiyoti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Hindiston  Respublikasi</dc:title>
  <dc:creator>Admin</dc:creator>
  <cp:lastModifiedBy>Пользователь Windows</cp:lastModifiedBy>
  <cp:revision>17</cp:revision>
  <dcterms:created xsi:type="dcterms:W3CDTF">2020-02-21T14:15:05Z</dcterms:created>
  <dcterms:modified xsi:type="dcterms:W3CDTF">2025-03-13T05:28:54Z</dcterms:modified>
</cp:coreProperties>
</file>