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280" r:id="rId3"/>
    <p:sldId id="281" r:id="rId4"/>
    <p:sldId id="282" r:id="rId5"/>
    <p:sldId id="285" r:id="rId6"/>
    <p:sldId id="284" r:id="rId7"/>
    <p:sldId id="286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1D14A-CB87-47D2-A136-6B12AB635263}" v="92" dt="2023-06-21T22:01:26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ximov Miryoqub" userId="8b44a4dcf6e02eb8" providerId="LiveId" clId="{1CB1D14A-CB87-47D2-A136-6B12AB635263}"/>
    <pc:docChg chg="undo custSel addSld delSld modSld">
      <pc:chgData name="Raximov Miryoqub" userId="8b44a4dcf6e02eb8" providerId="LiveId" clId="{1CB1D14A-CB87-47D2-A136-6B12AB635263}" dt="2023-06-19T20:06:00.610" v="1489" actId="1037"/>
      <pc:docMkLst>
        <pc:docMk/>
      </pc:docMkLst>
      <pc:sldChg chg="addSp modSp new mod setBg addAnim modAnim">
        <pc:chgData name="Raximov Miryoqub" userId="8b44a4dcf6e02eb8" providerId="LiveId" clId="{1CB1D14A-CB87-47D2-A136-6B12AB635263}" dt="2023-06-19T18:11:57.236" v="473" actId="14100"/>
        <pc:sldMkLst>
          <pc:docMk/>
          <pc:sldMk cId="1427627623" sldId="256"/>
        </pc:sldMkLst>
        <pc:spChg chg="mod">
          <ac:chgData name="Raximov Miryoqub" userId="8b44a4dcf6e02eb8" providerId="LiveId" clId="{1CB1D14A-CB87-47D2-A136-6B12AB635263}" dt="2023-06-19T18:11:42.780" v="470" actId="2711"/>
          <ac:spMkLst>
            <pc:docMk/>
            <pc:sldMk cId="1427627623" sldId="256"/>
            <ac:spMk id="2" creationId="{A3386FB1-2E8E-DB06-812F-F8BAA8C4FB4E}"/>
          </ac:spMkLst>
        </pc:spChg>
        <pc:spChg chg="mod">
          <ac:chgData name="Raximov Miryoqub" userId="8b44a4dcf6e02eb8" providerId="LiveId" clId="{1CB1D14A-CB87-47D2-A136-6B12AB635263}" dt="2023-06-19T18:11:57.236" v="473" actId="14100"/>
          <ac:spMkLst>
            <pc:docMk/>
            <pc:sldMk cId="1427627623" sldId="256"/>
            <ac:spMk id="3" creationId="{6AFFE50D-E320-4304-E16A-95743788404A}"/>
          </ac:spMkLst>
        </pc:spChg>
        <pc:spChg chg="add">
          <ac:chgData name="Raximov Miryoqub" userId="8b44a4dcf6e02eb8" providerId="LiveId" clId="{1CB1D14A-CB87-47D2-A136-6B12AB635263}" dt="2023-06-19T17:54:07.692" v="18" actId="26606"/>
          <ac:spMkLst>
            <pc:docMk/>
            <pc:sldMk cId="1427627623" sldId="256"/>
            <ac:spMk id="9" creationId="{6CCA5F87-1D1E-45CB-8D83-FC7EEFAD9935}"/>
          </ac:spMkLst>
        </pc:spChg>
        <pc:spChg chg="add">
          <ac:chgData name="Raximov Miryoqub" userId="8b44a4dcf6e02eb8" providerId="LiveId" clId="{1CB1D14A-CB87-47D2-A136-6B12AB635263}" dt="2023-06-19T17:54:07.692" v="18" actId="26606"/>
          <ac:spMkLst>
            <pc:docMk/>
            <pc:sldMk cId="1427627623" sldId="256"/>
            <ac:spMk id="11" creationId="{7CCFC2C6-6238-4A2F-93DE-2ADF74AF635E}"/>
          </ac:spMkLst>
        </pc:spChg>
        <pc:spChg chg="add">
          <ac:chgData name="Raximov Miryoqub" userId="8b44a4dcf6e02eb8" providerId="LiveId" clId="{1CB1D14A-CB87-47D2-A136-6B12AB635263}" dt="2023-06-19T17:54:07.692" v="18" actId="26606"/>
          <ac:spMkLst>
            <pc:docMk/>
            <pc:sldMk cId="1427627623" sldId="256"/>
            <ac:spMk id="13" creationId="{AF2F604E-43BE-4DC3-B983-E071523364F8}"/>
          </ac:spMkLst>
        </pc:spChg>
        <pc:spChg chg="add">
          <ac:chgData name="Raximov Miryoqub" userId="8b44a4dcf6e02eb8" providerId="LiveId" clId="{1CB1D14A-CB87-47D2-A136-6B12AB635263}" dt="2023-06-19T17:54:07.692" v="18" actId="26606"/>
          <ac:spMkLst>
            <pc:docMk/>
            <pc:sldMk cId="1427627623" sldId="256"/>
            <ac:spMk id="15" creationId="{08C9B587-E65E-4B52-B37C-ABEBB6E87928}"/>
          </ac:spMkLst>
        </pc:spChg>
        <pc:picChg chg="add">
          <ac:chgData name="Raximov Miryoqub" userId="8b44a4dcf6e02eb8" providerId="LiveId" clId="{1CB1D14A-CB87-47D2-A136-6B12AB635263}" dt="2023-06-19T17:54:07.692" v="18" actId="26606"/>
          <ac:picMkLst>
            <pc:docMk/>
            <pc:sldMk cId="1427627623" sldId="256"/>
            <ac:picMk id="5" creationId="{18ABD73C-03BA-D410-8FBF-6FB3519200F8}"/>
          </ac:picMkLst>
        </pc:picChg>
      </pc:sldChg>
      <pc:sldChg chg="addSp delSp modSp new mod setBg">
        <pc:chgData name="Raximov Miryoqub" userId="8b44a4dcf6e02eb8" providerId="LiveId" clId="{1CB1D14A-CB87-47D2-A136-6B12AB635263}" dt="2023-06-19T18:14:18.020" v="516" actId="20577"/>
        <pc:sldMkLst>
          <pc:docMk/>
          <pc:sldMk cId="407754323" sldId="257"/>
        </pc:sldMkLst>
        <pc:spChg chg="mod">
          <ac:chgData name="Raximov Miryoqub" userId="8b44a4dcf6e02eb8" providerId="LiveId" clId="{1CB1D14A-CB87-47D2-A136-6B12AB635263}" dt="2023-06-19T18:14:18.020" v="516" actId="20577"/>
          <ac:spMkLst>
            <pc:docMk/>
            <pc:sldMk cId="407754323" sldId="257"/>
            <ac:spMk id="2" creationId="{49E36E76-F529-64AF-83B6-90E960D65176}"/>
          </ac:spMkLst>
        </pc:spChg>
        <pc:spChg chg="add del mod">
          <ac:chgData name="Raximov Miryoqub" userId="8b44a4dcf6e02eb8" providerId="LiveId" clId="{1CB1D14A-CB87-47D2-A136-6B12AB635263}" dt="2023-06-19T17:59:12.726" v="181" actId="26606"/>
          <ac:spMkLst>
            <pc:docMk/>
            <pc:sldMk cId="407754323" sldId="257"/>
            <ac:spMk id="3" creationId="{674CFB08-BD55-697D-A8A9-FF84F1EFFBB3}"/>
          </ac:spMkLst>
        </pc:spChg>
        <pc:spChg chg="add mod">
          <ac:chgData name="Raximov Miryoqub" userId="8b44a4dcf6e02eb8" providerId="LiveId" clId="{1CB1D14A-CB87-47D2-A136-6B12AB635263}" dt="2023-06-19T18:11:10.409" v="469" actId="5793"/>
          <ac:spMkLst>
            <pc:docMk/>
            <pc:sldMk cId="407754323" sldId="257"/>
            <ac:spMk id="4" creationId="{CB3A9432-6505-5054-ABF6-9C3B45E7D2C8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8" creationId="{09588DA8-065E-4F6F-8EFD-43104AB2E0CF}"/>
          </ac:spMkLst>
        </pc:spChg>
        <pc:spChg chg="add del">
          <ac:chgData name="Raximov Miryoqub" userId="8b44a4dcf6e02eb8" providerId="LiveId" clId="{1CB1D14A-CB87-47D2-A136-6B12AB635263}" dt="2023-06-19T17:59:12.702" v="180" actId="26606"/>
          <ac:spMkLst>
            <pc:docMk/>
            <pc:sldMk cId="407754323" sldId="257"/>
            <ac:spMk id="9" creationId="{6CCA5F87-1D1E-45CB-8D83-FC7EEFAD9935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0" creationId="{C4285719-470E-454C-AF62-8323075F1F5B}"/>
          </ac:spMkLst>
        </pc:spChg>
        <pc:spChg chg="add del">
          <ac:chgData name="Raximov Miryoqub" userId="8b44a4dcf6e02eb8" providerId="LiveId" clId="{1CB1D14A-CB87-47D2-A136-6B12AB635263}" dt="2023-06-19T17:59:12.702" v="180" actId="26606"/>
          <ac:spMkLst>
            <pc:docMk/>
            <pc:sldMk cId="407754323" sldId="257"/>
            <ac:spMk id="11" creationId="{7CCFC2C6-6238-4A2F-93DE-2ADF74AF635E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2" creationId="{CD9FE4EF-C4D8-49A0-B2FF-81D8DB7D8A24}"/>
          </ac:spMkLst>
        </pc:spChg>
        <pc:spChg chg="add del">
          <ac:chgData name="Raximov Miryoqub" userId="8b44a4dcf6e02eb8" providerId="LiveId" clId="{1CB1D14A-CB87-47D2-A136-6B12AB635263}" dt="2023-06-19T17:59:12.702" v="180" actId="26606"/>
          <ac:spMkLst>
            <pc:docMk/>
            <pc:sldMk cId="407754323" sldId="257"/>
            <ac:spMk id="13" creationId="{AF2F604E-43BE-4DC3-B983-E071523364F8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4" creationId="{4300840D-0A0B-4512-BACA-B439D5B9C57C}"/>
          </ac:spMkLst>
        </pc:spChg>
        <pc:spChg chg="add del">
          <ac:chgData name="Raximov Miryoqub" userId="8b44a4dcf6e02eb8" providerId="LiveId" clId="{1CB1D14A-CB87-47D2-A136-6B12AB635263}" dt="2023-06-19T17:59:12.702" v="180" actId="26606"/>
          <ac:spMkLst>
            <pc:docMk/>
            <pc:sldMk cId="407754323" sldId="257"/>
            <ac:spMk id="15" creationId="{08C9B587-E65E-4B52-B37C-ABEBB6E87928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6" creationId="{D2B78728-A580-49A7-84F9-6EF6F583ADE0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8" creationId="{38FAA1A1-D861-433F-88FA-1E9D6FD31D11}"/>
          </ac:spMkLst>
        </pc:spChg>
        <pc:spChg chg="add del">
          <ac:chgData name="Raximov Miryoqub" userId="8b44a4dcf6e02eb8" providerId="LiveId" clId="{1CB1D14A-CB87-47D2-A136-6B12AB635263}" dt="2023-06-19T17:59:35.779" v="241" actId="26606"/>
          <ac:spMkLst>
            <pc:docMk/>
            <pc:sldMk cId="407754323" sldId="257"/>
            <ac:spMk id="19" creationId="{65219498-D544-41AC-98FE-8F956EF66A62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20" creationId="{8D71EDA1-87BF-4D5D-AB79-F346FD19278A}"/>
          </ac:spMkLst>
        </pc:spChg>
        <pc:spChg chg="add del">
          <ac:chgData name="Raximov Miryoqub" userId="8b44a4dcf6e02eb8" providerId="LiveId" clId="{1CB1D14A-CB87-47D2-A136-6B12AB635263}" dt="2023-06-19T17:59:35.779" v="241" actId="26606"/>
          <ac:spMkLst>
            <pc:docMk/>
            <pc:sldMk cId="407754323" sldId="257"/>
            <ac:spMk id="21" creationId="{F500DBFC-17A9-4E0A-AEE2-A49F9AEEF0FD}"/>
          </ac:spMkLst>
        </pc:spChg>
        <pc:spChg chg="add del">
          <ac:chgData name="Raximov Miryoqub" userId="8b44a4dcf6e02eb8" providerId="LiveId" clId="{1CB1D14A-CB87-47D2-A136-6B12AB635263}" dt="2023-06-19T17:59:35.737" v="240" actId="26606"/>
          <ac:spMkLst>
            <pc:docMk/>
            <pc:sldMk cId="407754323" sldId="257"/>
            <ac:spMk id="30" creationId="{B7BD7FCF-A254-4A97-A15C-319B67622677}"/>
          </ac:spMkLst>
        </pc:spChg>
        <pc:spChg chg="add del">
          <ac:chgData name="Raximov Miryoqub" userId="8b44a4dcf6e02eb8" providerId="LiveId" clId="{1CB1D14A-CB87-47D2-A136-6B12AB635263}" dt="2023-06-19T17:59:35.737" v="240" actId="26606"/>
          <ac:spMkLst>
            <pc:docMk/>
            <pc:sldMk cId="407754323" sldId="257"/>
            <ac:spMk id="32" creationId="{52FFAF72-6204-4676-9C6F-9A4CC4D91805}"/>
          </ac:spMkLst>
        </pc:spChg>
        <pc:spChg chg="add del">
          <ac:chgData name="Raximov Miryoqub" userId="8b44a4dcf6e02eb8" providerId="LiveId" clId="{1CB1D14A-CB87-47D2-A136-6B12AB635263}" dt="2023-06-19T18:00:21.253" v="245" actId="26606"/>
          <ac:spMkLst>
            <pc:docMk/>
            <pc:sldMk cId="407754323" sldId="257"/>
            <ac:spMk id="39" creationId="{65219498-D544-41AC-98FE-8F956EF66A62}"/>
          </ac:spMkLst>
        </pc:spChg>
        <pc:spChg chg="add del">
          <ac:chgData name="Raximov Miryoqub" userId="8b44a4dcf6e02eb8" providerId="LiveId" clId="{1CB1D14A-CB87-47D2-A136-6B12AB635263}" dt="2023-06-19T18:00:21.253" v="245" actId="26606"/>
          <ac:spMkLst>
            <pc:docMk/>
            <pc:sldMk cId="407754323" sldId="257"/>
            <ac:spMk id="40" creationId="{F500DBFC-17A9-4E0A-AEE2-A49F9AEEF0FD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45" creationId="{1CD81A2A-6ED4-4EF4-A14C-912D31E14800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47" creationId="{1661932C-CA15-4E17-B115-FAE7CBEE4789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49" creationId="{8590ADD5-9383-4D3D-9047-3DA2593CCB5D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51" creationId="{DABE3E45-88CF-45D8-8D40-C773324D93F6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55" creationId="{B91ECDA9-56DC-4270-8F33-01C5637B8CEB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57" creationId="{75F47824-961D-465D-84F9-EAE11BC6173B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59" creationId="{FEC9DA3E-C1D7-472D-B7C0-F71AE41FBA23}"/>
          </ac:spMkLst>
        </pc:spChg>
        <pc:spChg chg="add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64" creationId="{7FF47CB7-972F-479F-A36D-9E72D26EC8DA}"/>
          </ac:spMkLst>
        </pc:spChg>
        <pc:spChg chg="add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66" creationId="{0D153B68-5844-490D-8E67-F616D6D721CA}"/>
          </ac:spMkLst>
        </pc:spChg>
        <pc:spChg chg="add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68" creationId="{9A0D773F-7A7D-4DBB-9DEA-86BB8B8F4BC8}"/>
          </ac:spMkLst>
        </pc:spChg>
        <pc:grpChg chg="add del">
          <ac:chgData name="Raximov Miryoqub" userId="8b44a4dcf6e02eb8" providerId="LiveId" clId="{1CB1D14A-CB87-47D2-A136-6B12AB635263}" dt="2023-06-19T17:59:35.779" v="241" actId="26606"/>
          <ac:grpSpMkLst>
            <pc:docMk/>
            <pc:sldMk cId="407754323" sldId="257"/>
            <ac:grpSpMk id="22" creationId="{D74613BB-817C-4C4F-8A24-4936F2F064C0}"/>
          </ac:grpSpMkLst>
        </pc:grpChg>
        <pc:grpChg chg="add del">
          <ac:chgData name="Raximov Miryoqub" userId="8b44a4dcf6e02eb8" providerId="LiveId" clId="{1CB1D14A-CB87-47D2-A136-6B12AB635263}" dt="2023-06-19T18:00:21.253" v="245" actId="26606"/>
          <ac:grpSpMkLst>
            <pc:docMk/>
            <pc:sldMk cId="407754323" sldId="257"/>
            <ac:grpSpMk id="34" creationId="{D74613BB-817C-4C4F-8A24-4936F2F064C0}"/>
          </ac:grpSpMkLst>
        </pc:grpChg>
        <pc:picChg chg="add del">
          <ac:chgData name="Raximov Miryoqub" userId="8b44a4dcf6e02eb8" providerId="LiveId" clId="{1CB1D14A-CB87-47D2-A136-6B12AB635263}" dt="2023-06-19T17:59:12.702" v="180" actId="26606"/>
          <ac:picMkLst>
            <pc:docMk/>
            <pc:sldMk cId="407754323" sldId="257"/>
            <ac:picMk id="5" creationId="{8B7090F2-991D-D1FF-6B81-331FB0FEE0B5}"/>
          </ac:picMkLst>
        </pc:picChg>
        <pc:picChg chg="add mod ord">
          <ac:chgData name="Raximov Miryoqub" userId="8b44a4dcf6e02eb8" providerId="LiveId" clId="{1CB1D14A-CB87-47D2-A136-6B12AB635263}" dt="2023-06-19T18:03:48.259" v="339" actId="1038"/>
          <ac:picMkLst>
            <pc:docMk/>
            <pc:sldMk cId="407754323" sldId="257"/>
            <ac:picMk id="7" creationId="{D5D62F20-646D-1B91-DE51-FA26061DDDD0}"/>
          </ac:picMkLst>
        </pc:picChg>
        <pc:cxnChg chg="add del">
          <ac:chgData name="Raximov Miryoqub" userId="8b44a4dcf6e02eb8" providerId="LiveId" clId="{1CB1D14A-CB87-47D2-A136-6B12AB635263}" dt="2023-06-19T18:00:33.916" v="247" actId="26606"/>
          <ac:cxnSpMkLst>
            <pc:docMk/>
            <pc:sldMk cId="407754323" sldId="257"/>
            <ac:cxnSpMk id="53" creationId="{49CD1692-827B-4C8D-B4A1-134FD04CF45C}"/>
          </ac:cxnSpMkLst>
        </pc:cxnChg>
      </pc:sldChg>
      <pc:sldChg chg="addSp modSp new del mod setBg">
        <pc:chgData name="Raximov Miryoqub" userId="8b44a4dcf6e02eb8" providerId="LiveId" clId="{1CB1D14A-CB87-47D2-A136-6B12AB635263}" dt="2023-06-19T18:19:46.152" v="598" actId="47"/>
        <pc:sldMkLst>
          <pc:docMk/>
          <pc:sldMk cId="4218058817" sldId="258"/>
        </pc:sldMkLst>
        <pc:spChg chg="mod">
          <ac:chgData name="Raximov Miryoqub" userId="8b44a4dcf6e02eb8" providerId="LiveId" clId="{1CB1D14A-CB87-47D2-A136-6B12AB635263}" dt="2023-06-19T18:15:51.873" v="552" actId="14100"/>
          <ac:spMkLst>
            <pc:docMk/>
            <pc:sldMk cId="4218058817" sldId="258"/>
            <ac:spMk id="2" creationId="{7289F47C-3E3B-77E4-10AC-3BA2A7B2CC8E}"/>
          </ac:spMkLst>
        </pc:spChg>
        <pc:spChg chg="mo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3" creationId="{EE0550C2-F6A8-4DBE-AC43-887A3A2D9360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10" creationId="{1CD81A2A-6ED4-4EF4-A14C-912D31E14800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12" creationId="{1661932C-CA15-4E17-B115-FAE7CBEE4789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14" creationId="{8590ADD5-9383-4D3D-9047-3DA2593CCB5D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16" creationId="{DABE3E45-88CF-45D8-8D40-C773324D93F6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20" creationId="{B91ECDA9-56DC-4270-8F33-01C5637B8CEB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22" creationId="{75F47824-961D-465D-84F9-EAE11BC6173B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24" creationId="{FEC9DA3E-C1D7-472D-B7C0-F71AE41FBA23}"/>
          </ac:spMkLst>
        </pc:spChg>
        <pc:picChg chg="add">
          <ac:chgData name="Raximov Miryoqub" userId="8b44a4dcf6e02eb8" providerId="LiveId" clId="{1CB1D14A-CB87-47D2-A136-6B12AB635263}" dt="2023-06-19T18:15:40.629" v="550" actId="26606"/>
          <ac:picMkLst>
            <pc:docMk/>
            <pc:sldMk cId="4218058817" sldId="258"/>
            <ac:picMk id="7" creationId="{4B3B7081-82E6-DD4C-35AE-4940734D2D8D}"/>
          </ac:picMkLst>
        </pc:picChg>
        <pc:cxnChg chg="add">
          <ac:chgData name="Raximov Miryoqub" userId="8b44a4dcf6e02eb8" providerId="LiveId" clId="{1CB1D14A-CB87-47D2-A136-6B12AB635263}" dt="2023-06-19T18:15:40.629" v="550" actId="26606"/>
          <ac:cxnSpMkLst>
            <pc:docMk/>
            <pc:sldMk cId="4218058817" sldId="258"/>
            <ac:cxnSpMk id="18" creationId="{49CD1692-827B-4C8D-B4A1-134FD04CF45C}"/>
          </ac:cxnSpMkLst>
        </pc:cxnChg>
      </pc:sldChg>
      <pc:sldChg chg="addSp delSp modSp new mod setBg">
        <pc:chgData name="Raximov Miryoqub" userId="8b44a4dcf6e02eb8" providerId="LiveId" clId="{1CB1D14A-CB87-47D2-A136-6B12AB635263}" dt="2023-06-19T18:25:57.285" v="847" actId="123"/>
        <pc:sldMkLst>
          <pc:docMk/>
          <pc:sldMk cId="795596272" sldId="259"/>
        </pc:sldMkLst>
        <pc:spChg chg="mod">
          <ac:chgData name="Raximov Miryoqub" userId="8b44a4dcf6e02eb8" providerId="LiveId" clId="{1CB1D14A-CB87-47D2-A136-6B12AB635263}" dt="2023-06-19T18:24:21.586" v="832" actId="26606"/>
          <ac:spMkLst>
            <pc:docMk/>
            <pc:sldMk cId="795596272" sldId="259"/>
            <ac:spMk id="2" creationId="{120EBC88-C35B-62CA-F879-CAD31349EBAC}"/>
          </ac:spMkLst>
        </pc:spChg>
        <pc:spChg chg="del">
          <ac:chgData name="Raximov Miryoqub" userId="8b44a4dcf6e02eb8" providerId="LiveId" clId="{1CB1D14A-CB87-47D2-A136-6B12AB635263}" dt="2023-06-19T18:17:11.719" v="571" actId="26606"/>
          <ac:spMkLst>
            <pc:docMk/>
            <pc:sldMk cId="795596272" sldId="259"/>
            <ac:spMk id="3" creationId="{12C7E866-A3CC-F763-A16D-228948A1C8DC}"/>
          </ac:spMkLst>
        </pc:spChg>
        <pc:spChg chg="add del mod">
          <ac:chgData name="Raximov Miryoqub" userId="8b44a4dcf6e02eb8" providerId="LiveId" clId="{1CB1D14A-CB87-47D2-A136-6B12AB635263}" dt="2023-06-19T18:24:21.631" v="833" actId="26606"/>
          <ac:spMkLst>
            <pc:docMk/>
            <pc:sldMk cId="795596272" sldId="259"/>
            <ac:spMk id="4" creationId="{70FACB68-85A5-61F4-66D7-469A6FB37614}"/>
          </ac:spMkLst>
        </pc:spChg>
        <pc:spChg chg="add del">
          <ac:chgData name="Raximov Miryoqub" userId="8b44a4dcf6e02eb8" providerId="LiveId" clId="{1CB1D14A-CB87-47D2-A136-6B12AB635263}" dt="2023-06-19T18:17:22.704" v="573" actId="26606"/>
          <ac:spMkLst>
            <pc:docMk/>
            <pc:sldMk cId="795596272" sldId="259"/>
            <ac:spMk id="9" creationId="{E91DC736-0EF8-4F87-9146-EBF1D2EE4D3D}"/>
          </ac:spMkLst>
        </pc:spChg>
        <pc:spChg chg="add del">
          <ac:chgData name="Raximov Miryoqub" userId="8b44a4dcf6e02eb8" providerId="LiveId" clId="{1CB1D14A-CB87-47D2-A136-6B12AB635263}" dt="2023-06-19T18:17:22.704" v="573" actId="26606"/>
          <ac:spMkLst>
            <pc:docMk/>
            <pc:sldMk cId="795596272" sldId="259"/>
            <ac:spMk id="11" creationId="{097CD68E-23E3-4007-8847-CD0944C4F7BE}"/>
          </ac:spMkLst>
        </pc:spChg>
        <pc:spChg chg="add del">
          <ac:chgData name="Raximov Miryoqub" userId="8b44a4dcf6e02eb8" providerId="LiveId" clId="{1CB1D14A-CB87-47D2-A136-6B12AB635263}" dt="2023-06-19T18:17:22.704" v="573" actId="26606"/>
          <ac:spMkLst>
            <pc:docMk/>
            <pc:sldMk cId="795596272" sldId="259"/>
            <ac:spMk id="13" creationId="{AF2F604E-43BE-4DC3-B983-E071523364F8}"/>
          </ac:spMkLst>
        </pc:spChg>
        <pc:spChg chg="add del">
          <ac:chgData name="Raximov Miryoqub" userId="8b44a4dcf6e02eb8" providerId="LiveId" clId="{1CB1D14A-CB87-47D2-A136-6B12AB635263}" dt="2023-06-19T18:17:22.704" v="573" actId="26606"/>
          <ac:spMkLst>
            <pc:docMk/>
            <pc:sldMk cId="795596272" sldId="259"/>
            <ac:spMk id="15" creationId="{08C9B587-E65E-4B52-B37C-ABEBB6E87928}"/>
          </ac:spMkLst>
        </pc:spChg>
        <pc:spChg chg="add del">
          <ac:chgData name="Raximov Miryoqub" userId="8b44a4dcf6e02eb8" providerId="LiveId" clId="{1CB1D14A-CB87-47D2-A136-6B12AB635263}" dt="2023-06-19T18:24:21.631" v="833" actId="26606"/>
          <ac:spMkLst>
            <pc:docMk/>
            <pc:sldMk cId="795596272" sldId="259"/>
            <ac:spMk id="20" creationId="{06DA9DF9-31F7-4056-B42E-878CC92417B8}"/>
          </ac:spMkLst>
        </pc:spChg>
        <pc:spChg chg="add del">
          <ac:chgData name="Raximov Miryoqub" userId="8b44a4dcf6e02eb8" providerId="LiveId" clId="{1CB1D14A-CB87-47D2-A136-6B12AB635263}" dt="2023-06-19T18:24:21.586" v="832" actId="26606"/>
          <ac:spMkLst>
            <pc:docMk/>
            <pc:sldMk cId="795596272" sldId="259"/>
            <ac:spMk id="22" creationId="{B0B8DCBA-FEED-46EF-A140-35B904015B49}"/>
          </ac:spMkLst>
        </pc:spChg>
        <pc:spChg chg="add del">
          <ac:chgData name="Raximov Miryoqub" userId="8b44a4dcf6e02eb8" providerId="LiveId" clId="{1CB1D14A-CB87-47D2-A136-6B12AB635263}" dt="2023-06-19T18:17:44.183" v="576" actId="26606"/>
          <ac:spMkLst>
            <pc:docMk/>
            <pc:sldMk cId="795596272" sldId="259"/>
            <ac:spMk id="25" creationId="{27427488-068E-4B55-AC8D-CD070B8CD46D}"/>
          </ac:spMkLst>
        </pc:spChg>
        <pc:spChg chg="add del">
          <ac:chgData name="Raximov Miryoqub" userId="8b44a4dcf6e02eb8" providerId="LiveId" clId="{1CB1D14A-CB87-47D2-A136-6B12AB635263}" dt="2023-06-19T18:17:44.183" v="576" actId="26606"/>
          <ac:spMkLst>
            <pc:docMk/>
            <pc:sldMk cId="795596272" sldId="259"/>
            <ac:spMk id="31" creationId="{3FE49A6B-0100-4397-88F8-FE2410D089A8}"/>
          </ac:spMkLst>
        </pc:spChg>
        <pc:spChg chg="add del">
          <ac:chgData name="Raximov Miryoqub" userId="8b44a4dcf6e02eb8" providerId="LiveId" clId="{1CB1D14A-CB87-47D2-A136-6B12AB635263}" dt="2023-06-19T18:24:21.586" v="832" actId="26606"/>
          <ac:spMkLst>
            <pc:docMk/>
            <pc:sldMk cId="795596272" sldId="259"/>
            <ac:spMk id="32" creationId="{D5B0017B-2ECA-49AF-B397-DC140825DF8D}"/>
          </ac:spMkLst>
        </pc:spChg>
        <pc:spChg chg="add del">
          <ac:chgData name="Raximov Miryoqub" userId="8b44a4dcf6e02eb8" providerId="LiveId" clId="{1CB1D14A-CB87-47D2-A136-6B12AB635263}" dt="2023-06-19T18:17:44.183" v="576" actId="26606"/>
          <ac:spMkLst>
            <pc:docMk/>
            <pc:sldMk cId="795596272" sldId="259"/>
            <ac:spMk id="33" creationId="{A20AF199-99C2-4569-9CAF-24514AE5E82A}"/>
          </ac:spMkLst>
        </pc:spChg>
        <pc:spChg chg="add">
          <ac:chgData name="Raximov Miryoqub" userId="8b44a4dcf6e02eb8" providerId="LiveId" clId="{1CB1D14A-CB87-47D2-A136-6B12AB635263}" dt="2023-06-19T18:24:21.631" v="833" actId="26606"/>
          <ac:spMkLst>
            <pc:docMk/>
            <pc:sldMk cId="795596272" sldId="259"/>
            <ac:spMk id="36" creationId="{06DA9DF9-31F7-4056-B42E-878CC92417B8}"/>
          </ac:spMkLst>
        </pc:spChg>
        <pc:grpChg chg="add del">
          <ac:chgData name="Raximov Miryoqub" userId="8b44a4dcf6e02eb8" providerId="LiveId" clId="{1CB1D14A-CB87-47D2-A136-6B12AB635263}" dt="2023-06-19T18:24:21.586" v="832" actId="26606"/>
          <ac:grpSpMkLst>
            <pc:docMk/>
            <pc:sldMk cId="795596272" sldId="259"/>
            <ac:grpSpMk id="23" creationId="{AE1C45F0-260A-458C-96ED-C1F6D2151219}"/>
          </ac:grpSpMkLst>
        </pc:grpChg>
        <pc:grpChg chg="add del">
          <ac:chgData name="Raximov Miryoqub" userId="8b44a4dcf6e02eb8" providerId="LiveId" clId="{1CB1D14A-CB87-47D2-A136-6B12AB635263}" dt="2023-06-19T18:17:44.183" v="576" actId="26606"/>
          <ac:grpSpMkLst>
            <pc:docMk/>
            <pc:sldMk cId="795596272" sldId="259"/>
            <ac:grpSpMk id="27" creationId="{5DD5AFF2-B0BF-41FA-BA95-B06DB47DF11B}"/>
          </ac:grpSpMkLst>
        </pc:grpChg>
        <pc:graphicFrameChg chg="add mod">
          <ac:chgData name="Raximov Miryoqub" userId="8b44a4dcf6e02eb8" providerId="LiveId" clId="{1CB1D14A-CB87-47D2-A136-6B12AB635263}" dt="2023-06-19T18:25:57.285" v="847" actId="123"/>
          <ac:graphicFrameMkLst>
            <pc:docMk/>
            <pc:sldMk cId="795596272" sldId="259"/>
            <ac:graphicFrameMk id="37" creationId="{D749733D-4688-F523-A844-7BE7BB5106DB}"/>
          </ac:graphicFrameMkLst>
        </pc:graphicFrameChg>
        <pc:picChg chg="add mod ord">
          <ac:chgData name="Raximov Miryoqub" userId="8b44a4dcf6e02eb8" providerId="LiveId" clId="{1CB1D14A-CB87-47D2-A136-6B12AB635263}" dt="2023-06-19T18:24:21.586" v="832" actId="26606"/>
          <ac:picMkLst>
            <pc:docMk/>
            <pc:sldMk cId="795596272" sldId="259"/>
            <ac:picMk id="5" creationId="{54772248-FC53-2109-A0E1-75A7C0547661}"/>
          </ac:picMkLst>
        </pc:picChg>
        <pc:cxnChg chg="add del">
          <ac:chgData name="Raximov Miryoqub" userId="8b44a4dcf6e02eb8" providerId="LiveId" clId="{1CB1D14A-CB87-47D2-A136-6B12AB635263}" dt="2023-06-19T18:24:21.586" v="832" actId="26606"/>
          <ac:cxnSpMkLst>
            <pc:docMk/>
            <pc:sldMk cId="795596272" sldId="259"/>
            <ac:cxnSpMk id="34" creationId="{6CF1BAF6-AD41-4082-B212-8A1F9A2E8779}"/>
          </ac:cxnSpMkLst>
        </pc:cxnChg>
      </pc:sldChg>
      <pc:sldChg chg="addSp delSp modSp new mod setBg setClrOvrMap">
        <pc:chgData name="Raximov Miryoqub" userId="8b44a4dcf6e02eb8" providerId="LiveId" clId="{1CB1D14A-CB87-47D2-A136-6B12AB635263}" dt="2023-06-19T19:04:44.354" v="964" actId="20577"/>
        <pc:sldMkLst>
          <pc:docMk/>
          <pc:sldMk cId="927224406" sldId="260"/>
        </pc:sldMkLst>
        <pc:spChg chg="mod">
          <ac:chgData name="Raximov Miryoqub" userId="8b44a4dcf6e02eb8" providerId="LiveId" clId="{1CB1D14A-CB87-47D2-A136-6B12AB635263}" dt="2023-06-19T19:00:38.524" v="918" actId="14100"/>
          <ac:spMkLst>
            <pc:docMk/>
            <pc:sldMk cId="927224406" sldId="260"/>
            <ac:spMk id="2" creationId="{8BFEAC52-986B-6601-F710-AED24F3048CA}"/>
          </ac:spMkLst>
        </pc:spChg>
        <pc:spChg chg="add del mod">
          <ac:chgData name="Raximov Miryoqub" userId="8b44a4dcf6e02eb8" providerId="LiveId" clId="{1CB1D14A-CB87-47D2-A136-6B12AB635263}" dt="2023-06-19T19:04:44.354" v="964" actId="20577"/>
          <ac:spMkLst>
            <pc:docMk/>
            <pc:sldMk cId="927224406" sldId="260"/>
            <ac:spMk id="3" creationId="{BE7451E7-4457-7529-F128-CEE7F0E82927}"/>
          </ac:spMkLst>
        </pc:spChg>
        <pc:spChg chg="add">
          <ac:chgData name="Raximov Miryoqub" userId="8b44a4dcf6e02eb8" providerId="LiveId" clId="{1CB1D14A-CB87-47D2-A136-6B12AB635263}" dt="2023-06-19T19:00:07.676" v="912" actId="26606"/>
          <ac:spMkLst>
            <pc:docMk/>
            <pc:sldMk cId="927224406" sldId="260"/>
            <ac:spMk id="6" creationId="{C2554CA6-288E-4202-BC52-2E5A8F0C0AED}"/>
          </ac:spMkLst>
        </pc:spChg>
        <pc:spChg chg="add">
          <ac:chgData name="Raximov Miryoqub" userId="8b44a4dcf6e02eb8" providerId="LiveId" clId="{1CB1D14A-CB87-47D2-A136-6B12AB635263}" dt="2023-06-19T19:00:07.676" v="912" actId="26606"/>
          <ac:spMkLst>
            <pc:docMk/>
            <pc:sldMk cId="927224406" sldId="260"/>
            <ac:spMk id="7" creationId="{B10BB131-AC8E-4A8E-A5D1-36260F720C3B}"/>
          </ac:spMkLst>
        </pc:spChg>
        <pc:spChg chg="add del">
          <ac:chgData name="Raximov Miryoqub" userId="8b44a4dcf6e02eb8" providerId="LiveId" clId="{1CB1D14A-CB87-47D2-A136-6B12AB635263}" dt="2023-06-19T18:59:23.315" v="886" actId="26606"/>
          <ac:spMkLst>
            <pc:docMk/>
            <pc:sldMk cId="927224406" sldId="260"/>
            <ac:spMk id="8" creationId="{100EDD19-6802-4EC3-95CE-CFFAB042CFD6}"/>
          </ac:spMkLst>
        </pc:spChg>
        <pc:spChg chg="add del">
          <ac:chgData name="Raximov Miryoqub" userId="8b44a4dcf6e02eb8" providerId="LiveId" clId="{1CB1D14A-CB87-47D2-A136-6B12AB635263}" dt="2023-06-19T18:58:35.848" v="865" actId="26606"/>
          <ac:spMkLst>
            <pc:docMk/>
            <pc:sldMk cId="927224406" sldId="260"/>
            <ac:spMk id="9" creationId="{0671A8AE-40A1-4631-A6B8-581AFF065482}"/>
          </ac:spMkLst>
        </pc:spChg>
        <pc:spChg chg="add del">
          <ac:chgData name="Raximov Miryoqub" userId="8b44a4dcf6e02eb8" providerId="LiveId" clId="{1CB1D14A-CB87-47D2-A136-6B12AB635263}" dt="2023-06-19T18:59:23.315" v="886" actId="26606"/>
          <ac:spMkLst>
            <pc:docMk/>
            <pc:sldMk cId="927224406" sldId="260"/>
            <ac:spMk id="10" creationId="{DB17E863-922E-4C26-BD64-E8FD41D28661}"/>
          </ac:spMkLst>
        </pc:spChg>
        <pc:spChg chg="add del">
          <ac:chgData name="Raximov Miryoqub" userId="8b44a4dcf6e02eb8" providerId="LiveId" clId="{1CB1D14A-CB87-47D2-A136-6B12AB635263}" dt="2023-06-19T18:58:35.848" v="865" actId="26606"/>
          <ac:spMkLst>
            <pc:docMk/>
            <pc:sldMk cId="927224406" sldId="260"/>
            <ac:spMk id="11" creationId="{AB58EF07-17C2-48CF-ABB0-EEF1F17CB8F0}"/>
          </ac:spMkLst>
        </pc:spChg>
        <pc:spChg chg="add del">
          <ac:chgData name="Raximov Miryoqub" userId="8b44a4dcf6e02eb8" providerId="LiveId" clId="{1CB1D14A-CB87-47D2-A136-6B12AB635263}" dt="2023-06-19T18:59:29.444" v="888" actId="26606"/>
          <ac:spMkLst>
            <pc:docMk/>
            <pc:sldMk cId="927224406" sldId="260"/>
            <ac:spMk id="12" creationId="{5A59F003-E00A-43F9-91DC-CC54E3B87466}"/>
          </ac:spMkLst>
        </pc:spChg>
        <pc:spChg chg="add del">
          <ac:chgData name="Raximov Miryoqub" userId="8b44a4dcf6e02eb8" providerId="LiveId" clId="{1CB1D14A-CB87-47D2-A136-6B12AB635263}" dt="2023-06-19T18:58:35.848" v="865" actId="26606"/>
          <ac:spMkLst>
            <pc:docMk/>
            <pc:sldMk cId="927224406" sldId="260"/>
            <ac:spMk id="13" creationId="{AF2F604E-43BE-4DC3-B983-E071523364F8}"/>
          </ac:spMkLst>
        </pc:spChg>
        <pc:spChg chg="add del">
          <ac:chgData name="Raximov Miryoqub" userId="8b44a4dcf6e02eb8" providerId="LiveId" clId="{1CB1D14A-CB87-47D2-A136-6B12AB635263}" dt="2023-06-19T18:58:35.848" v="865" actId="26606"/>
          <ac:spMkLst>
            <pc:docMk/>
            <pc:sldMk cId="927224406" sldId="260"/>
            <ac:spMk id="15" creationId="{08C9B587-E65E-4B52-B37C-ABEBB6E87928}"/>
          </ac:spMkLst>
        </pc:spChg>
        <pc:spChg chg="add del">
          <ac:chgData name="Raximov Miryoqub" userId="8b44a4dcf6e02eb8" providerId="LiveId" clId="{1CB1D14A-CB87-47D2-A136-6B12AB635263}" dt="2023-06-19T18:59:29.444" v="888" actId="26606"/>
          <ac:spMkLst>
            <pc:docMk/>
            <pc:sldMk cId="927224406" sldId="260"/>
            <ac:spMk id="16" creationId="{D74A4382-E3AD-430A-9A1F-DFA3E0E77A7D}"/>
          </ac:spMkLst>
        </pc:spChg>
        <pc:spChg chg="add del">
          <ac:chgData name="Raximov Miryoqub" userId="8b44a4dcf6e02eb8" providerId="LiveId" clId="{1CB1D14A-CB87-47D2-A136-6B12AB635263}" dt="2023-06-19T18:59:29.444" v="888" actId="26606"/>
          <ac:spMkLst>
            <pc:docMk/>
            <pc:sldMk cId="927224406" sldId="260"/>
            <ac:spMk id="17" creationId="{79F40191-0F44-4FD1-82CC-ACB507C14BE6}"/>
          </ac:spMkLst>
        </pc:spChg>
        <pc:spChg chg="add">
          <ac:chgData name="Raximov Miryoqub" userId="8b44a4dcf6e02eb8" providerId="LiveId" clId="{1CB1D14A-CB87-47D2-A136-6B12AB635263}" dt="2023-06-19T19:00:07.676" v="912" actId="26606"/>
          <ac:spMkLst>
            <pc:docMk/>
            <pc:sldMk cId="927224406" sldId="260"/>
            <ac:spMk id="18" creationId="{5B7778FC-632E-4DCA-A7CB-0D7731CCF970}"/>
          </ac:spMkLst>
        </pc:spChg>
        <pc:spChg chg="add">
          <ac:chgData name="Raximov Miryoqub" userId="8b44a4dcf6e02eb8" providerId="LiveId" clId="{1CB1D14A-CB87-47D2-A136-6B12AB635263}" dt="2023-06-19T19:00:07.676" v="912" actId="26606"/>
          <ac:spMkLst>
            <pc:docMk/>
            <pc:sldMk cId="927224406" sldId="260"/>
            <ac:spMk id="19" creationId="{FA23A907-97FB-4A8F-880A-DD77401C4296}"/>
          </ac:spMkLst>
        </pc:spChg>
        <pc:picChg chg="add del">
          <ac:chgData name="Raximov Miryoqub" userId="8b44a4dcf6e02eb8" providerId="LiveId" clId="{1CB1D14A-CB87-47D2-A136-6B12AB635263}" dt="2023-06-19T18:58:35.848" v="865" actId="26606"/>
          <ac:picMkLst>
            <pc:docMk/>
            <pc:sldMk cId="927224406" sldId="260"/>
            <ac:picMk id="5" creationId="{ADD1C740-2C26-2FD0-13F3-E7A04C7D69A2}"/>
          </ac:picMkLst>
        </pc:picChg>
        <pc:picChg chg="add del">
          <ac:chgData name="Raximov Miryoqub" userId="8b44a4dcf6e02eb8" providerId="LiveId" clId="{1CB1D14A-CB87-47D2-A136-6B12AB635263}" dt="2023-06-19T18:59:29.444" v="888" actId="26606"/>
          <ac:picMkLst>
            <pc:docMk/>
            <pc:sldMk cId="927224406" sldId="260"/>
            <ac:picMk id="14" creationId="{70F1717D-AEE2-1CC7-7E46-99AC1B241EEE}"/>
          </ac:picMkLst>
        </pc:picChg>
        <pc:picChg chg="add mod">
          <ac:chgData name="Raximov Miryoqub" userId="8b44a4dcf6e02eb8" providerId="LiveId" clId="{1CB1D14A-CB87-47D2-A136-6B12AB635263}" dt="2023-06-19T19:04:05.641" v="942" actId="1440"/>
          <ac:picMkLst>
            <pc:docMk/>
            <pc:sldMk cId="927224406" sldId="260"/>
            <ac:picMk id="1026" creationId="{078A627C-CA89-5D2C-9303-5EEB980D3D4B}"/>
          </ac:picMkLst>
        </pc:picChg>
      </pc:sldChg>
      <pc:sldChg chg="addSp delSp modSp new mod setBg">
        <pc:chgData name="Raximov Miryoqub" userId="8b44a4dcf6e02eb8" providerId="LiveId" clId="{1CB1D14A-CB87-47D2-A136-6B12AB635263}" dt="2023-06-19T19:21:07.287" v="1096" actId="14100"/>
        <pc:sldMkLst>
          <pc:docMk/>
          <pc:sldMk cId="3079782606" sldId="261"/>
        </pc:sldMkLst>
        <pc:spChg chg="del mod">
          <ac:chgData name="Raximov Miryoqub" userId="8b44a4dcf6e02eb8" providerId="LiveId" clId="{1CB1D14A-CB87-47D2-A136-6B12AB635263}" dt="2023-06-19T19:06:35.816" v="991" actId="478"/>
          <ac:spMkLst>
            <pc:docMk/>
            <pc:sldMk cId="3079782606" sldId="261"/>
            <ac:spMk id="2" creationId="{1394371F-6644-20BD-08CC-FC7C2DD72FC8}"/>
          </ac:spMkLst>
        </pc:spChg>
        <pc:spChg chg="del">
          <ac:chgData name="Raximov Miryoqub" userId="8b44a4dcf6e02eb8" providerId="LiveId" clId="{1CB1D14A-CB87-47D2-A136-6B12AB635263}" dt="2023-06-19T19:05:40.932" v="988" actId="26606"/>
          <ac:spMkLst>
            <pc:docMk/>
            <pc:sldMk cId="3079782606" sldId="261"/>
            <ac:spMk id="3" creationId="{16461391-9867-8C34-AC3D-6C5D651E1322}"/>
          </ac:spMkLst>
        </pc:spChg>
        <pc:spChg chg="add mod">
          <ac:chgData name="Raximov Miryoqub" userId="8b44a4dcf6e02eb8" providerId="LiveId" clId="{1CB1D14A-CB87-47D2-A136-6B12AB635263}" dt="2023-06-19T19:07:38.685" v="1041" actId="27636"/>
          <ac:spMkLst>
            <pc:docMk/>
            <pc:sldMk cId="3079782606" sldId="261"/>
            <ac:spMk id="5" creationId="{4CE4C013-BE5E-3373-77C1-A0AA67F7AFF6}"/>
          </ac:spMkLst>
        </pc:spChg>
        <pc:spChg chg="add mod">
          <ac:chgData name="Raximov Miryoqub" userId="8b44a4dcf6e02eb8" providerId="LiveId" clId="{1CB1D14A-CB87-47D2-A136-6B12AB635263}" dt="2023-06-19T19:21:07.287" v="1096" actId="14100"/>
          <ac:spMkLst>
            <pc:docMk/>
            <pc:sldMk cId="3079782606" sldId="261"/>
            <ac:spMk id="6" creationId="{38E28D75-53FE-AFBA-87F3-FA6C8AFE5773}"/>
          </ac:spMkLst>
        </pc:spChg>
        <pc:spChg chg="add del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10" creationId="{65219498-D544-41AC-98FE-8F956EF66A62}"/>
          </ac:spMkLst>
        </pc:spChg>
        <pc:spChg chg="add del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12" creationId="{F500DBFC-17A9-4E0A-AEE2-A49F9AEEF0FD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23" creationId="{2B577FF9-3543-4875-815D-3D87BD8A2002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25" creationId="{F5569EEC-E12F-4856-B407-02B2813A4AA5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27" creationId="{CF860788-3A6A-45A3-B3F1-06F159665603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29" creationId="{DF1E3393-B852-4883-B778-ED3525112942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31" creationId="{39853D09-4205-4CC7-83EB-288E886AC9E4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33" creationId="{0D040B79-3E73-4A31-840D-D6B9C9FDFC46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35" creationId="{156C6AE5-3F8B-42AC-9EA4-1B686A11E93F}"/>
          </ac:spMkLst>
        </pc:spChg>
        <pc:grpChg chg="add del">
          <ac:chgData name="Raximov Miryoqub" userId="8b44a4dcf6e02eb8" providerId="LiveId" clId="{1CB1D14A-CB87-47D2-A136-6B12AB635263}" dt="2023-06-19T19:06:43.038" v="992" actId="26606"/>
          <ac:grpSpMkLst>
            <pc:docMk/>
            <pc:sldMk cId="3079782606" sldId="261"/>
            <ac:grpSpMk id="14" creationId="{D74613BB-817C-4C4F-8A24-4936F2F064C0}"/>
          </ac:grpSpMkLst>
        </pc:grpChg>
        <pc:picChg chg="add mod ord">
          <ac:chgData name="Raximov Miryoqub" userId="8b44a4dcf6e02eb8" providerId="LiveId" clId="{1CB1D14A-CB87-47D2-A136-6B12AB635263}" dt="2023-06-19T19:06:43.038" v="992" actId="26606"/>
          <ac:picMkLst>
            <pc:docMk/>
            <pc:sldMk cId="3079782606" sldId="261"/>
            <ac:picMk id="7" creationId="{ED3B21D0-9645-5B1A-897D-28876526A3E4}"/>
          </ac:picMkLst>
        </pc:picChg>
      </pc:sldChg>
      <pc:sldChg chg="addSp delSp modSp new mod setBg">
        <pc:chgData name="Raximov Miryoqub" userId="8b44a4dcf6e02eb8" providerId="LiveId" clId="{1CB1D14A-CB87-47D2-A136-6B12AB635263}" dt="2023-06-19T19:28:43.150" v="1131" actId="26606"/>
        <pc:sldMkLst>
          <pc:docMk/>
          <pc:sldMk cId="3676883426" sldId="262"/>
        </pc:sldMkLst>
        <pc:spChg chg="mod">
          <ac:chgData name="Raximov Miryoqub" userId="8b44a4dcf6e02eb8" providerId="LiveId" clId="{1CB1D14A-CB87-47D2-A136-6B12AB635263}" dt="2023-06-19T19:28:43.150" v="1131" actId="26606"/>
          <ac:spMkLst>
            <pc:docMk/>
            <pc:sldMk cId="3676883426" sldId="262"/>
            <ac:spMk id="2" creationId="{FC789382-6C22-FC2A-BB94-5E50B3BBC286}"/>
          </ac:spMkLst>
        </pc:spChg>
        <pc:spChg chg="del mod">
          <ac:chgData name="Raximov Miryoqub" userId="8b44a4dcf6e02eb8" providerId="LiveId" clId="{1CB1D14A-CB87-47D2-A136-6B12AB635263}" dt="2023-06-19T19:28:43.150" v="1131" actId="26606"/>
          <ac:spMkLst>
            <pc:docMk/>
            <pc:sldMk cId="3676883426" sldId="262"/>
            <ac:spMk id="3" creationId="{1C6FDCC5-0F59-FDBF-7090-32E42991C7DB}"/>
          </ac:spMkLst>
        </pc:spChg>
        <pc:spChg chg="add">
          <ac:chgData name="Raximov Miryoqub" userId="8b44a4dcf6e02eb8" providerId="LiveId" clId="{1CB1D14A-CB87-47D2-A136-6B12AB635263}" dt="2023-06-19T19:28:43.150" v="1131" actId="26606"/>
          <ac:spMkLst>
            <pc:docMk/>
            <pc:sldMk cId="3676883426" sldId="262"/>
            <ac:spMk id="9" creationId="{56E9B3E6-E277-4D68-BA48-9CB43FFBD6E2}"/>
          </ac:spMkLst>
        </pc:spChg>
        <pc:spChg chg="add">
          <ac:chgData name="Raximov Miryoqub" userId="8b44a4dcf6e02eb8" providerId="LiveId" clId="{1CB1D14A-CB87-47D2-A136-6B12AB635263}" dt="2023-06-19T19:28:43.150" v="1131" actId="26606"/>
          <ac:spMkLst>
            <pc:docMk/>
            <pc:sldMk cId="3676883426" sldId="262"/>
            <ac:spMk id="16" creationId="{D5B0017B-2ECA-49AF-B397-DC140825DF8D}"/>
          </ac:spMkLst>
        </pc:spChg>
        <pc:grpChg chg="add">
          <ac:chgData name="Raximov Miryoqub" userId="8b44a4dcf6e02eb8" providerId="LiveId" clId="{1CB1D14A-CB87-47D2-A136-6B12AB635263}" dt="2023-06-19T19:28:43.150" v="1131" actId="26606"/>
          <ac:grpSpMkLst>
            <pc:docMk/>
            <pc:sldMk cId="3676883426" sldId="262"/>
            <ac:grpSpMk id="11" creationId="{AE1C45F0-260A-458C-96ED-C1F6D2151219}"/>
          </ac:grpSpMkLst>
        </pc:grpChg>
        <pc:graphicFrameChg chg="add">
          <ac:chgData name="Raximov Miryoqub" userId="8b44a4dcf6e02eb8" providerId="LiveId" clId="{1CB1D14A-CB87-47D2-A136-6B12AB635263}" dt="2023-06-19T19:28:43.150" v="1131" actId="26606"/>
          <ac:graphicFrameMkLst>
            <pc:docMk/>
            <pc:sldMk cId="3676883426" sldId="262"/>
            <ac:graphicFrameMk id="5" creationId="{0082E69F-1E00-3C9B-3701-5FC229DEF38C}"/>
          </ac:graphicFrameMkLst>
        </pc:graphicFrameChg>
        <pc:cxnChg chg="add">
          <ac:chgData name="Raximov Miryoqub" userId="8b44a4dcf6e02eb8" providerId="LiveId" clId="{1CB1D14A-CB87-47D2-A136-6B12AB635263}" dt="2023-06-19T19:28:43.150" v="1131" actId="26606"/>
          <ac:cxnSpMkLst>
            <pc:docMk/>
            <pc:sldMk cId="3676883426" sldId="262"/>
            <ac:cxnSpMk id="18" creationId="{6CF1BAF6-AD41-4082-B212-8A1F9A2E8779}"/>
          </ac:cxnSpMkLst>
        </pc:cxnChg>
      </pc:sldChg>
      <pc:sldChg chg="addSp delSp modSp new mod setBg">
        <pc:chgData name="Raximov Miryoqub" userId="8b44a4dcf6e02eb8" providerId="LiveId" clId="{1CB1D14A-CB87-47D2-A136-6B12AB635263}" dt="2023-06-19T19:32:16.348" v="1205" actId="2711"/>
        <pc:sldMkLst>
          <pc:docMk/>
          <pc:sldMk cId="1939247609" sldId="263"/>
        </pc:sldMkLst>
        <pc:spChg chg="mod">
          <ac:chgData name="Raximov Miryoqub" userId="8b44a4dcf6e02eb8" providerId="LiveId" clId="{1CB1D14A-CB87-47D2-A136-6B12AB635263}" dt="2023-06-19T19:32:09.964" v="1204" actId="2711"/>
          <ac:spMkLst>
            <pc:docMk/>
            <pc:sldMk cId="1939247609" sldId="263"/>
            <ac:spMk id="2" creationId="{132B89C3-B445-35CA-C108-059A81FCF0FD}"/>
          </ac:spMkLst>
        </pc:spChg>
        <pc:spChg chg="mod">
          <ac:chgData name="Raximov Miryoqub" userId="8b44a4dcf6e02eb8" providerId="LiveId" clId="{1CB1D14A-CB87-47D2-A136-6B12AB635263}" dt="2023-06-19T19:32:16.348" v="1205" actId="2711"/>
          <ac:spMkLst>
            <pc:docMk/>
            <pc:sldMk cId="1939247609" sldId="263"/>
            <ac:spMk id="3" creationId="{8845EBA4-005C-428B-2113-B94F85BACABC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8" creationId="{E92FEB64-6EEA-4759-B4A4-BD2C1E660BA8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0" creationId="{B10BB131-AC8E-4A8E-A5D1-36260F720C3B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2" creationId="{14847E93-7DC1-4D4B-8829-B19AA7137C50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4" creationId="{5566D6E1-03A1-4D73-A4E0-35D74D568A04}"/>
          </ac:spMkLst>
        </pc:spChg>
        <pc:spChg chg="add del">
          <ac:chgData name="Raximov Miryoqub" userId="8b44a4dcf6e02eb8" providerId="LiveId" clId="{1CB1D14A-CB87-47D2-A136-6B12AB635263}" dt="2023-06-19T19:30:05.679" v="1139" actId="26606"/>
          <ac:spMkLst>
            <pc:docMk/>
            <pc:sldMk cId="1939247609" sldId="263"/>
            <ac:spMk id="15" creationId="{D5B0017B-2ECA-49AF-B397-DC140825DF8D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6" creationId="{9F835A99-04AC-494A-A572-AFE8413CC938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8" creationId="{7B786209-1B0B-4CA9-9BDD-F7327066A84D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20" creationId="{2D2964BB-484D-45AE-AD66-D407D0629652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22" creationId="{6691AC69-A76E-4DAB-B565-468B6B87ACF3}"/>
          </ac:spMkLst>
        </pc:spChg>
        <pc:spChg chg="add del">
          <ac:chgData name="Raximov Miryoqub" userId="8b44a4dcf6e02eb8" providerId="LiveId" clId="{1CB1D14A-CB87-47D2-A136-6B12AB635263}" dt="2023-06-19T19:30:05.679" v="1139" actId="26606"/>
          <ac:spMkLst>
            <pc:docMk/>
            <pc:sldMk cId="1939247609" sldId="263"/>
            <ac:spMk id="24" creationId="{B6CDA21F-E7AF-4C75-8395-33F58D5B0E45}"/>
          </ac:spMkLst>
        </pc:spChg>
        <pc:spChg chg="add">
          <ac:chgData name="Raximov Miryoqub" userId="8b44a4dcf6e02eb8" providerId="LiveId" clId="{1CB1D14A-CB87-47D2-A136-6B12AB635263}" dt="2023-06-19T19:30:05.696" v="1140" actId="26606"/>
          <ac:spMkLst>
            <pc:docMk/>
            <pc:sldMk cId="1939247609" sldId="263"/>
            <ac:spMk id="28" creationId="{3AD318CC-E2A8-4E27-9548-A047A78999B1}"/>
          </ac:spMkLst>
        </pc:spChg>
        <pc:spChg chg="add">
          <ac:chgData name="Raximov Miryoqub" userId="8b44a4dcf6e02eb8" providerId="LiveId" clId="{1CB1D14A-CB87-47D2-A136-6B12AB635263}" dt="2023-06-19T19:30:05.696" v="1140" actId="26606"/>
          <ac:spMkLst>
            <pc:docMk/>
            <pc:sldMk cId="1939247609" sldId="263"/>
            <ac:spMk id="32" creationId="{2C1BBA94-3F40-40AA-8BB9-E69E25E537C1}"/>
          </ac:spMkLst>
        </pc:spChg>
        <pc:grpChg chg="add del">
          <ac:chgData name="Raximov Miryoqub" userId="8b44a4dcf6e02eb8" providerId="LiveId" clId="{1CB1D14A-CB87-47D2-A136-6B12AB635263}" dt="2023-06-19T19:30:05.679" v="1139" actId="26606"/>
          <ac:grpSpMkLst>
            <pc:docMk/>
            <pc:sldMk cId="1939247609" sldId="263"/>
            <ac:grpSpMk id="25" creationId="{AE1C45F0-260A-458C-96ED-C1F6D2151219}"/>
          </ac:grpSpMkLst>
        </pc:grpChg>
        <pc:grpChg chg="add">
          <ac:chgData name="Raximov Miryoqub" userId="8b44a4dcf6e02eb8" providerId="LiveId" clId="{1CB1D14A-CB87-47D2-A136-6B12AB635263}" dt="2023-06-19T19:30:05.696" v="1140" actId="26606"/>
          <ac:grpSpMkLst>
            <pc:docMk/>
            <pc:sldMk cId="1939247609" sldId="263"/>
            <ac:grpSpMk id="29" creationId="{B14B560F-9DD7-4302-A60B-EBD3EF59B073}"/>
          </ac:grpSpMkLst>
        </pc:grpChg>
        <pc:cxnChg chg="add del">
          <ac:chgData name="Raximov Miryoqub" userId="8b44a4dcf6e02eb8" providerId="LiveId" clId="{1CB1D14A-CB87-47D2-A136-6B12AB635263}" dt="2023-06-19T19:30:05.679" v="1139" actId="26606"/>
          <ac:cxnSpMkLst>
            <pc:docMk/>
            <pc:sldMk cId="1939247609" sldId="263"/>
            <ac:cxnSpMk id="17" creationId="{6CF1BAF6-AD41-4082-B212-8A1F9A2E8779}"/>
          </ac:cxnSpMkLst>
        </pc:cxnChg>
      </pc:sldChg>
      <pc:sldChg chg="addSp modSp new mod setBg">
        <pc:chgData name="Raximov Miryoqub" userId="8b44a4dcf6e02eb8" providerId="LiveId" clId="{1CB1D14A-CB87-47D2-A136-6B12AB635263}" dt="2023-06-19T19:33:47.286" v="1215" actId="2711"/>
        <pc:sldMkLst>
          <pc:docMk/>
          <pc:sldMk cId="1304849928" sldId="264"/>
        </pc:sldMkLst>
        <pc:spChg chg="mod">
          <ac:chgData name="Raximov Miryoqub" userId="8b44a4dcf6e02eb8" providerId="LiveId" clId="{1CB1D14A-CB87-47D2-A136-6B12AB635263}" dt="2023-06-19T19:33:47.286" v="1215" actId="2711"/>
          <ac:spMkLst>
            <pc:docMk/>
            <pc:sldMk cId="1304849928" sldId="264"/>
            <ac:spMk id="2" creationId="{455AF7A9-F5CB-3C6F-A687-376F49E3038A}"/>
          </ac:spMkLst>
        </pc:spChg>
        <pc:spChg chg="mod">
          <ac:chgData name="Raximov Miryoqub" userId="8b44a4dcf6e02eb8" providerId="LiveId" clId="{1CB1D14A-CB87-47D2-A136-6B12AB635263}" dt="2023-06-19T19:33:24.691" v="1214" actId="123"/>
          <ac:spMkLst>
            <pc:docMk/>
            <pc:sldMk cId="1304849928" sldId="264"/>
            <ac:spMk id="3" creationId="{A0EC29CE-DBBC-0B0E-9EA3-54BB2AF6BE4D}"/>
          </ac:spMkLst>
        </pc:spChg>
        <pc:spChg chg="add">
          <ac:chgData name="Raximov Miryoqub" userId="8b44a4dcf6e02eb8" providerId="LiveId" clId="{1CB1D14A-CB87-47D2-A136-6B12AB635263}" dt="2023-06-19T19:33:05.981" v="1207" actId="26606"/>
          <ac:spMkLst>
            <pc:docMk/>
            <pc:sldMk cId="1304849928" sldId="264"/>
            <ac:spMk id="8" creationId="{8B9AA7C6-5E5A-498E-A6DF-A943376E09BC}"/>
          </ac:spMkLst>
        </pc:spChg>
        <pc:spChg chg="add">
          <ac:chgData name="Raximov Miryoqub" userId="8b44a4dcf6e02eb8" providerId="LiveId" clId="{1CB1D14A-CB87-47D2-A136-6B12AB635263}" dt="2023-06-19T19:33:05.981" v="1207" actId="26606"/>
          <ac:spMkLst>
            <pc:docMk/>
            <pc:sldMk cId="1304849928" sldId="264"/>
            <ac:spMk id="14" creationId="{81E140AE-0ABF-47C8-BF32-7D2F0CF2BA44}"/>
          </ac:spMkLst>
        </pc:spChg>
        <pc:spChg chg="add">
          <ac:chgData name="Raximov Miryoqub" userId="8b44a4dcf6e02eb8" providerId="LiveId" clId="{1CB1D14A-CB87-47D2-A136-6B12AB635263}" dt="2023-06-19T19:33:05.981" v="1207" actId="26606"/>
          <ac:spMkLst>
            <pc:docMk/>
            <pc:sldMk cId="1304849928" sldId="264"/>
            <ac:spMk id="16" creationId="{CBC4F608-B4B8-48C3-9572-C0F061B1CD99}"/>
          </ac:spMkLst>
        </pc:spChg>
        <pc:grpChg chg="add">
          <ac:chgData name="Raximov Miryoqub" userId="8b44a4dcf6e02eb8" providerId="LiveId" clId="{1CB1D14A-CB87-47D2-A136-6B12AB635263}" dt="2023-06-19T19:33:05.981" v="1207" actId="26606"/>
          <ac:grpSpMkLst>
            <pc:docMk/>
            <pc:sldMk cId="1304849928" sldId="264"/>
            <ac:grpSpMk id="10" creationId="{83EAB11A-76F7-48F4-9B4F-5BFDF4BF9670}"/>
          </ac:grpSpMkLst>
        </pc:grpChg>
      </pc:sldChg>
      <pc:sldChg chg="addSp modSp new mod setBg">
        <pc:chgData name="Raximov Miryoqub" userId="8b44a4dcf6e02eb8" providerId="LiveId" clId="{1CB1D14A-CB87-47D2-A136-6B12AB635263}" dt="2023-06-19T19:37:45.338" v="1234" actId="2711"/>
        <pc:sldMkLst>
          <pc:docMk/>
          <pc:sldMk cId="3093651607" sldId="265"/>
        </pc:sldMkLst>
        <pc:spChg chg="mod">
          <ac:chgData name="Raximov Miryoqub" userId="8b44a4dcf6e02eb8" providerId="LiveId" clId="{1CB1D14A-CB87-47D2-A136-6B12AB635263}" dt="2023-06-19T19:35:23.674" v="1232" actId="2711"/>
          <ac:spMkLst>
            <pc:docMk/>
            <pc:sldMk cId="3093651607" sldId="265"/>
            <ac:spMk id="2" creationId="{8E564A60-5C44-BB1D-E35C-7BA2F022DC26}"/>
          </ac:spMkLst>
        </pc:spChg>
        <pc:spChg chg="mod">
          <ac:chgData name="Raximov Miryoqub" userId="8b44a4dcf6e02eb8" providerId="LiveId" clId="{1CB1D14A-CB87-47D2-A136-6B12AB635263}" dt="2023-06-19T19:37:45.338" v="1234" actId="2711"/>
          <ac:spMkLst>
            <pc:docMk/>
            <pc:sldMk cId="3093651607" sldId="265"/>
            <ac:spMk id="3" creationId="{5F22D984-3609-35EC-B948-9F509164E2BF}"/>
          </ac:spMkLst>
        </pc:spChg>
        <pc:spChg chg="add">
          <ac:chgData name="Raximov Miryoqub" userId="8b44a4dcf6e02eb8" providerId="LiveId" clId="{1CB1D14A-CB87-47D2-A136-6B12AB635263}" dt="2023-06-19T19:34:48.575" v="1219" actId="26606"/>
          <ac:spMkLst>
            <pc:docMk/>
            <pc:sldMk cId="3093651607" sldId="265"/>
            <ac:spMk id="8" creationId="{DBF61EA3-B236-439E-9C0B-340980D56BEE}"/>
          </ac:spMkLst>
        </pc:spChg>
        <pc:spChg chg="add">
          <ac:chgData name="Raximov Miryoqub" userId="8b44a4dcf6e02eb8" providerId="LiveId" clId="{1CB1D14A-CB87-47D2-A136-6B12AB635263}" dt="2023-06-19T19:34:48.575" v="1219" actId="26606"/>
          <ac:spMkLst>
            <pc:docMk/>
            <pc:sldMk cId="3093651607" sldId="265"/>
            <ac:spMk id="14" creationId="{E659831F-0D9A-4C63-9EBB-8435B85A440F}"/>
          </ac:spMkLst>
        </pc:spChg>
        <pc:grpChg chg="add">
          <ac:chgData name="Raximov Miryoqub" userId="8b44a4dcf6e02eb8" providerId="LiveId" clId="{1CB1D14A-CB87-47D2-A136-6B12AB635263}" dt="2023-06-19T19:34:48.575" v="1219" actId="26606"/>
          <ac:grpSpMkLst>
            <pc:docMk/>
            <pc:sldMk cId="3093651607" sldId="265"/>
            <ac:grpSpMk id="10" creationId="{28FAF094-D087-493F-8DF9-A486C2D6BBAA}"/>
          </ac:grpSpMkLst>
        </pc:grpChg>
      </pc:sldChg>
      <pc:sldChg chg="addSp delSp modSp new mod setBg">
        <pc:chgData name="Raximov Miryoqub" userId="8b44a4dcf6e02eb8" providerId="LiveId" clId="{1CB1D14A-CB87-47D2-A136-6B12AB635263}" dt="2023-06-19T19:49:06.390" v="1391" actId="27636"/>
        <pc:sldMkLst>
          <pc:docMk/>
          <pc:sldMk cId="4173823624" sldId="266"/>
        </pc:sldMkLst>
        <pc:spChg chg="mod">
          <ac:chgData name="Raximov Miryoqub" userId="8b44a4dcf6e02eb8" providerId="LiveId" clId="{1CB1D14A-CB87-47D2-A136-6B12AB635263}" dt="2023-06-19T19:49:01.264" v="1389" actId="14100"/>
          <ac:spMkLst>
            <pc:docMk/>
            <pc:sldMk cId="4173823624" sldId="266"/>
            <ac:spMk id="2" creationId="{05292A48-F0BE-FAE6-D52A-E678703495CB}"/>
          </ac:spMkLst>
        </pc:spChg>
        <pc:spChg chg="mod">
          <ac:chgData name="Raximov Miryoqub" userId="8b44a4dcf6e02eb8" providerId="LiveId" clId="{1CB1D14A-CB87-47D2-A136-6B12AB635263}" dt="2023-06-19T19:49:06.390" v="1391" actId="27636"/>
          <ac:spMkLst>
            <pc:docMk/>
            <pc:sldMk cId="4173823624" sldId="266"/>
            <ac:spMk id="3" creationId="{898D91B2-34C5-0F1E-221E-3C60B3250DDE}"/>
          </ac:spMkLst>
        </pc:spChg>
        <pc:spChg chg="add del">
          <ac:chgData name="Raximov Miryoqub" userId="8b44a4dcf6e02eb8" providerId="LiveId" clId="{1CB1D14A-CB87-47D2-A136-6B12AB635263}" dt="2023-06-19T19:38:29.423" v="1247"/>
          <ac:spMkLst>
            <pc:docMk/>
            <pc:sldMk cId="4173823624" sldId="266"/>
            <ac:spMk id="4" creationId="{D3A079E2-E3DE-88F1-B104-BE80791AD935}"/>
          </ac:spMkLst>
        </pc:spChg>
        <pc:spChg chg="add del">
          <ac:chgData name="Raximov Miryoqub" userId="8b44a4dcf6e02eb8" providerId="LiveId" clId="{1CB1D14A-CB87-47D2-A136-6B12AB635263}" dt="2023-06-19T19:40:21.004" v="1259" actId="26606"/>
          <ac:spMkLst>
            <pc:docMk/>
            <pc:sldMk cId="4173823624" sldId="266"/>
            <ac:spMk id="8" creationId="{DBF61EA3-B236-439E-9C0B-340980D56BEE}"/>
          </ac:spMkLst>
        </pc:spChg>
        <pc:spChg chg="add">
          <ac:chgData name="Raximov Miryoqub" userId="8b44a4dcf6e02eb8" providerId="LiveId" clId="{1CB1D14A-CB87-47D2-A136-6B12AB635263}" dt="2023-06-19T19:40:34.666" v="1262" actId="26606"/>
          <ac:spMkLst>
            <pc:docMk/>
            <pc:sldMk cId="4173823624" sldId="266"/>
            <ac:spMk id="12" creationId="{081E4A58-353D-44AE-B2FC-2A74E2E400F7}"/>
          </ac:spMkLst>
        </pc:spChg>
        <pc:spChg chg="add del">
          <ac:chgData name="Raximov Miryoqub" userId="8b44a4dcf6e02eb8" providerId="LiveId" clId="{1CB1D14A-CB87-47D2-A136-6B12AB635263}" dt="2023-06-19T19:40:21.004" v="1259" actId="26606"/>
          <ac:spMkLst>
            <pc:docMk/>
            <pc:sldMk cId="4173823624" sldId="266"/>
            <ac:spMk id="14" creationId="{E659831F-0D9A-4C63-9EBB-8435B85A440F}"/>
          </ac:spMkLst>
        </pc:spChg>
        <pc:spChg chg="add del">
          <ac:chgData name="Raximov Miryoqub" userId="8b44a4dcf6e02eb8" providerId="LiveId" clId="{1CB1D14A-CB87-47D2-A136-6B12AB635263}" dt="2023-06-19T19:40:34.650" v="1261" actId="26606"/>
          <ac:spMkLst>
            <pc:docMk/>
            <pc:sldMk cId="4173823624" sldId="266"/>
            <ac:spMk id="16" creationId="{84697CDA-BDB7-4883-B48B-1D4EDB2F0E93}"/>
          </ac:spMkLst>
        </pc:spChg>
        <pc:spChg chg="add del">
          <ac:chgData name="Raximov Miryoqub" userId="8b44a4dcf6e02eb8" providerId="LiveId" clId="{1CB1D14A-CB87-47D2-A136-6B12AB635263}" dt="2023-06-19T19:40:34.650" v="1261" actId="26606"/>
          <ac:spMkLst>
            <pc:docMk/>
            <pc:sldMk cId="4173823624" sldId="266"/>
            <ac:spMk id="17" creationId="{6295B176-FA0E-4B6A-A190-5E2E82BEA57A}"/>
          </ac:spMkLst>
        </pc:spChg>
        <pc:spChg chg="add del">
          <ac:chgData name="Raximov Miryoqub" userId="8b44a4dcf6e02eb8" providerId="LiveId" clId="{1CB1D14A-CB87-47D2-A136-6B12AB635263}" dt="2023-06-19T19:40:34.650" v="1261" actId="26606"/>
          <ac:spMkLst>
            <pc:docMk/>
            <pc:sldMk cId="4173823624" sldId="266"/>
            <ac:spMk id="18" creationId="{48F779DE-4744-42D6-9C74-33EC94460CCC}"/>
          </ac:spMkLst>
        </pc:spChg>
        <pc:spChg chg="add">
          <ac:chgData name="Raximov Miryoqub" userId="8b44a4dcf6e02eb8" providerId="LiveId" clId="{1CB1D14A-CB87-47D2-A136-6B12AB635263}" dt="2023-06-19T19:40:34.666" v="1262" actId="26606"/>
          <ac:spMkLst>
            <pc:docMk/>
            <pc:sldMk cId="4173823624" sldId="266"/>
            <ac:spMk id="20" creationId="{1BB867FF-FC45-48F7-8104-F89BE54909F1}"/>
          </ac:spMkLst>
        </pc:spChg>
        <pc:spChg chg="add">
          <ac:chgData name="Raximov Miryoqub" userId="8b44a4dcf6e02eb8" providerId="LiveId" clId="{1CB1D14A-CB87-47D2-A136-6B12AB635263}" dt="2023-06-19T19:40:34.666" v="1262" actId="26606"/>
          <ac:spMkLst>
            <pc:docMk/>
            <pc:sldMk cId="4173823624" sldId="266"/>
            <ac:spMk id="21" creationId="{8BB56887-D0D5-4F0C-9E19-7247EB83C8B7}"/>
          </ac:spMkLst>
        </pc:spChg>
        <pc:grpChg chg="add del">
          <ac:chgData name="Raximov Miryoqub" userId="8b44a4dcf6e02eb8" providerId="LiveId" clId="{1CB1D14A-CB87-47D2-A136-6B12AB635263}" dt="2023-06-19T19:40:21.004" v="1259" actId="26606"/>
          <ac:grpSpMkLst>
            <pc:docMk/>
            <pc:sldMk cId="4173823624" sldId="266"/>
            <ac:grpSpMk id="10" creationId="{28FAF094-D087-493F-8DF9-A486C2D6BBAA}"/>
          </ac:grpSpMkLst>
        </pc:grp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0" creationId="{55682515-9B49-563C-7C59-D272BFB15692}"/>
          </ac:picMkLst>
        </pc:pic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1" creationId="{1F357909-03D8-B898-7E22-36327F4F80BB}"/>
          </ac:picMkLst>
        </pc:pic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2" creationId="{4641FE67-1637-AEA9-9560-46DC67A06BC0}"/>
          </ac:picMkLst>
        </pc:pic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3" creationId="{9F090270-B62F-4E42-FAF1-1A23E215C13F}"/>
          </ac:picMkLst>
        </pc:pic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4" creationId="{EFF19AE8-6B38-7DD4-3516-D6700BCBDF2D}"/>
          </ac:picMkLst>
        </pc:picChg>
      </pc:sldChg>
      <pc:sldChg chg="addSp delSp modSp new mod setBg">
        <pc:chgData name="Raximov Miryoqub" userId="8b44a4dcf6e02eb8" providerId="LiveId" clId="{1CB1D14A-CB87-47D2-A136-6B12AB635263}" dt="2023-06-19T19:48:19.807" v="1388" actId="123"/>
        <pc:sldMkLst>
          <pc:docMk/>
          <pc:sldMk cId="1072962542" sldId="267"/>
        </pc:sldMkLst>
        <pc:spChg chg="mod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2" creationId="{B1A81D1D-7402-1218-EEBF-5A88447F0BF6}"/>
          </ac:spMkLst>
        </pc:spChg>
        <pc:spChg chg="mod">
          <ac:chgData name="Raximov Miryoqub" userId="8b44a4dcf6e02eb8" providerId="LiveId" clId="{1CB1D14A-CB87-47D2-A136-6B12AB635263}" dt="2023-06-19T19:48:19.807" v="1388" actId="123"/>
          <ac:spMkLst>
            <pc:docMk/>
            <pc:sldMk cId="1072962542" sldId="267"/>
            <ac:spMk id="3" creationId="{93D3C209-0357-97E9-66AC-620EA69C6ECD}"/>
          </ac:spMkLst>
        </pc:spChg>
        <pc:spChg chg="add del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8" creationId="{87BF42CA-AD55-48B4-8949-C4DCA60A6AEE}"/>
          </ac:spMkLst>
        </pc:spChg>
        <pc:spChg chg="add del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10" creationId="{66AE1D3D-3106-4CB2-AA7C-0C1642AC0F2E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22" creationId="{F837543A-6020-4505-A233-C9DB4BF74011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24" creationId="{35B16301-FB18-48BA-A6DD-C37CAF6F9A18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26" creationId="{C3C0D90E-074A-4F52-9B11-B52BEF4BCBE5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28" creationId="{CABBD4C1-E6F8-46F6-8152-A8A97490BF4D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30" creationId="{83BA5EF5-1FE9-4BF9-83BB-269BCDDF6156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34" creationId="{88853921-7BC9-4BDE-ACAB-133C683C82D6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36" creationId="{09192968-3AE7-4470-A61C-97294BB92731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38" creationId="{3AB72E55-43E4-4356-BFE8-E2102CB0B505}"/>
          </ac:spMkLst>
        </pc:spChg>
        <pc:spChg chg="add del">
          <ac:chgData name="Raximov Miryoqub" userId="8b44a4dcf6e02eb8" providerId="LiveId" clId="{1CB1D14A-CB87-47D2-A136-6B12AB635263}" dt="2023-06-19T19:47:42.764" v="1370" actId="26606"/>
          <ac:spMkLst>
            <pc:docMk/>
            <pc:sldMk cId="1072962542" sldId="267"/>
            <ac:spMk id="40" creationId="{081EA652-8C6A-4E69-BEB9-170809474553}"/>
          </ac:spMkLst>
        </pc:spChg>
        <pc:spChg chg="add del">
          <ac:chgData name="Raximov Miryoqub" userId="8b44a4dcf6e02eb8" providerId="LiveId" clId="{1CB1D14A-CB87-47D2-A136-6B12AB635263}" dt="2023-06-19T19:47:42.764" v="1370" actId="26606"/>
          <ac:spMkLst>
            <pc:docMk/>
            <pc:sldMk cId="1072962542" sldId="267"/>
            <ac:spMk id="41" creationId="{5298780A-33B9-4EA2-8F67-DE68AD62841B}"/>
          </ac:spMkLst>
        </pc:spChg>
        <pc:spChg chg="add del">
          <ac:chgData name="Raximov Miryoqub" userId="8b44a4dcf6e02eb8" providerId="LiveId" clId="{1CB1D14A-CB87-47D2-A136-6B12AB635263}" dt="2023-06-19T19:47:42.764" v="1370" actId="26606"/>
          <ac:spMkLst>
            <pc:docMk/>
            <pc:sldMk cId="1072962542" sldId="267"/>
            <ac:spMk id="42" creationId="{7F488E8B-4E1E-4402-8935-D4E6C02615C7}"/>
          </ac:spMkLst>
        </pc:spChg>
        <pc:spChg chg="add del">
          <ac:chgData name="Raximov Miryoqub" userId="8b44a4dcf6e02eb8" providerId="LiveId" clId="{1CB1D14A-CB87-47D2-A136-6B12AB635263}" dt="2023-06-19T19:47:48.707" v="1372" actId="26606"/>
          <ac:spMkLst>
            <pc:docMk/>
            <pc:sldMk cId="1072962542" sldId="267"/>
            <ac:spMk id="45" creationId="{2515456E-B1B1-48C1-8164-7E567F5D40D4}"/>
          </ac:spMkLst>
        </pc:spChg>
        <pc:spChg chg="add del">
          <ac:chgData name="Raximov Miryoqub" userId="8b44a4dcf6e02eb8" providerId="LiveId" clId="{1CB1D14A-CB87-47D2-A136-6B12AB635263}" dt="2023-06-19T19:47:48.707" v="1372" actId="26606"/>
          <ac:spMkLst>
            <pc:docMk/>
            <pc:sldMk cId="1072962542" sldId="267"/>
            <ac:spMk id="46" creationId="{EA8CF0DC-D23A-4CA2-8463-27F89928349F}"/>
          </ac:spMkLst>
        </pc:spChg>
        <pc:spChg chg="add del">
          <ac:chgData name="Raximov Miryoqub" userId="8b44a4dcf6e02eb8" providerId="LiveId" clId="{1CB1D14A-CB87-47D2-A136-6B12AB635263}" dt="2023-06-19T19:47:48.707" v="1372" actId="26606"/>
          <ac:spMkLst>
            <pc:docMk/>
            <pc:sldMk cId="1072962542" sldId="267"/>
            <ac:spMk id="47" creationId="{B8A381C4-0C0D-491F-90D8-63CF760B459B}"/>
          </ac:spMkLst>
        </pc:spChg>
        <pc:spChg chg="add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49" creationId="{081EA652-8C6A-4E69-BEB9-170809474553}"/>
          </ac:spMkLst>
        </pc:spChg>
        <pc:spChg chg="add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50" creationId="{5298780A-33B9-4EA2-8F67-DE68AD62841B}"/>
          </ac:spMkLst>
        </pc:spChg>
        <pc:spChg chg="add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51" creationId="{7F488E8B-4E1E-4402-8935-D4E6C02615C7}"/>
          </ac:spMkLst>
        </pc:spChg>
        <pc:grpChg chg="add del">
          <ac:chgData name="Raximov Miryoqub" userId="8b44a4dcf6e02eb8" providerId="LiveId" clId="{1CB1D14A-CB87-47D2-A136-6B12AB635263}" dt="2023-06-19T19:47:48.722" v="1373" actId="26606"/>
          <ac:grpSpMkLst>
            <pc:docMk/>
            <pc:sldMk cId="1072962542" sldId="267"/>
            <ac:grpSpMk id="12" creationId="{0A31B6AF-B711-4CDB-8C2B-16E963DDC4C5}"/>
          </ac:grpSpMkLst>
        </pc:grpChg>
        <pc:cxnChg chg="add del">
          <ac:chgData name="Raximov Miryoqub" userId="8b44a4dcf6e02eb8" providerId="LiveId" clId="{1CB1D14A-CB87-47D2-A136-6B12AB635263}" dt="2023-06-19T19:47:30.870" v="1368" actId="26606"/>
          <ac:cxnSpMkLst>
            <pc:docMk/>
            <pc:sldMk cId="1072962542" sldId="267"/>
            <ac:cxnSpMk id="32" creationId="{4B3BCACB-5880-460B-9606-8C433A9AF99D}"/>
          </ac:cxnSpMkLst>
        </pc:cxnChg>
        <pc:cxnChg chg="add del">
          <ac:chgData name="Raximov Miryoqub" userId="8b44a4dcf6e02eb8" providerId="LiveId" clId="{1CB1D14A-CB87-47D2-A136-6B12AB635263}" dt="2023-06-19T19:47:42.764" v="1370" actId="26606"/>
          <ac:cxnSpMkLst>
            <pc:docMk/>
            <pc:sldMk cId="1072962542" sldId="267"/>
            <ac:cxnSpMk id="43" creationId="{23AAC9B5-8015-485C-ACF9-A750390E9A56}"/>
          </ac:cxnSpMkLst>
        </pc:cxnChg>
        <pc:cxnChg chg="add">
          <ac:chgData name="Raximov Miryoqub" userId="8b44a4dcf6e02eb8" providerId="LiveId" clId="{1CB1D14A-CB87-47D2-A136-6B12AB635263}" dt="2023-06-19T19:47:48.722" v="1373" actId="26606"/>
          <ac:cxnSpMkLst>
            <pc:docMk/>
            <pc:sldMk cId="1072962542" sldId="267"/>
            <ac:cxnSpMk id="52" creationId="{23AAC9B5-8015-485C-ACF9-A750390E9A56}"/>
          </ac:cxnSpMkLst>
        </pc:cxnChg>
      </pc:sldChg>
      <pc:sldChg chg="addSp delSp modSp new mod setBg">
        <pc:chgData name="Raximov Miryoqub" userId="8b44a4dcf6e02eb8" providerId="LiveId" clId="{1CB1D14A-CB87-47D2-A136-6B12AB635263}" dt="2023-06-19T20:06:00.610" v="1489" actId="1037"/>
        <pc:sldMkLst>
          <pc:docMk/>
          <pc:sldMk cId="2385661210" sldId="268"/>
        </pc:sldMkLst>
        <pc:spChg chg="add del mod ord">
          <ac:chgData name="Raximov Miryoqub" userId="8b44a4dcf6e02eb8" providerId="LiveId" clId="{1CB1D14A-CB87-47D2-A136-6B12AB635263}" dt="2023-06-19T20:03:26.445" v="1458" actId="122"/>
          <ac:spMkLst>
            <pc:docMk/>
            <pc:sldMk cId="2385661210" sldId="268"/>
            <ac:spMk id="2" creationId="{842620F8-485B-BA56-9D41-69E9A176CE80}"/>
          </ac:spMkLst>
        </pc:spChg>
        <pc:spChg chg="add del mod ord">
          <ac:chgData name="Raximov Miryoqub" userId="8b44a4dcf6e02eb8" providerId="LiveId" clId="{1CB1D14A-CB87-47D2-A136-6B12AB635263}" dt="2023-06-19T19:58:59.115" v="1409" actId="22"/>
          <ac:spMkLst>
            <pc:docMk/>
            <pc:sldMk cId="2385661210" sldId="268"/>
            <ac:spMk id="3" creationId="{A07AEA3B-B9CF-3DF9-D9CC-DFFA070CAE0D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9" creationId="{63F5877B-98C7-49DD-83AB-0F6F57CB6543}"/>
          </ac:spMkLst>
        </pc:spChg>
        <pc:spChg chg="add del">
          <ac:chgData name="Raximov Miryoqub" userId="8b44a4dcf6e02eb8" providerId="LiveId" clId="{1CB1D14A-CB87-47D2-A136-6B12AB635263}" dt="2023-06-19T19:55:15.344" v="1395" actId="26606"/>
          <ac:spMkLst>
            <pc:docMk/>
            <pc:sldMk cId="2385661210" sldId="268"/>
            <ac:spMk id="10" creationId="{D009D6D5-DAC2-4A8B-A17A-E206B9012D09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11" creationId="{C3A6CBC0-2376-3993-C836-0F7A20B02457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2" creationId="{C1F06963-6374-4B48-844F-071A9BAAAE02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3" creationId="{327D73B4-9F5C-4A64-A179-51B9500CB8B5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4" creationId="{6CB927A4-E432-4310-9CD5-E89FF5063179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15" creationId="{4EA91930-66BC-4C41-B4F5-C31EB216F64B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6" creationId="{1453BF6C-B012-48B7-B4E8-6D7AC7C27D02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17" creationId="{6313CF8F-B436-401E-9575-DE0F8E8B5B17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8" creationId="{E3020543-B24B-4EC4-8FFC-8DD88EEA91A8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19" creationId="{2A38CFE9-C30A-4551-ACCB-D5808FBC39CD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21" creationId="{67EF550F-47CE-4FB2-9DAC-12AD835C833D}"/>
          </ac:spMkLst>
        </pc:spChg>
        <pc:spChg chg="add del">
          <ac:chgData name="Raximov Miryoqub" userId="8b44a4dcf6e02eb8" providerId="LiveId" clId="{1CB1D14A-CB87-47D2-A136-6B12AB635263}" dt="2023-06-19T19:55:32.026" v="1399" actId="26606"/>
          <ac:spMkLst>
            <pc:docMk/>
            <pc:sldMk cId="2385661210" sldId="268"/>
            <ac:spMk id="22" creationId="{04812C46-200A-4DEB-A05E-3ED6C68C2387}"/>
          </ac:spMkLst>
        </pc:spChg>
        <pc:spChg chg="add del">
          <ac:chgData name="Raximov Miryoqub" userId="8b44a4dcf6e02eb8" providerId="LiveId" clId="{1CB1D14A-CB87-47D2-A136-6B12AB635263}" dt="2023-06-19T19:55:32.026" v="1399" actId="26606"/>
          <ac:spMkLst>
            <pc:docMk/>
            <pc:sldMk cId="2385661210" sldId="268"/>
            <ac:spMk id="23" creationId="{D1EA859B-E555-4109-94F3-6700E046E008}"/>
          </ac:spMkLst>
        </pc:spChg>
        <pc:spChg chg="add del">
          <ac:chgData name="Raximov Miryoqub" userId="8b44a4dcf6e02eb8" providerId="LiveId" clId="{1CB1D14A-CB87-47D2-A136-6B12AB635263}" dt="2023-06-19T19:55:36.556" v="1401" actId="26606"/>
          <ac:spMkLst>
            <pc:docMk/>
            <pc:sldMk cId="2385661210" sldId="268"/>
            <ac:spMk id="25" creationId="{42A4FC2C-047E-45A5-965D-8E1E3BF09BC6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26" creationId="{63F5877B-98C7-49DD-83AB-0F6F57CB6543}"/>
          </ac:spMkLst>
        </pc:spChg>
        <pc:spChg chg="add del">
          <ac:chgData name="Raximov Miryoqub" userId="8b44a4dcf6e02eb8" providerId="LiveId" clId="{1CB1D14A-CB87-47D2-A136-6B12AB635263}" dt="2023-06-19T19:55:47.153" v="1403" actId="26606"/>
          <ac:spMkLst>
            <pc:docMk/>
            <pc:sldMk cId="2385661210" sldId="268"/>
            <ac:spMk id="27" creationId="{F13C74B1-5B17-4795-BED0-7140497B445A}"/>
          </ac:spMkLst>
        </pc:spChg>
        <pc:spChg chg="add del">
          <ac:chgData name="Raximov Miryoqub" userId="8b44a4dcf6e02eb8" providerId="LiveId" clId="{1CB1D14A-CB87-47D2-A136-6B12AB635263}" dt="2023-06-19T19:55:47.153" v="1403" actId="26606"/>
          <ac:spMkLst>
            <pc:docMk/>
            <pc:sldMk cId="2385661210" sldId="268"/>
            <ac:spMk id="28" creationId="{842620F8-485B-BA56-9D41-69E9A176CE80}"/>
          </ac:spMkLst>
        </pc:spChg>
        <pc:spChg chg="add del">
          <ac:chgData name="Raximov Miryoqub" userId="8b44a4dcf6e02eb8" providerId="LiveId" clId="{1CB1D14A-CB87-47D2-A136-6B12AB635263}" dt="2023-06-19T19:55:47.153" v="1403" actId="26606"/>
          <ac:spMkLst>
            <pc:docMk/>
            <pc:sldMk cId="2385661210" sldId="268"/>
            <ac:spMk id="29" creationId="{D4974D33-8DC5-464E-8C6D-BE58F0669C17}"/>
          </ac:spMkLst>
        </pc:spChg>
        <pc:spChg chg="add del">
          <ac:chgData name="Raximov Miryoqub" userId="8b44a4dcf6e02eb8" providerId="LiveId" clId="{1CB1D14A-CB87-47D2-A136-6B12AB635263}" dt="2023-06-19T19:55:47.153" v="1403" actId="26606"/>
          <ac:spMkLst>
            <pc:docMk/>
            <pc:sldMk cId="2385661210" sldId="268"/>
            <ac:spMk id="30" creationId="{A07AEA3B-B9CF-3DF9-D9CC-DFFA070CAE0D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31" creationId="{4EA91930-66BC-4C41-B4F5-C31EB216F64B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2" creationId="{201CC55D-ED54-4C5C-95E6-10947BD1103B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3" creationId="{842620F8-485B-BA56-9D41-69E9A176CE80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35" creationId="{6313CF8F-B436-401E-9575-DE0F8E8B5B17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36" creationId="{2A38CFE9-C30A-4551-ACCB-D5808FBC39CD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7" creationId="{3873B707-463F-40B0-8227-E8CC6C67EB25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8" creationId="{A07AEA3B-B9CF-3DF9-D9CC-DFFA070CAE0D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9" creationId="{C13237C8-E62C-4F0D-A318-BD6FB6C2D138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40" creationId="{19C9EAEA-39D0-4B0E-A0EB-51E7B26740B1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41" creationId="{67EF550F-47CE-4FB2-9DAC-12AD835C833D}"/>
          </ac:spMkLst>
        </pc:spChg>
        <pc:spChg chg="add mod">
          <ac:chgData name="Raximov Miryoqub" userId="8b44a4dcf6e02eb8" providerId="LiveId" clId="{1CB1D14A-CB87-47D2-A136-6B12AB635263}" dt="2023-06-19T20:06:00.610" v="1489" actId="1037"/>
          <ac:spMkLst>
            <pc:docMk/>
            <pc:sldMk cId="2385661210" sldId="268"/>
            <ac:spMk id="42" creationId="{DE8526AB-0AA0-45A6-EC2B-F47703124A5A}"/>
          </ac:spMkLst>
        </pc:spChg>
        <pc:grpChg chg="add del">
          <ac:chgData name="Raximov Miryoqub" userId="8b44a4dcf6e02eb8" providerId="LiveId" clId="{1CB1D14A-CB87-47D2-A136-6B12AB635263}" dt="2023-06-19T19:55:56.815" v="1405" actId="26606"/>
          <ac:grpSpMkLst>
            <pc:docMk/>
            <pc:sldMk cId="2385661210" sldId="268"/>
            <ac:grpSpMk id="34" creationId="{1DE889C7-FAD6-4397-98E2-05D503484459}"/>
          </ac:grpSpMkLst>
        </pc:grpChg>
        <pc:picChg chg="add mod ord">
          <ac:chgData name="Raximov Miryoqub" userId="8b44a4dcf6e02eb8" providerId="LiveId" clId="{1CB1D14A-CB87-47D2-A136-6B12AB635263}" dt="2023-06-19T20:01:51.266" v="1424" actId="26606"/>
          <ac:picMkLst>
            <pc:docMk/>
            <pc:sldMk cId="2385661210" sldId="268"/>
            <ac:picMk id="5" creationId="{212D84ED-9F3D-E67C-FCCD-ECB41FAAACB4}"/>
          </ac:picMkLst>
        </pc:picChg>
        <pc:picChg chg="add mod ord">
          <ac:chgData name="Raximov Miryoqub" userId="8b44a4dcf6e02eb8" providerId="LiveId" clId="{1CB1D14A-CB87-47D2-A136-6B12AB635263}" dt="2023-06-19T20:01:51.266" v="1424" actId="26606"/>
          <ac:picMkLst>
            <pc:docMk/>
            <pc:sldMk cId="2385661210" sldId="268"/>
            <ac:picMk id="7" creationId="{DBDDD2E3-F41C-A8C4-02DF-B00884D8929C}"/>
          </ac:picMkLst>
        </pc:picChg>
        <pc:picChg chg="add del">
          <ac:chgData name="Raximov Miryoqub" userId="8b44a4dcf6e02eb8" providerId="LiveId" clId="{1CB1D14A-CB87-47D2-A136-6B12AB635263}" dt="2023-06-19T20:01:46.582" v="1423" actId="22"/>
          <ac:picMkLst>
            <pc:docMk/>
            <pc:sldMk cId="2385661210" sldId="268"/>
            <ac:picMk id="24" creationId="{12B85A3A-C2CC-F0ED-091E-C6DEEA4723A3}"/>
          </ac:picMkLst>
        </pc:picChg>
        <pc:cxnChg chg="add del">
          <ac:chgData name="Raximov Miryoqub" userId="8b44a4dcf6e02eb8" providerId="LiveId" clId="{1CB1D14A-CB87-47D2-A136-6B12AB635263}" dt="2023-06-19T19:55:21.998" v="1397" actId="26606"/>
          <ac:cxnSpMkLst>
            <pc:docMk/>
            <pc:sldMk cId="2385661210" sldId="268"/>
            <ac:cxnSpMk id="20" creationId="{C49DA8F6-BCC1-4447-B54C-57856834B94B}"/>
          </ac:cxnSpMkLst>
        </pc:cxnChg>
      </pc:sldChg>
      <pc:sldChg chg="addSp delSp modSp new del">
        <pc:chgData name="Raximov Miryoqub" userId="8b44a4dcf6e02eb8" providerId="LiveId" clId="{1CB1D14A-CB87-47D2-A136-6B12AB635263}" dt="2023-06-19T20:01:42.748" v="1421" actId="680"/>
        <pc:sldMkLst>
          <pc:docMk/>
          <pc:sldMk cId="3054160044" sldId="269"/>
        </pc:sldMkLst>
        <pc:picChg chg="add del mod">
          <ac:chgData name="Raximov Miryoqub" userId="8b44a4dcf6e02eb8" providerId="LiveId" clId="{1CB1D14A-CB87-47D2-A136-6B12AB635263}" dt="2023-06-19T20:01:40.578" v="1420"/>
          <ac:picMkLst>
            <pc:docMk/>
            <pc:sldMk cId="3054160044" sldId="269"/>
            <ac:picMk id="4" creationId="{3C17A0BA-E735-24C2-3190-685D57ECFF05}"/>
          </ac:picMkLst>
        </pc:picChg>
        <pc:picChg chg="add del mod">
          <ac:chgData name="Raximov Miryoqub" userId="8b44a4dcf6e02eb8" providerId="LiveId" clId="{1CB1D14A-CB87-47D2-A136-6B12AB635263}" dt="2023-06-19T20:01:40.578" v="1420"/>
          <ac:picMkLst>
            <pc:docMk/>
            <pc:sldMk cId="3054160044" sldId="269"/>
            <ac:picMk id="5" creationId="{F7ED15A9-F3D9-E47A-29D1-BE7F231A6DD0}"/>
          </ac:picMkLst>
        </pc:picChg>
        <pc:picChg chg="add del mod">
          <ac:chgData name="Raximov Miryoqub" userId="8b44a4dcf6e02eb8" providerId="LiveId" clId="{1CB1D14A-CB87-47D2-A136-6B12AB635263}" dt="2023-06-19T20:01:40.578" v="1420"/>
          <ac:picMkLst>
            <pc:docMk/>
            <pc:sldMk cId="3054160044" sldId="269"/>
            <ac:picMk id="6" creationId="{F13E3CAD-B734-75C7-EBF7-5F11173DDC1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4FC1A-1DA2-45B5-A079-ED9A66BC4FD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74D9B-4616-41CC-BB3A-FD918F13B0EB}">
      <dgm:prSet phldrT="[Текст]"/>
      <dgm:spPr/>
      <dgm:t>
        <a:bodyPr/>
        <a:lstStyle/>
        <a:p>
          <a:r>
            <a:rPr lang="en-US" dirty="0" err="1" smtClean="0"/>
            <a:t>Asosiy</a:t>
          </a:r>
          <a:r>
            <a:rPr lang="en-US" dirty="0" smtClean="0"/>
            <a:t> </a:t>
          </a:r>
          <a:r>
            <a:rPr lang="en-US" dirty="0" err="1" smtClean="0"/>
            <a:t>hujjatlar</a:t>
          </a:r>
          <a:endParaRPr lang="ru-RU" dirty="0"/>
        </a:p>
      </dgm:t>
    </dgm:pt>
    <dgm:pt modelId="{721CFA15-1DC4-4ACF-82E6-A836CC1F326F}" type="parTrans" cxnId="{084D9F5D-BE21-40FD-B8EA-05CB314044DF}">
      <dgm:prSet/>
      <dgm:spPr/>
      <dgm:t>
        <a:bodyPr/>
        <a:lstStyle/>
        <a:p>
          <a:endParaRPr lang="ru-RU"/>
        </a:p>
      </dgm:t>
    </dgm:pt>
    <dgm:pt modelId="{83B98669-D4CD-497E-B4B8-09CF9448CEB9}" type="sibTrans" cxnId="{084D9F5D-BE21-40FD-B8EA-05CB314044DF}">
      <dgm:prSet/>
      <dgm:spPr/>
      <dgm:t>
        <a:bodyPr/>
        <a:lstStyle/>
        <a:p>
          <a:endParaRPr lang="ru-RU"/>
        </a:p>
      </dgm:t>
    </dgm:pt>
    <dgm:pt modelId="{709BC428-8E16-4BB6-B7AA-D2BC2D925AFD}">
      <dgm:prSet phldrT="[Текст]" custT="1"/>
      <dgm:spPr/>
      <dgm:t>
        <a:bodyPr/>
        <a:lstStyle/>
        <a:p>
          <a:r>
            <a:rPr lang="en-US" sz="1400" b="0" i="0" u="none" dirty="0" err="1" smtClean="0"/>
            <a:t>pasportni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yoki</a:t>
          </a:r>
          <a:r>
            <a:rPr lang="en-US" sz="1400" b="0" i="0" u="none" dirty="0" smtClean="0"/>
            <a:t> ID-</a:t>
          </a:r>
          <a:r>
            <a:rPr lang="en-US" sz="1400" b="0" i="0" u="none" dirty="0" err="1" smtClean="0"/>
            <a:t>kartani</a:t>
          </a:r>
          <a:r>
            <a:rPr lang="en-US" sz="1400" b="0" i="0" u="none" dirty="0" smtClean="0"/>
            <a:t>, </a:t>
          </a:r>
          <a:r>
            <a:rPr lang="en-US" sz="1400" b="0" i="0" u="none" dirty="0" err="1" smtClean="0"/>
            <a:t>o‘n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olti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yoshgacha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bo‘lgan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shaxslar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esa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tug‘ilganlik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to‘g‘risidagi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guvohnomani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yoki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identifikatsiyalovchi</a:t>
          </a:r>
          <a:r>
            <a:rPr lang="en-US" sz="1400" b="0" i="0" u="none" dirty="0" smtClean="0"/>
            <a:t> ID-</a:t>
          </a:r>
          <a:r>
            <a:rPr lang="en-US" sz="1400" b="0" i="0" u="none" dirty="0" err="1" smtClean="0"/>
            <a:t>kartani</a:t>
          </a:r>
          <a:r>
            <a:rPr lang="en-US" sz="1400" b="0" i="0" u="none" dirty="0" smtClean="0"/>
            <a:t>;</a:t>
          </a:r>
          <a:endParaRPr lang="ru-RU" sz="1400" dirty="0"/>
        </a:p>
      </dgm:t>
    </dgm:pt>
    <dgm:pt modelId="{1EEDF5F1-7BB8-4FB8-9A9A-7E19DCF9C190}" type="parTrans" cxnId="{8248D7B5-CB81-41D0-AB20-BCDBB62FD6DA}">
      <dgm:prSet custT="1"/>
      <dgm:spPr/>
      <dgm:t>
        <a:bodyPr/>
        <a:lstStyle/>
        <a:p>
          <a:endParaRPr lang="ru-RU" sz="1400"/>
        </a:p>
      </dgm:t>
    </dgm:pt>
    <dgm:pt modelId="{4325A926-3FFC-4A08-AEE3-B9D214759336}" type="sibTrans" cxnId="{8248D7B5-CB81-41D0-AB20-BCDBB62FD6DA}">
      <dgm:prSet/>
      <dgm:spPr/>
      <dgm:t>
        <a:bodyPr/>
        <a:lstStyle/>
        <a:p>
          <a:endParaRPr lang="ru-RU"/>
        </a:p>
      </dgm:t>
    </dgm:pt>
    <dgm:pt modelId="{D7395A78-CE15-42F8-96DB-3EC069037257}">
      <dgm:prSet phldrT="[Текст]" custT="1"/>
      <dgm:spPr/>
      <dgm:t>
        <a:bodyPr/>
        <a:lstStyle/>
        <a:p>
          <a:r>
            <a:rPr lang="en-US" sz="1400" b="0" i="0" u="none" dirty="0" err="1" smtClean="0"/>
            <a:t>oxirgi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ish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joyi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bo‘yicha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tasdiqlangan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qog‘oz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shaklidagi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mehnat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daftarchasini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yoki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elektron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mehnat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daftarchasidan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ko‘chirmani</a:t>
          </a:r>
          <a:r>
            <a:rPr lang="en-US" sz="1400" b="0" i="0" u="none" dirty="0" smtClean="0"/>
            <a:t>, </a:t>
          </a:r>
          <a:r>
            <a:rPr lang="en-US" sz="1400" b="0" i="0" u="none" dirty="0" err="1" smtClean="0"/>
            <a:t>bundan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birinchi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marta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ishga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kirayotgan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shaxslar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mustasno</a:t>
          </a:r>
          <a:r>
            <a:rPr lang="en-US" sz="1400" b="0" i="0" u="none" dirty="0" smtClean="0"/>
            <a:t>. </a:t>
          </a:r>
          <a:endParaRPr lang="ru-RU" sz="1400" dirty="0"/>
        </a:p>
      </dgm:t>
    </dgm:pt>
    <dgm:pt modelId="{D48223DF-BD23-44B8-AF16-4664366A3CCA}" type="parTrans" cxnId="{BDC90BDF-F630-4B54-8205-9A47C99FF999}">
      <dgm:prSet custT="1"/>
      <dgm:spPr/>
      <dgm:t>
        <a:bodyPr/>
        <a:lstStyle/>
        <a:p>
          <a:endParaRPr lang="ru-RU" sz="1400"/>
        </a:p>
      </dgm:t>
    </dgm:pt>
    <dgm:pt modelId="{8A4AFDD1-6C66-4E89-AF90-6588E7A87000}" type="sibTrans" cxnId="{BDC90BDF-F630-4B54-8205-9A47C99FF999}">
      <dgm:prSet/>
      <dgm:spPr/>
      <dgm:t>
        <a:bodyPr/>
        <a:lstStyle/>
        <a:p>
          <a:endParaRPr lang="ru-RU"/>
        </a:p>
      </dgm:t>
    </dgm:pt>
    <dgm:pt modelId="{7638D410-EA23-405F-8DBE-C3187825A406}">
      <dgm:prSet phldrT="[Текст]" custT="1"/>
      <dgm:spPr/>
      <dgm:t>
        <a:bodyPr/>
        <a:lstStyle/>
        <a:p>
          <a:r>
            <a:rPr lang="en-US" sz="1400" b="0" i="0" u="none" dirty="0" err="1" smtClean="0"/>
            <a:t>harbiy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xizmatga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majburlar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yoki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chaqiriluvchilar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uchun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tegishincha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harbiy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guvohnomani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yoki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harbiy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hisobda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turganlik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haqidagi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guvohnomani</a:t>
          </a:r>
          <a:r>
            <a:rPr lang="en-US" sz="1400" b="0" i="0" u="none" dirty="0" smtClean="0"/>
            <a:t>;</a:t>
          </a:r>
          <a:endParaRPr lang="ru-RU" sz="1400" dirty="0"/>
        </a:p>
      </dgm:t>
    </dgm:pt>
    <dgm:pt modelId="{F46FC76A-65CF-47E0-B622-6F80918CDE37}" type="parTrans" cxnId="{FEB812D4-9A66-46EE-BB0B-05AFEC01318A}">
      <dgm:prSet custT="1"/>
      <dgm:spPr/>
      <dgm:t>
        <a:bodyPr/>
        <a:lstStyle/>
        <a:p>
          <a:endParaRPr lang="ru-RU" sz="1400"/>
        </a:p>
      </dgm:t>
    </dgm:pt>
    <dgm:pt modelId="{9EBF6AD4-AC4C-4279-B805-B8D1D99E2944}" type="sibTrans" cxnId="{FEB812D4-9A66-46EE-BB0B-05AFEC01318A}">
      <dgm:prSet/>
      <dgm:spPr/>
      <dgm:t>
        <a:bodyPr/>
        <a:lstStyle/>
        <a:p>
          <a:endParaRPr lang="ru-RU"/>
        </a:p>
      </dgm:t>
    </dgm:pt>
    <dgm:pt modelId="{837AE81D-C3A7-4C38-98F5-41EEF4EDE22D}">
      <dgm:prSet custT="1"/>
      <dgm:spPr/>
      <dgm:t>
        <a:bodyPr/>
        <a:lstStyle/>
        <a:p>
          <a:r>
            <a:rPr lang="en-US" sz="1400" b="0" i="0" u="none" dirty="0" err="1" smtClean="0"/>
            <a:t>soliq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to‘lovchining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identifikatsiya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raqamini</a:t>
          </a:r>
          <a:r>
            <a:rPr lang="en-US" sz="1400" b="0" i="0" u="none" dirty="0" smtClean="0"/>
            <a:t>;</a:t>
          </a:r>
          <a:endParaRPr lang="ru-RU" sz="1400" dirty="0"/>
        </a:p>
      </dgm:t>
    </dgm:pt>
    <dgm:pt modelId="{0C954A2A-145A-4C28-9477-2D6A315B28B7}" type="parTrans" cxnId="{F6A72549-77A1-4C65-B7B9-0C0F25E35903}">
      <dgm:prSet custT="1"/>
      <dgm:spPr/>
      <dgm:t>
        <a:bodyPr/>
        <a:lstStyle/>
        <a:p>
          <a:endParaRPr lang="ru-RU" sz="1400"/>
        </a:p>
      </dgm:t>
    </dgm:pt>
    <dgm:pt modelId="{6E106F6D-95F3-4101-8EE8-D93162F8C9A6}" type="sibTrans" cxnId="{F6A72549-77A1-4C65-B7B9-0C0F25E35903}">
      <dgm:prSet/>
      <dgm:spPr/>
      <dgm:t>
        <a:bodyPr/>
        <a:lstStyle/>
        <a:p>
          <a:endParaRPr lang="ru-RU"/>
        </a:p>
      </dgm:t>
    </dgm:pt>
    <dgm:pt modelId="{B9D82921-6277-46A2-BA0F-7ED7AB7E0421}">
      <dgm:prSet custT="1"/>
      <dgm:spPr/>
      <dgm:t>
        <a:bodyPr/>
        <a:lstStyle/>
        <a:p>
          <a:r>
            <a:rPr lang="en-US" sz="1400" b="0" i="0" u="none" dirty="0" err="1" smtClean="0"/>
            <a:t>diplom</a:t>
          </a:r>
          <a:r>
            <a:rPr lang="en-US" sz="1400" b="0" i="0" u="none" dirty="0" smtClean="0"/>
            <a:t>, </a:t>
          </a:r>
          <a:r>
            <a:rPr lang="en-US" sz="1400" b="0" i="0" u="none" dirty="0" err="1" smtClean="0"/>
            <a:t>guvohnomani</a:t>
          </a:r>
          <a:r>
            <a:rPr lang="en-US" sz="1400" b="0" i="0" u="none" dirty="0" smtClean="0"/>
            <a:t> (</a:t>
          </a:r>
          <a:r>
            <a:rPr lang="en-US" sz="1400" b="0" i="0" u="none" dirty="0" err="1" smtClean="0"/>
            <a:t>sertifikatni</a:t>
          </a:r>
          <a:r>
            <a:rPr lang="en-US" sz="1400" b="0" i="0" u="none" dirty="0" smtClean="0"/>
            <a:t>) </a:t>
          </a:r>
          <a:r>
            <a:rPr lang="en-US" sz="1400" b="0" i="0" u="none" dirty="0" err="1" smtClean="0"/>
            <a:t>yoxud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boshqa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tegishli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hujjatni</a:t>
          </a:r>
          <a:r>
            <a:rPr lang="en-US" sz="1400" b="0" i="0" u="none" dirty="0" smtClean="0"/>
            <a:t>;</a:t>
          </a:r>
          <a:endParaRPr lang="en-US" sz="1400" dirty="0"/>
        </a:p>
      </dgm:t>
    </dgm:pt>
    <dgm:pt modelId="{17C39EE6-7275-494D-9ED4-4FB5A0D5A912}" type="parTrans" cxnId="{90A8081B-2041-4A49-A33A-813ECF384D78}">
      <dgm:prSet custT="1"/>
      <dgm:spPr/>
      <dgm:t>
        <a:bodyPr/>
        <a:lstStyle/>
        <a:p>
          <a:endParaRPr lang="ru-RU" sz="1400"/>
        </a:p>
      </dgm:t>
    </dgm:pt>
    <dgm:pt modelId="{40F676AC-913D-4BF0-98A1-9FD10542519D}" type="sibTrans" cxnId="{90A8081B-2041-4A49-A33A-813ECF384D78}">
      <dgm:prSet/>
      <dgm:spPr/>
      <dgm:t>
        <a:bodyPr/>
        <a:lstStyle/>
        <a:p>
          <a:endParaRPr lang="ru-RU"/>
        </a:p>
      </dgm:t>
    </dgm:pt>
    <dgm:pt modelId="{361A9C3B-01CA-434D-BA18-D0A569ECEABD}">
      <dgm:prSet custT="1"/>
      <dgm:spPr/>
      <dgm:t>
        <a:bodyPr/>
        <a:lstStyle/>
        <a:p>
          <a:r>
            <a:rPr lang="en-US" sz="1400" b="0" i="0" u="none" dirty="0" err="1" smtClean="0"/>
            <a:t>jismoniy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shaxsning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shaxsiy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identifikatsiya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raqamini</a:t>
          </a:r>
          <a:r>
            <a:rPr lang="en-US" sz="1400" b="0" i="0" u="none" dirty="0" smtClean="0"/>
            <a:t> (</a:t>
          </a:r>
          <a:r>
            <a:rPr lang="en-US" sz="1400" b="0" i="0" u="none" dirty="0" err="1" smtClean="0"/>
            <a:t>mavjud</a:t>
          </a:r>
          <a:r>
            <a:rPr lang="en-US" sz="1400" b="0" i="0" u="none" dirty="0" smtClean="0"/>
            <a:t> </a:t>
          </a:r>
          <a:r>
            <a:rPr lang="en-US" sz="1400" b="0" i="0" u="none" dirty="0" err="1" smtClean="0"/>
            <a:t>bo‘lganda</a:t>
          </a:r>
          <a:r>
            <a:rPr lang="en-US" sz="1400" b="0" i="0" u="none" dirty="0" smtClean="0"/>
            <a:t>);</a:t>
          </a:r>
          <a:endParaRPr lang="en-US" sz="1400" dirty="0"/>
        </a:p>
      </dgm:t>
    </dgm:pt>
    <dgm:pt modelId="{6C40A2E2-F0D2-433E-8BCB-C3DCC08A63B7}" type="parTrans" cxnId="{8A0B3133-EAAE-402D-8D9F-9982D1F7E79D}">
      <dgm:prSet custT="1"/>
      <dgm:spPr/>
      <dgm:t>
        <a:bodyPr/>
        <a:lstStyle/>
        <a:p>
          <a:endParaRPr lang="ru-RU" sz="1400"/>
        </a:p>
      </dgm:t>
    </dgm:pt>
    <dgm:pt modelId="{088FC606-9DB3-45BB-A207-F7637E7B7AA5}" type="sibTrans" cxnId="{8A0B3133-EAAE-402D-8D9F-9982D1F7E79D}">
      <dgm:prSet/>
      <dgm:spPr/>
      <dgm:t>
        <a:bodyPr/>
        <a:lstStyle/>
        <a:p>
          <a:endParaRPr lang="ru-RU"/>
        </a:p>
      </dgm:t>
    </dgm:pt>
    <dgm:pt modelId="{631E01E6-2DFF-43A2-9ED8-3035E1D87560}">
      <dgm:prSet custT="1"/>
      <dgm:spPr/>
      <dgm:t>
        <a:bodyPr/>
        <a:lstStyle/>
        <a:p>
          <a:r>
            <a:rPr lang="en-US" sz="1400" b="0" i="0" u="none" smtClean="0"/>
            <a:t>jamg‘arib boriladigan pensiya daftarchasini, bundan birinchi marta ishga kirayotgan shaxslar mustasno.</a:t>
          </a:r>
          <a:endParaRPr lang="en-US" sz="1400"/>
        </a:p>
      </dgm:t>
    </dgm:pt>
    <dgm:pt modelId="{E4DCEFE9-1F61-44DF-BB4E-DE75CE2DA617}" type="parTrans" cxnId="{9534702A-0953-4F56-8049-FA63F175DB28}">
      <dgm:prSet custT="1"/>
      <dgm:spPr/>
      <dgm:t>
        <a:bodyPr/>
        <a:lstStyle/>
        <a:p>
          <a:endParaRPr lang="ru-RU" sz="1400"/>
        </a:p>
      </dgm:t>
    </dgm:pt>
    <dgm:pt modelId="{435BF87E-424C-474C-8684-7130A64EEA6A}" type="sibTrans" cxnId="{9534702A-0953-4F56-8049-FA63F175DB28}">
      <dgm:prSet/>
      <dgm:spPr/>
      <dgm:t>
        <a:bodyPr/>
        <a:lstStyle/>
        <a:p>
          <a:endParaRPr lang="ru-RU"/>
        </a:p>
      </dgm:t>
    </dgm:pt>
    <dgm:pt modelId="{22C739DA-98A5-4389-86A9-D1D49ABD57C3}" type="pres">
      <dgm:prSet presAssocID="{D8F4FC1A-1DA2-45B5-A079-ED9A66BC4F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2EC32-C845-442D-85CF-C5ECA4292BC8}" type="pres">
      <dgm:prSet presAssocID="{AD274D9B-4616-41CC-BB3A-FD918F13B0EB}" presName="root1" presStyleCnt="0"/>
      <dgm:spPr/>
    </dgm:pt>
    <dgm:pt modelId="{52DADAF7-3BD2-44F6-985F-E5C071E72F0E}" type="pres">
      <dgm:prSet presAssocID="{AD274D9B-4616-41CC-BB3A-FD918F13B0EB}" presName="LevelOneTextNode" presStyleLbl="node0" presStyleIdx="0" presStyleCnt="1" custScaleY="134001" custLinFactNeighborY="-2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84398-6228-47DD-B53D-2844D7874F3A}" type="pres">
      <dgm:prSet presAssocID="{AD274D9B-4616-41CC-BB3A-FD918F13B0EB}" presName="level2hierChild" presStyleCnt="0"/>
      <dgm:spPr/>
    </dgm:pt>
    <dgm:pt modelId="{E51FD68D-F517-426E-80C9-C09324C75869}" type="pres">
      <dgm:prSet presAssocID="{1EEDF5F1-7BB8-4FB8-9A9A-7E19DCF9C190}" presName="conn2-1" presStyleLbl="parChTrans1D2" presStyleIdx="0" presStyleCnt="7" custScaleX="2000000"/>
      <dgm:spPr/>
      <dgm:t>
        <a:bodyPr/>
        <a:lstStyle/>
        <a:p>
          <a:endParaRPr lang="ru-RU"/>
        </a:p>
      </dgm:t>
    </dgm:pt>
    <dgm:pt modelId="{294D83D3-87B9-472F-ACE4-2877D96EFE3B}" type="pres">
      <dgm:prSet presAssocID="{1EEDF5F1-7BB8-4FB8-9A9A-7E19DCF9C19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48A75074-4FFB-4E6F-A230-AA1D2613B42F}" type="pres">
      <dgm:prSet presAssocID="{709BC428-8E16-4BB6-B7AA-D2BC2D925AFD}" presName="root2" presStyleCnt="0"/>
      <dgm:spPr/>
    </dgm:pt>
    <dgm:pt modelId="{681B35CE-7C3E-46C4-BF2E-B74B08AC3C06}" type="pres">
      <dgm:prSet presAssocID="{709BC428-8E16-4BB6-B7AA-D2BC2D925AFD}" presName="LevelTwoTextNode" presStyleLbl="node2" presStyleIdx="0" presStyleCnt="7" custScaleX="391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A13C8-DE87-4704-9D0A-67F1EA1F0A27}" type="pres">
      <dgm:prSet presAssocID="{709BC428-8E16-4BB6-B7AA-D2BC2D925AFD}" presName="level3hierChild" presStyleCnt="0"/>
      <dgm:spPr/>
    </dgm:pt>
    <dgm:pt modelId="{20B8C235-8782-4DF7-AFD5-82CA9C0570B2}" type="pres">
      <dgm:prSet presAssocID="{D48223DF-BD23-44B8-AF16-4664366A3CCA}" presName="conn2-1" presStyleLbl="parChTrans1D2" presStyleIdx="1" presStyleCnt="7" custScaleX="2000000"/>
      <dgm:spPr/>
      <dgm:t>
        <a:bodyPr/>
        <a:lstStyle/>
        <a:p>
          <a:endParaRPr lang="ru-RU"/>
        </a:p>
      </dgm:t>
    </dgm:pt>
    <dgm:pt modelId="{1305740F-795E-452F-B2B7-24FEE027EB03}" type="pres">
      <dgm:prSet presAssocID="{D48223DF-BD23-44B8-AF16-4664366A3CC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4AE3DFA8-8381-41E0-BBD1-F4123D6A3D97}" type="pres">
      <dgm:prSet presAssocID="{D7395A78-CE15-42F8-96DB-3EC069037257}" presName="root2" presStyleCnt="0"/>
      <dgm:spPr/>
    </dgm:pt>
    <dgm:pt modelId="{986E97A8-070B-4A93-80B5-D3F0E834AE50}" type="pres">
      <dgm:prSet presAssocID="{D7395A78-CE15-42F8-96DB-3EC069037257}" presName="LevelTwoTextNode" presStyleLbl="node2" presStyleIdx="1" presStyleCnt="7" custScaleX="391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84EDF3-D19E-4B2F-AB7C-4027F9B335F6}" type="pres">
      <dgm:prSet presAssocID="{D7395A78-CE15-42F8-96DB-3EC069037257}" presName="level3hierChild" presStyleCnt="0"/>
      <dgm:spPr/>
    </dgm:pt>
    <dgm:pt modelId="{94A1C197-AB41-43EB-B7E9-E2A4E7FDA46D}" type="pres">
      <dgm:prSet presAssocID="{F46FC76A-65CF-47E0-B622-6F80918CDE37}" presName="conn2-1" presStyleLbl="parChTrans1D2" presStyleIdx="2" presStyleCnt="7" custScaleX="2000000"/>
      <dgm:spPr/>
      <dgm:t>
        <a:bodyPr/>
        <a:lstStyle/>
        <a:p>
          <a:endParaRPr lang="ru-RU"/>
        </a:p>
      </dgm:t>
    </dgm:pt>
    <dgm:pt modelId="{9E90E287-A125-45D3-8374-3F29201EB3F5}" type="pres">
      <dgm:prSet presAssocID="{F46FC76A-65CF-47E0-B622-6F80918CDE3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B31DD22-410B-484C-A71A-21B013BF0CE3}" type="pres">
      <dgm:prSet presAssocID="{7638D410-EA23-405F-8DBE-C3187825A406}" presName="root2" presStyleCnt="0"/>
      <dgm:spPr/>
    </dgm:pt>
    <dgm:pt modelId="{2315FA7C-57AB-45CD-80E6-81259423F4A2}" type="pres">
      <dgm:prSet presAssocID="{7638D410-EA23-405F-8DBE-C3187825A406}" presName="LevelTwoTextNode" presStyleLbl="node2" presStyleIdx="2" presStyleCnt="7" custScaleX="391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ABDFA-CD2D-4A90-8F40-A372580316D4}" type="pres">
      <dgm:prSet presAssocID="{7638D410-EA23-405F-8DBE-C3187825A406}" presName="level3hierChild" presStyleCnt="0"/>
      <dgm:spPr/>
    </dgm:pt>
    <dgm:pt modelId="{9453938E-3B52-46C3-97B7-32F49C2A4294}" type="pres">
      <dgm:prSet presAssocID="{17C39EE6-7275-494D-9ED4-4FB5A0D5A912}" presName="conn2-1" presStyleLbl="parChTrans1D2" presStyleIdx="3" presStyleCnt="7" custScaleX="2000000"/>
      <dgm:spPr/>
      <dgm:t>
        <a:bodyPr/>
        <a:lstStyle/>
        <a:p>
          <a:endParaRPr lang="ru-RU"/>
        </a:p>
      </dgm:t>
    </dgm:pt>
    <dgm:pt modelId="{EED483FD-1ACA-4E0C-AEDB-ACFF05EF438D}" type="pres">
      <dgm:prSet presAssocID="{17C39EE6-7275-494D-9ED4-4FB5A0D5A912}" presName="connTx" presStyleLbl="parChTrans1D2" presStyleIdx="3" presStyleCnt="7"/>
      <dgm:spPr/>
      <dgm:t>
        <a:bodyPr/>
        <a:lstStyle/>
        <a:p>
          <a:endParaRPr lang="ru-RU"/>
        </a:p>
      </dgm:t>
    </dgm:pt>
    <dgm:pt modelId="{E911ECB9-51F1-401C-8641-86AFFE83E93E}" type="pres">
      <dgm:prSet presAssocID="{B9D82921-6277-46A2-BA0F-7ED7AB7E0421}" presName="root2" presStyleCnt="0"/>
      <dgm:spPr/>
    </dgm:pt>
    <dgm:pt modelId="{888691AB-29BC-4345-A467-4631767FDF1D}" type="pres">
      <dgm:prSet presAssocID="{B9D82921-6277-46A2-BA0F-7ED7AB7E0421}" presName="LevelTwoTextNode" presStyleLbl="node2" presStyleIdx="3" presStyleCnt="7" custScaleX="391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5A51F-FD07-4FBD-8883-00D5FFF1C152}" type="pres">
      <dgm:prSet presAssocID="{B9D82921-6277-46A2-BA0F-7ED7AB7E0421}" presName="level3hierChild" presStyleCnt="0"/>
      <dgm:spPr/>
    </dgm:pt>
    <dgm:pt modelId="{A73B9B90-42DB-4B28-AA6A-4535A254EFFF}" type="pres">
      <dgm:prSet presAssocID="{0C954A2A-145A-4C28-9477-2D6A315B28B7}" presName="conn2-1" presStyleLbl="parChTrans1D2" presStyleIdx="4" presStyleCnt="7" custScaleX="2000000"/>
      <dgm:spPr/>
      <dgm:t>
        <a:bodyPr/>
        <a:lstStyle/>
        <a:p>
          <a:endParaRPr lang="ru-RU"/>
        </a:p>
      </dgm:t>
    </dgm:pt>
    <dgm:pt modelId="{29791707-FF7F-4B14-AF56-1AF29303EF7F}" type="pres">
      <dgm:prSet presAssocID="{0C954A2A-145A-4C28-9477-2D6A315B28B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85E8BEF7-572D-4D08-86A8-72D3886B557E}" type="pres">
      <dgm:prSet presAssocID="{837AE81D-C3A7-4C38-98F5-41EEF4EDE22D}" presName="root2" presStyleCnt="0"/>
      <dgm:spPr/>
    </dgm:pt>
    <dgm:pt modelId="{3C65F910-57EC-4705-95E6-644D5AA32C92}" type="pres">
      <dgm:prSet presAssocID="{837AE81D-C3A7-4C38-98F5-41EEF4EDE22D}" presName="LevelTwoTextNode" presStyleLbl="node2" presStyleIdx="4" presStyleCnt="7" custScaleX="391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7944FE-53D7-49E3-8999-1ABDC41E9D99}" type="pres">
      <dgm:prSet presAssocID="{837AE81D-C3A7-4C38-98F5-41EEF4EDE22D}" presName="level3hierChild" presStyleCnt="0"/>
      <dgm:spPr/>
    </dgm:pt>
    <dgm:pt modelId="{CE92A228-0601-4CE4-8E88-BBAD57F1E71C}" type="pres">
      <dgm:prSet presAssocID="{6C40A2E2-F0D2-433E-8BCB-C3DCC08A63B7}" presName="conn2-1" presStyleLbl="parChTrans1D2" presStyleIdx="5" presStyleCnt="7" custScaleX="2000000"/>
      <dgm:spPr/>
      <dgm:t>
        <a:bodyPr/>
        <a:lstStyle/>
        <a:p>
          <a:endParaRPr lang="ru-RU"/>
        </a:p>
      </dgm:t>
    </dgm:pt>
    <dgm:pt modelId="{F16D6BC9-D60B-40D8-B196-44D3C23348B1}" type="pres">
      <dgm:prSet presAssocID="{6C40A2E2-F0D2-433E-8BCB-C3DCC08A63B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8B87DA3D-7D35-464D-909B-7B24C4C85F2D}" type="pres">
      <dgm:prSet presAssocID="{361A9C3B-01CA-434D-BA18-D0A569ECEABD}" presName="root2" presStyleCnt="0"/>
      <dgm:spPr/>
    </dgm:pt>
    <dgm:pt modelId="{35D0FB21-395D-466C-BA9A-4B383285DCF5}" type="pres">
      <dgm:prSet presAssocID="{361A9C3B-01CA-434D-BA18-D0A569ECEABD}" presName="LevelTwoTextNode" presStyleLbl="node2" presStyleIdx="5" presStyleCnt="7" custScaleX="388637" custLinFactNeighborX="2365" custLinFactNeighborY="1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D8C6E-9C07-4DB8-9262-27FD19614E43}" type="pres">
      <dgm:prSet presAssocID="{361A9C3B-01CA-434D-BA18-D0A569ECEABD}" presName="level3hierChild" presStyleCnt="0"/>
      <dgm:spPr/>
    </dgm:pt>
    <dgm:pt modelId="{CC0345D1-21C6-4FB8-9B88-3E2FC6535357}" type="pres">
      <dgm:prSet presAssocID="{E4DCEFE9-1F61-44DF-BB4E-DE75CE2DA617}" presName="conn2-1" presStyleLbl="parChTrans1D2" presStyleIdx="6" presStyleCnt="7" custScaleX="2000000"/>
      <dgm:spPr/>
      <dgm:t>
        <a:bodyPr/>
        <a:lstStyle/>
        <a:p>
          <a:endParaRPr lang="ru-RU"/>
        </a:p>
      </dgm:t>
    </dgm:pt>
    <dgm:pt modelId="{2C62B6A1-72CF-4AAE-99FD-622F068B8EB8}" type="pres">
      <dgm:prSet presAssocID="{E4DCEFE9-1F61-44DF-BB4E-DE75CE2DA617}" presName="connTx" presStyleLbl="parChTrans1D2" presStyleIdx="6" presStyleCnt="7"/>
      <dgm:spPr/>
      <dgm:t>
        <a:bodyPr/>
        <a:lstStyle/>
        <a:p>
          <a:endParaRPr lang="ru-RU"/>
        </a:p>
      </dgm:t>
    </dgm:pt>
    <dgm:pt modelId="{FEF6E80A-BD58-4604-A64C-E4FA13FB350C}" type="pres">
      <dgm:prSet presAssocID="{631E01E6-2DFF-43A2-9ED8-3035E1D87560}" presName="root2" presStyleCnt="0"/>
      <dgm:spPr/>
    </dgm:pt>
    <dgm:pt modelId="{A2114574-C907-452B-8073-481ED1A8E24D}" type="pres">
      <dgm:prSet presAssocID="{631E01E6-2DFF-43A2-9ED8-3035E1D87560}" presName="LevelTwoTextNode" presStyleLbl="node2" presStyleIdx="6" presStyleCnt="7" custScaleX="391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064D53-BF1F-4699-80E4-20B6582AF6E4}" type="pres">
      <dgm:prSet presAssocID="{631E01E6-2DFF-43A2-9ED8-3035E1D87560}" presName="level3hierChild" presStyleCnt="0"/>
      <dgm:spPr/>
    </dgm:pt>
  </dgm:ptLst>
  <dgm:cxnLst>
    <dgm:cxn modelId="{795F59F4-CA20-4E10-BB7C-EF114285BF34}" type="presOf" srcId="{D7395A78-CE15-42F8-96DB-3EC069037257}" destId="{986E97A8-070B-4A93-80B5-D3F0E834AE50}" srcOrd="0" destOrd="0" presId="urn:microsoft.com/office/officeart/2008/layout/HorizontalMultiLevelHierarchy"/>
    <dgm:cxn modelId="{9D9E8972-6799-46BC-B708-1972176D6502}" type="presOf" srcId="{0C954A2A-145A-4C28-9477-2D6A315B28B7}" destId="{A73B9B90-42DB-4B28-AA6A-4535A254EFFF}" srcOrd="0" destOrd="0" presId="urn:microsoft.com/office/officeart/2008/layout/HorizontalMultiLevelHierarchy"/>
    <dgm:cxn modelId="{356C1261-9EBC-4D4D-A084-5F9FA23EE8EE}" type="presOf" srcId="{0C954A2A-145A-4C28-9477-2D6A315B28B7}" destId="{29791707-FF7F-4B14-AF56-1AF29303EF7F}" srcOrd="1" destOrd="0" presId="urn:microsoft.com/office/officeart/2008/layout/HorizontalMultiLevelHierarchy"/>
    <dgm:cxn modelId="{90A8081B-2041-4A49-A33A-813ECF384D78}" srcId="{AD274D9B-4616-41CC-BB3A-FD918F13B0EB}" destId="{B9D82921-6277-46A2-BA0F-7ED7AB7E0421}" srcOrd="3" destOrd="0" parTransId="{17C39EE6-7275-494D-9ED4-4FB5A0D5A912}" sibTransId="{40F676AC-913D-4BF0-98A1-9FD10542519D}"/>
    <dgm:cxn modelId="{DEDF8455-6227-482E-88F9-FDF932CA5643}" type="presOf" srcId="{709BC428-8E16-4BB6-B7AA-D2BC2D925AFD}" destId="{681B35CE-7C3E-46C4-BF2E-B74B08AC3C06}" srcOrd="0" destOrd="0" presId="urn:microsoft.com/office/officeart/2008/layout/HorizontalMultiLevelHierarchy"/>
    <dgm:cxn modelId="{8AD4FB01-C5DE-4CE5-80B8-DA5210EB502C}" type="presOf" srcId="{E4DCEFE9-1F61-44DF-BB4E-DE75CE2DA617}" destId="{2C62B6A1-72CF-4AAE-99FD-622F068B8EB8}" srcOrd="1" destOrd="0" presId="urn:microsoft.com/office/officeart/2008/layout/HorizontalMultiLevelHierarchy"/>
    <dgm:cxn modelId="{F6A8FC46-49D7-409B-9FF1-BD4053E7CD0F}" type="presOf" srcId="{E4DCEFE9-1F61-44DF-BB4E-DE75CE2DA617}" destId="{CC0345D1-21C6-4FB8-9B88-3E2FC6535357}" srcOrd="0" destOrd="0" presId="urn:microsoft.com/office/officeart/2008/layout/HorizontalMultiLevelHierarchy"/>
    <dgm:cxn modelId="{59709DBA-B5A9-473B-8BEF-A885B87711BF}" type="presOf" srcId="{D8F4FC1A-1DA2-45B5-A079-ED9A66BC4FDB}" destId="{22C739DA-98A5-4389-86A9-D1D49ABD57C3}" srcOrd="0" destOrd="0" presId="urn:microsoft.com/office/officeart/2008/layout/HorizontalMultiLevelHierarchy"/>
    <dgm:cxn modelId="{A0FE275E-7306-42E5-955C-2451519E2208}" type="presOf" srcId="{631E01E6-2DFF-43A2-9ED8-3035E1D87560}" destId="{A2114574-C907-452B-8073-481ED1A8E24D}" srcOrd="0" destOrd="0" presId="urn:microsoft.com/office/officeart/2008/layout/HorizontalMultiLevelHierarchy"/>
    <dgm:cxn modelId="{921B4291-50F9-4357-A3BD-15F4265965FA}" type="presOf" srcId="{6C40A2E2-F0D2-433E-8BCB-C3DCC08A63B7}" destId="{CE92A228-0601-4CE4-8E88-BBAD57F1E71C}" srcOrd="0" destOrd="0" presId="urn:microsoft.com/office/officeart/2008/layout/HorizontalMultiLevelHierarchy"/>
    <dgm:cxn modelId="{0672C44B-9D38-4E1C-8D13-037578E59F56}" type="presOf" srcId="{17C39EE6-7275-494D-9ED4-4FB5A0D5A912}" destId="{9453938E-3B52-46C3-97B7-32F49C2A4294}" srcOrd="0" destOrd="0" presId="urn:microsoft.com/office/officeart/2008/layout/HorizontalMultiLevelHierarchy"/>
    <dgm:cxn modelId="{D1312C9F-F674-4544-BC14-4CAA967A8E71}" type="presOf" srcId="{F46FC76A-65CF-47E0-B622-6F80918CDE37}" destId="{9E90E287-A125-45D3-8374-3F29201EB3F5}" srcOrd="1" destOrd="0" presId="urn:microsoft.com/office/officeart/2008/layout/HorizontalMultiLevelHierarchy"/>
    <dgm:cxn modelId="{F6A72549-77A1-4C65-B7B9-0C0F25E35903}" srcId="{AD274D9B-4616-41CC-BB3A-FD918F13B0EB}" destId="{837AE81D-C3A7-4C38-98F5-41EEF4EDE22D}" srcOrd="4" destOrd="0" parTransId="{0C954A2A-145A-4C28-9477-2D6A315B28B7}" sibTransId="{6E106F6D-95F3-4101-8EE8-D93162F8C9A6}"/>
    <dgm:cxn modelId="{8248D7B5-CB81-41D0-AB20-BCDBB62FD6DA}" srcId="{AD274D9B-4616-41CC-BB3A-FD918F13B0EB}" destId="{709BC428-8E16-4BB6-B7AA-D2BC2D925AFD}" srcOrd="0" destOrd="0" parTransId="{1EEDF5F1-7BB8-4FB8-9A9A-7E19DCF9C190}" sibTransId="{4325A926-3FFC-4A08-AEE3-B9D214759336}"/>
    <dgm:cxn modelId="{CFBB10F2-28EA-4C56-86A1-C2E96190E3A0}" type="presOf" srcId="{D48223DF-BD23-44B8-AF16-4664366A3CCA}" destId="{20B8C235-8782-4DF7-AFD5-82CA9C0570B2}" srcOrd="0" destOrd="0" presId="urn:microsoft.com/office/officeart/2008/layout/HorizontalMultiLevelHierarchy"/>
    <dgm:cxn modelId="{06CF1018-04BB-4E55-88ED-B359A9E441A7}" type="presOf" srcId="{1EEDF5F1-7BB8-4FB8-9A9A-7E19DCF9C190}" destId="{294D83D3-87B9-472F-ACE4-2877D96EFE3B}" srcOrd="1" destOrd="0" presId="urn:microsoft.com/office/officeart/2008/layout/HorizontalMultiLevelHierarchy"/>
    <dgm:cxn modelId="{D89B44B9-E033-4854-A818-3C7DC24E50F8}" type="presOf" srcId="{1EEDF5F1-7BB8-4FB8-9A9A-7E19DCF9C190}" destId="{E51FD68D-F517-426E-80C9-C09324C75869}" srcOrd="0" destOrd="0" presId="urn:microsoft.com/office/officeart/2008/layout/HorizontalMultiLevelHierarchy"/>
    <dgm:cxn modelId="{1ECF3203-D5E4-499B-8D17-69B7A6621B4D}" type="presOf" srcId="{17C39EE6-7275-494D-9ED4-4FB5A0D5A912}" destId="{EED483FD-1ACA-4E0C-AEDB-ACFF05EF438D}" srcOrd="1" destOrd="0" presId="urn:microsoft.com/office/officeart/2008/layout/HorizontalMultiLevelHierarchy"/>
    <dgm:cxn modelId="{902E1414-B0B0-42FC-A5D3-63DB23123D55}" type="presOf" srcId="{B9D82921-6277-46A2-BA0F-7ED7AB7E0421}" destId="{888691AB-29BC-4345-A467-4631767FDF1D}" srcOrd="0" destOrd="0" presId="urn:microsoft.com/office/officeart/2008/layout/HorizontalMultiLevelHierarchy"/>
    <dgm:cxn modelId="{D9AE79FD-986B-4BA2-A20F-9BEB2B0D1084}" type="presOf" srcId="{F46FC76A-65CF-47E0-B622-6F80918CDE37}" destId="{94A1C197-AB41-43EB-B7E9-E2A4E7FDA46D}" srcOrd="0" destOrd="0" presId="urn:microsoft.com/office/officeart/2008/layout/HorizontalMultiLevelHierarchy"/>
    <dgm:cxn modelId="{4785DA89-267C-47E2-9310-934AC06CA4D5}" type="presOf" srcId="{7638D410-EA23-405F-8DBE-C3187825A406}" destId="{2315FA7C-57AB-45CD-80E6-81259423F4A2}" srcOrd="0" destOrd="0" presId="urn:microsoft.com/office/officeart/2008/layout/HorizontalMultiLevelHierarchy"/>
    <dgm:cxn modelId="{B1CD04C0-FBCE-4B13-83DA-DF1EB6F6F65F}" type="presOf" srcId="{6C40A2E2-F0D2-433E-8BCB-C3DCC08A63B7}" destId="{F16D6BC9-D60B-40D8-B196-44D3C23348B1}" srcOrd="1" destOrd="0" presId="urn:microsoft.com/office/officeart/2008/layout/HorizontalMultiLevelHierarchy"/>
    <dgm:cxn modelId="{3B766679-8EF1-48A3-85C2-11E040AFBA29}" type="presOf" srcId="{AD274D9B-4616-41CC-BB3A-FD918F13B0EB}" destId="{52DADAF7-3BD2-44F6-985F-E5C071E72F0E}" srcOrd="0" destOrd="0" presId="urn:microsoft.com/office/officeart/2008/layout/HorizontalMultiLevelHierarchy"/>
    <dgm:cxn modelId="{678F0DC5-083D-44FA-B966-57A6BB932354}" type="presOf" srcId="{D48223DF-BD23-44B8-AF16-4664366A3CCA}" destId="{1305740F-795E-452F-B2B7-24FEE027EB03}" srcOrd="1" destOrd="0" presId="urn:microsoft.com/office/officeart/2008/layout/HorizontalMultiLevelHierarchy"/>
    <dgm:cxn modelId="{BDC90BDF-F630-4B54-8205-9A47C99FF999}" srcId="{AD274D9B-4616-41CC-BB3A-FD918F13B0EB}" destId="{D7395A78-CE15-42F8-96DB-3EC069037257}" srcOrd="1" destOrd="0" parTransId="{D48223DF-BD23-44B8-AF16-4664366A3CCA}" sibTransId="{8A4AFDD1-6C66-4E89-AF90-6588E7A87000}"/>
    <dgm:cxn modelId="{8A0B3133-EAAE-402D-8D9F-9982D1F7E79D}" srcId="{AD274D9B-4616-41CC-BB3A-FD918F13B0EB}" destId="{361A9C3B-01CA-434D-BA18-D0A569ECEABD}" srcOrd="5" destOrd="0" parTransId="{6C40A2E2-F0D2-433E-8BCB-C3DCC08A63B7}" sibTransId="{088FC606-9DB3-45BB-A207-F7637E7B7AA5}"/>
    <dgm:cxn modelId="{6690A942-45C1-499A-9F2E-93005BA31291}" type="presOf" srcId="{837AE81D-C3A7-4C38-98F5-41EEF4EDE22D}" destId="{3C65F910-57EC-4705-95E6-644D5AA32C92}" srcOrd="0" destOrd="0" presId="urn:microsoft.com/office/officeart/2008/layout/HorizontalMultiLevelHierarchy"/>
    <dgm:cxn modelId="{9534702A-0953-4F56-8049-FA63F175DB28}" srcId="{AD274D9B-4616-41CC-BB3A-FD918F13B0EB}" destId="{631E01E6-2DFF-43A2-9ED8-3035E1D87560}" srcOrd="6" destOrd="0" parTransId="{E4DCEFE9-1F61-44DF-BB4E-DE75CE2DA617}" sibTransId="{435BF87E-424C-474C-8684-7130A64EEA6A}"/>
    <dgm:cxn modelId="{FEB812D4-9A66-46EE-BB0B-05AFEC01318A}" srcId="{AD274D9B-4616-41CC-BB3A-FD918F13B0EB}" destId="{7638D410-EA23-405F-8DBE-C3187825A406}" srcOrd="2" destOrd="0" parTransId="{F46FC76A-65CF-47E0-B622-6F80918CDE37}" sibTransId="{9EBF6AD4-AC4C-4279-B805-B8D1D99E2944}"/>
    <dgm:cxn modelId="{CA41BC9E-5D6C-4D89-8981-E9A22BDC384A}" type="presOf" srcId="{361A9C3B-01CA-434D-BA18-D0A569ECEABD}" destId="{35D0FB21-395D-466C-BA9A-4B383285DCF5}" srcOrd="0" destOrd="0" presId="urn:microsoft.com/office/officeart/2008/layout/HorizontalMultiLevelHierarchy"/>
    <dgm:cxn modelId="{084D9F5D-BE21-40FD-B8EA-05CB314044DF}" srcId="{D8F4FC1A-1DA2-45B5-A079-ED9A66BC4FDB}" destId="{AD274D9B-4616-41CC-BB3A-FD918F13B0EB}" srcOrd="0" destOrd="0" parTransId="{721CFA15-1DC4-4ACF-82E6-A836CC1F326F}" sibTransId="{83B98669-D4CD-497E-B4B8-09CF9448CEB9}"/>
    <dgm:cxn modelId="{ECCA0B63-D7D7-4CF5-93B5-B41885DFE5FB}" type="presParOf" srcId="{22C739DA-98A5-4389-86A9-D1D49ABD57C3}" destId="{D882EC32-C845-442D-85CF-C5ECA4292BC8}" srcOrd="0" destOrd="0" presId="urn:microsoft.com/office/officeart/2008/layout/HorizontalMultiLevelHierarchy"/>
    <dgm:cxn modelId="{70CBE337-7188-4C6F-8305-47DA45270EF6}" type="presParOf" srcId="{D882EC32-C845-442D-85CF-C5ECA4292BC8}" destId="{52DADAF7-3BD2-44F6-985F-E5C071E72F0E}" srcOrd="0" destOrd="0" presId="urn:microsoft.com/office/officeart/2008/layout/HorizontalMultiLevelHierarchy"/>
    <dgm:cxn modelId="{51F8EA5C-351D-4933-B776-28006AC93CBC}" type="presParOf" srcId="{D882EC32-C845-442D-85CF-C5ECA4292BC8}" destId="{A0584398-6228-47DD-B53D-2844D7874F3A}" srcOrd="1" destOrd="0" presId="urn:microsoft.com/office/officeart/2008/layout/HorizontalMultiLevelHierarchy"/>
    <dgm:cxn modelId="{3B44729E-3EC7-47F5-ACD5-4BB764316A48}" type="presParOf" srcId="{A0584398-6228-47DD-B53D-2844D7874F3A}" destId="{E51FD68D-F517-426E-80C9-C09324C75869}" srcOrd="0" destOrd="0" presId="urn:microsoft.com/office/officeart/2008/layout/HorizontalMultiLevelHierarchy"/>
    <dgm:cxn modelId="{2BA67B46-87B9-405E-9D2D-A0C700588D72}" type="presParOf" srcId="{E51FD68D-F517-426E-80C9-C09324C75869}" destId="{294D83D3-87B9-472F-ACE4-2877D96EFE3B}" srcOrd="0" destOrd="0" presId="urn:microsoft.com/office/officeart/2008/layout/HorizontalMultiLevelHierarchy"/>
    <dgm:cxn modelId="{553989D7-78FF-4BFB-AFE5-3DD8221C8963}" type="presParOf" srcId="{A0584398-6228-47DD-B53D-2844D7874F3A}" destId="{48A75074-4FFB-4E6F-A230-AA1D2613B42F}" srcOrd="1" destOrd="0" presId="urn:microsoft.com/office/officeart/2008/layout/HorizontalMultiLevelHierarchy"/>
    <dgm:cxn modelId="{254D806A-B649-447B-9FF7-C60E5B6EC72D}" type="presParOf" srcId="{48A75074-4FFB-4E6F-A230-AA1D2613B42F}" destId="{681B35CE-7C3E-46C4-BF2E-B74B08AC3C06}" srcOrd="0" destOrd="0" presId="urn:microsoft.com/office/officeart/2008/layout/HorizontalMultiLevelHierarchy"/>
    <dgm:cxn modelId="{ADE72E19-CD2C-4A23-8137-9C9B60472CF9}" type="presParOf" srcId="{48A75074-4FFB-4E6F-A230-AA1D2613B42F}" destId="{172A13C8-DE87-4704-9D0A-67F1EA1F0A27}" srcOrd="1" destOrd="0" presId="urn:microsoft.com/office/officeart/2008/layout/HorizontalMultiLevelHierarchy"/>
    <dgm:cxn modelId="{D930E183-A415-44EB-8B2B-9205D3DDB55B}" type="presParOf" srcId="{A0584398-6228-47DD-B53D-2844D7874F3A}" destId="{20B8C235-8782-4DF7-AFD5-82CA9C0570B2}" srcOrd="2" destOrd="0" presId="urn:microsoft.com/office/officeart/2008/layout/HorizontalMultiLevelHierarchy"/>
    <dgm:cxn modelId="{AF4CB10C-6FAF-4E3C-A785-9C9497875CBE}" type="presParOf" srcId="{20B8C235-8782-4DF7-AFD5-82CA9C0570B2}" destId="{1305740F-795E-452F-B2B7-24FEE027EB03}" srcOrd="0" destOrd="0" presId="urn:microsoft.com/office/officeart/2008/layout/HorizontalMultiLevelHierarchy"/>
    <dgm:cxn modelId="{04EBFE63-0E76-4C3D-9111-8DAC68414B10}" type="presParOf" srcId="{A0584398-6228-47DD-B53D-2844D7874F3A}" destId="{4AE3DFA8-8381-41E0-BBD1-F4123D6A3D97}" srcOrd="3" destOrd="0" presId="urn:microsoft.com/office/officeart/2008/layout/HorizontalMultiLevelHierarchy"/>
    <dgm:cxn modelId="{AD5E6603-7BBB-4330-A86E-28984274D90A}" type="presParOf" srcId="{4AE3DFA8-8381-41E0-BBD1-F4123D6A3D97}" destId="{986E97A8-070B-4A93-80B5-D3F0E834AE50}" srcOrd="0" destOrd="0" presId="urn:microsoft.com/office/officeart/2008/layout/HorizontalMultiLevelHierarchy"/>
    <dgm:cxn modelId="{8E06CC61-18F8-4F27-827D-B62BA786C6F9}" type="presParOf" srcId="{4AE3DFA8-8381-41E0-BBD1-F4123D6A3D97}" destId="{F284EDF3-D19E-4B2F-AB7C-4027F9B335F6}" srcOrd="1" destOrd="0" presId="urn:microsoft.com/office/officeart/2008/layout/HorizontalMultiLevelHierarchy"/>
    <dgm:cxn modelId="{6140B406-725D-4DC2-8C24-21E8FFFCD4C0}" type="presParOf" srcId="{A0584398-6228-47DD-B53D-2844D7874F3A}" destId="{94A1C197-AB41-43EB-B7E9-E2A4E7FDA46D}" srcOrd="4" destOrd="0" presId="urn:microsoft.com/office/officeart/2008/layout/HorizontalMultiLevelHierarchy"/>
    <dgm:cxn modelId="{8330CB7F-6684-4D72-82D8-E21395769F92}" type="presParOf" srcId="{94A1C197-AB41-43EB-B7E9-E2A4E7FDA46D}" destId="{9E90E287-A125-45D3-8374-3F29201EB3F5}" srcOrd="0" destOrd="0" presId="urn:microsoft.com/office/officeart/2008/layout/HorizontalMultiLevelHierarchy"/>
    <dgm:cxn modelId="{B14323A9-F97D-42E4-BE08-FF87895230BA}" type="presParOf" srcId="{A0584398-6228-47DD-B53D-2844D7874F3A}" destId="{2B31DD22-410B-484C-A71A-21B013BF0CE3}" srcOrd="5" destOrd="0" presId="urn:microsoft.com/office/officeart/2008/layout/HorizontalMultiLevelHierarchy"/>
    <dgm:cxn modelId="{15466D21-A4F5-43DC-B273-130145CA7FC4}" type="presParOf" srcId="{2B31DD22-410B-484C-A71A-21B013BF0CE3}" destId="{2315FA7C-57AB-45CD-80E6-81259423F4A2}" srcOrd="0" destOrd="0" presId="urn:microsoft.com/office/officeart/2008/layout/HorizontalMultiLevelHierarchy"/>
    <dgm:cxn modelId="{09068E4C-19E2-4DE6-8CC8-48F59855B6F8}" type="presParOf" srcId="{2B31DD22-410B-484C-A71A-21B013BF0CE3}" destId="{BF7ABDFA-CD2D-4A90-8F40-A372580316D4}" srcOrd="1" destOrd="0" presId="urn:microsoft.com/office/officeart/2008/layout/HorizontalMultiLevelHierarchy"/>
    <dgm:cxn modelId="{45312DF1-ABD3-43A8-AE98-217C4A747777}" type="presParOf" srcId="{A0584398-6228-47DD-B53D-2844D7874F3A}" destId="{9453938E-3B52-46C3-97B7-32F49C2A4294}" srcOrd="6" destOrd="0" presId="urn:microsoft.com/office/officeart/2008/layout/HorizontalMultiLevelHierarchy"/>
    <dgm:cxn modelId="{AB769405-B3BC-455A-85B8-56DD17FE360B}" type="presParOf" srcId="{9453938E-3B52-46C3-97B7-32F49C2A4294}" destId="{EED483FD-1ACA-4E0C-AEDB-ACFF05EF438D}" srcOrd="0" destOrd="0" presId="urn:microsoft.com/office/officeart/2008/layout/HorizontalMultiLevelHierarchy"/>
    <dgm:cxn modelId="{EEF46E04-A027-4119-96CA-FCF15FC34F16}" type="presParOf" srcId="{A0584398-6228-47DD-B53D-2844D7874F3A}" destId="{E911ECB9-51F1-401C-8641-86AFFE83E93E}" srcOrd="7" destOrd="0" presId="urn:microsoft.com/office/officeart/2008/layout/HorizontalMultiLevelHierarchy"/>
    <dgm:cxn modelId="{CF6D10C1-4431-470E-B4EA-2D5753B667A5}" type="presParOf" srcId="{E911ECB9-51F1-401C-8641-86AFFE83E93E}" destId="{888691AB-29BC-4345-A467-4631767FDF1D}" srcOrd="0" destOrd="0" presId="urn:microsoft.com/office/officeart/2008/layout/HorizontalMultiLevelHierarchy"/>
    <dgm:cxn modelId="{7FF53941-B601-4AB0-BC94-AD4A02F1C74D}" type="presParOf" srcId="{E911ECB9-51F1-401C-8641-86AFFE83E93E}" destId="{0FB5A51F-FD07-4FBD-8883-00D5FFF1C152}" srcOrd="1" destOrd="0" presId="urn:microsoft.com/office/officeart/2008/layout/HorizontalMultiLevelHierarchy"/>
    <dgm:cxn modelId="{3DD22F06-92AD-4132-89B7-808471038A9A}" type="presParOf" srcId="{A0584398-6228-47DD-B53D-2844D7874F3A}" destId="{A73B9B90-42DB-4B28-AA6A-4535A254EFFF}" srcOrd="8" destOrd="0" presId="urn:microsoft.com/office/officeart/2008/layout/HorizontalMultiLevelHierarchy"/>
    <dgm:cxn modelId="{79DF69B2-DCDF-4CAD-AC0E-D1042EBD542A}" type="presParOf" srcId="{A73B9B90-42DB-4B28-AA6A-4535A254EFFF}" destId="{29791707-FF7F-4B14-AF56-1AF29303EF7F}" srcOrd="0" destOrd="0" presId="urn:microsoft.com/office/officeart/2008/layout/HorizontalMultiLevelHierarchy"/>
    <dgm:cxn modelId="{310F65EB-0D7E-4E01-BF28-28165CE4A2F9}" type="presParOf" srcId="{A0584398-6228-47DD-B53D-2844D7874F3A}" destId="{85E8BEF7-572D-4D08-86A8-72D3886B557E}" srcOrd="9" destOrd="0" presId="urn:microsoft.com/office/officeart/2008/layout/HorizontalMultiLevelHierarchy"/>
    <dgm:cxn modelId="{031D737B-24F0-477B-97A7-EF16688DE8A9}" type="presParOf" srcId="{85E8BEF7-572D-4D08-86A8-72D3886B557E}" destId="{3C65F910-57EC-4705-95E6-644D5AA32C92}" srcOrd="0" destOrd="0" presId="urn:microsoft.com/office/officeart/2008/layout/HorizontalMultiLevelHierarchy"/>
    <dgm:cxn modelId="{525481AD-BF32-4381-9809-3666704C1DB6}" type="presParOf" srcId="{85E8BEF7-572D-4D08-86A8-72D3886B557E}" destId="{8C7944FE-53D7-49E3-8999-1ABDC41E9D99}" srcOrd="1" destOrd="0" presId="urn:microsoft.com/office/officeart/2008/layout/HorizontalMultiLevelHierarchy"/>
    <dgm:cxn modelId="{D42832A0-9951-487C-8644-B033E6CD8042}" type="presParOf" srcId="{A0584398-6228-47DD-B53D-2844D7874F3A}" destId="{CE92A228-0601-4CE4-8E88-BBAD57F1E71C}" srcOrd="10" destOrd="0" presId="urn:microsoft.com/office/officeart/2008/layout/HorizontalMultiLevelHierarchy"/>
    <dgm:cxn modelId="{C433FDC3-301A-4EC6-B93F-82BB9174A3DA}" type="presParOf" srcId="{CE92A228-0601-4CE4-8E88-BBAD57F1E71C}" destId="{F16D6BC9-D60B-40D8-B196-44D3C23348B1}" srcOrd="0" destOrd="0" presId="urn:microsoft.com/office/officeart/2008/layout/HorizontalMultiLevelHierarchy"/>
    <dgm:cxn modelId="{258D808E-9820-40DF-BF84-E8FF90D134E4}" type="presParOf" srcId="{A0584398-6228-47DD-B53D-2844D7874F3A}" destId="{8B87DA3D-7D35-464D-909B-7B24C4C85F2D}" srcOrd="11" destOrd="0" presId="urn:microsoft.com/office/officeart/2008/layout/HorizontalMultiLevelHierarchy"/>
    <dgm:cxn modelId="{682A5828-C7B2-4402-A4C4-34E2DD4C9284}" type="presParOf" srcId="{8B87DA3D-7D35-464D-909B-7B24C4C85F2D}" destId="{35D0FB21-395D-466C-BA9A-4B383285DCF5}" srcOrd="0" destOrd="0" presId="urn:microsoft.com/office/officeart/2008/layout/HorizontalMultiLevelHierarchy"/>
    <dgm:cxn modelId="{09055175-7D93-41AE-BAFF-A70282D1947D}" type="presParOf" srcId="{8B87DA3D-7D35-464D-909B-7B24C4C85F2D}" destId="{52FD8C6E-9C07-4DB8-9262-27FD19614E43}" srcOrd="1" destOrd="0" presId="urn:microsoft.com/office/officeart/2008/layout/HorizontalMultiLevelHierarchy"/>
    <dgm:cxn modelId="{BF0F749F-6D16-40C9-91A4-EDD876DA5AF2}" type="presParOf" srcId="{A0584398-6228-47DD-B53D-2844D7874F3A}" destId="{CC0345D1-21C6-4FB8-9B88-3E2FC6535357}" srcOrd="12" destOrd="0" presId="urn:microsoft.com/office/officeart/2008/layout/HorizontalMultiLevelHierarchy"/>
    <dgm:cxn modelId="{E1055FF6-B376-49AE-89E8-2CA87CA6A380}" type="presParOf" srcId="{CC0345D1-21C6-4FB8-9B88-3E2FC6535357}" destId="{2C62B6A1-72CF-4AAE-99FD-622F068B8EB8}" srcOrd="0" destOrd="0" presId="urn:microsoft.com/office/officeart/2008/layout/HorizontalMultiLevelHierarchy"/>
    <dgm:cxn modelId="{011742F4-BBA6-4D37-916C-1B5A237015B7}" type="presParOf" srcId="{A0584398-6228-47DD-B53D-2844D7874F3A}" destId="{FEF6E80A-BD58-4604-A64C-E4FA13FB350C}" srcOrd="13" destOrd="0" presId="urn:microsoft.com/office/officeart/2008/layout/HorizontalMultiLevelHierarchy"/>
    <dgm:cxn modelId="{F42D8CAC-AF51-44B1-8EB6-6E69C3327173}" type="presParOf" srcId="{FEF6E80A-BD58-4604-A64C-E4FA13FB350C}" destId="{A2114574-C907-452B-8073-481ED1A8E24D}" srcOrd="0" destOrd="0" presId="urn:microsoft.com/office/officeart/2008/layout/HorizontalMultiLevelHierarchy"/>
    <dgm:cxn modelId="{0084D8D2-E2C4-4E4E-A7EA-2DD5F53ECBD2}" type="presParOf" srcId="{FEF6E80A-BD58-4604-A64C-E4FA13FB350C}" destId="{7C064D53-BF1F-4699-80E4-20B6582AF6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C651E-5533-4153-A721-1558E7895A7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67DAF-86F6-454E-8145-1BCA4952A6F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b="0" i="0" u="none" dirty="0" err="1" smtClean="0">
              <a:solidFill>
                <a:schemeClr val="tx1"/>
              </a:solidFill>
            </a:rPr>
            <a:t>Mehnat</a:t>
          </a:r>
          <a:r>
            <a:rPr lang="en-US" sz="2800" b="0" i="0" u="none" dirty="0" smtClean="0">
              <a:solidFill>
                <a:schemeClr val="tx1"/>
              </a:solidFill>
            </a:rPr>
            <a:t> </a:t>
          </a:r>
          <a:r>
            <a:rPr lang="en-US" sz="2800" b="0" i="0" u="none" dirty="0" err="1" smtClean="0">
              <a:solidFill>
                <a:schemeClr val="tx1"/>
              </a:solidFill>
            </a:rPr>
            <a:t>shartnomasi</a:t>
          </a:r>
          <a:r>
            <a:rPr lang="en-US" sz="2800" b="0" i="0" u="none" dirty="0" smtClean="0">
              <a:solidFill>
                <a:schemeClr val="tx1"/>
              </a:solidFill>
            </a:rPr>
            <a:t> </a:t>
          </a:r>
          <a:r>
            <a:rPr lang="en-US" sz="2800" b="0" i="0" u="none" dirty="0" err="1" smtClean="0">
              <a:solidFill>
                <a:schemeClr val="tx1"/>
              </a:solidFill>
            </a:rPr>
            <a:t>quyidagi</a:t>
          </a:r>
          <a:r>
            <a:rPr lang="en-US" sz="2800" b="0" i="0" u="none" dirty="0" smtClean="0">
              <a:solidFill>
                <a:schemeClr val="tx1"/>
              </a:solidFill>
            </a:rPr>
            <a:t> </a:t>
          </a:r>
          <a:r>
            <a:rPr lang="en-US" sz="2800" b="0" i="0" u="none" dirty="0" err="1" smtClean="0">
              <a:solidFill>
                <a:schemeClr val="tx1"/>
              </a:solidFill>
            </a:rPr>
            <a:t>maqsadda</a:t>
          </a:r>
          <a:r>
            <a:rPr lang="en-US" sz="2800" b="0" i="0" u="none" dirty="0" smtClean="0">
              <a:solidFill>
                <a:schemeClr val="tx1"/>
              </a:solidFill>
            </a:rPr>
            <a:t> </a:t>
          </a:r>
          <a:r>
            <a:rPr lang="en-US" sz="2800" b="0" i="0" u="none" dirty="0" err="1" smtClean="0">
              <a:solidFill>
                <a:schemeClr val="tx1"/>
              </a:solidFill>
            </a:rPr>
            <a:t>dastlabki</a:t>
          </a:r>
          <a:r>
            <a:rPr lang="en-US" sz="2800" b="0" i="0" u="none" dirty="0" smtClean="0">
              <a:solidFill>
                <a:schemeClr val="tx1"/>
              </a:solidFill>
            </a:rPr>
            <a:t> </a:t>
          </a:r>
          <a:r>
            <a:rPr lang="en-US" sz="2800" b="0" i="0" u="none" dirty="0" err="1" smtClean="0">
              <a:solidFill>
                <a:schemeClr val="tx1"/>
              </a:solidFill>
            </a:rPr>
            <a:t>sinov</a:t>
          </a:r>
          <a:r>
            <a:rPr lang="en-US" sz="2800" b="0" i="0" u="none" dirty="0" smtClean="0">
              <a:solidFill>
                <a:schemeClr val="tx1"/>
              </a:solidFill>
            </a:rPr>
            <a:t> </a:t>
          </a:r>
          <a:r>
            <a:rPr lang="en-US" sz="2800" b="0" i="0" u="none" dirty="0" err="1" smtClean="0">
              <a:solidFill>
                <a:schemeClr val="tx1"/>
              </a:solidFill>
            </a:rPr>
            <a:t>bilan</a:t>
          </a:r>
          <a:r>
            <a:rPr lang="en-US" sz="2800" b="0" i="0" u="none" dirty="0" smtClean="0">
              <a:solidFill>
                <a:schemeClr val="tx1"/>
              </a:solidFill>
            </a:rPr>
            <a:t> </a:t>
          </a:r>
          <a:r>
            <a:rPr lang="en-US" sz="2800" b="0" i="0" u="none" dirty="0" err="1" smtClean="0">
              <a:solidFill>
                <a:schemeClr val="tx1"/>
              </a:solidFill>
            </a:rPr>
            <a:t>tuzilishi</a:t>
          </a:r>
          <a:r>
            <a:rPr lang="en-US" sz="2800" b="0" i="0" u="none" dirty="0" smtClean="0">
              <a:solidFill>
                <a:schemeClr val="tx1"/>
              </a:solidFill>
            </a:rPr>
            <a:t> </a:t>
          </a:r>
          <a:r>
            <a:rPr lang="en-US" sz="2800" b="0" i="0" u="none" dirty="0" err="1" smtClean="0">
              <a:solidFill>
                <a:schemeClr val="tx1"/>
              </a:solidFill>
            </a:rPr>
            <a:t>mumkin</a:t>
          </a:r>
          <a:r>
            <a:rPr lang="en-US" sz="2800" b="0" i="0" u="none" dirty="0" smtClean="0">
              <a:solidFill>
                <a:schemeClr val="tx1"/>
              </a:solidFill>
            </a:rPr>
            <a:t>:</a:t>
          </a:r>
          <a:endParaRPr lang="ru-RU" sz="2800" dirty="0">
            <a:solidFill>
              <a:schemeClr val="tx1"/>
            </a:solidFill>
          </a:endParaRPr>
        </a:p>
      </dgm:t>
    </dgm:pt>
    <dgm:pt modelId="{9CE4EF26-7223-4862-9974-869474DA5EA4}" type="parTrans" cxnId="{D7FCC169-3822-4F1A-A172-90A684F2BBD8}">
      <dgm:prSet/>
      <dgm:spPr/>
      <dgm:t>
        <a:bodyPr/>
        <a:lstStyle/>
        <a:p>
          <a:endParaRPr lang="ru-RU" sz="1400"/>
        </a:p>
      </dgm:t>
    </dgm:pt>
    <dgm:pt modelId="{02D55299-DC48-46AA-93C3-F55389854195}" type="sibTrans" cxnId="{D7FCC169-3822-4F1A-A172-90A684F2BBD8}">
      <dgm:prSet/>
      <dgm:spPr/>
      <dgm:t>
        <a:bodyPr/>
        <a:lstStyle/>
        <a:p>
          <a:endParaRPr lang="ru-RU" sz="1400"/>
        </a:p>
      </dgm:t>
    </dgm:pt>
    <dgm:pt modelId="{2C220F27-CA13-42AF-9417-4EF1E1925C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0" i="0" u="none" dirty="0" err="1" smtClean="0">
              <a:solidFill>
                <a:schemeClr val="tx1"/>
              </a:solidFill>
            </a:rPr>
            <a:t>xodimning</a:t>
          </a:r>
          <a:r>
            <a:rPr lang="en-US" sz="2400" b="0" i="0" u="none" dirty="0" smtClean="0">
              <a:solidFill>
                <a:schemeClr val="tx1"/>
              </a:solidFill>
            </a:rPr>
            <a:t> </a:t>
          </a:r>
          <a:r>
            <a:rPr lang="en-US" sz="2400" b="0" i="0" u="none" dirty="0" err="1" smtClean="0">
              <a:solidFill>
                <a:schemeClr val="tx1"/>
              </a:solidFill>
            </a:rPr>
            <a:t>topshirilayotgan</a:t>
          </a:r>
          <a:r>
            <a:rPr lang="en-US" sz="2400" b="0" i="0" u="none" dirty="0" smtClean="0">
              <a:solidFill>
                <a:schemeClr val="tx1"/>
              </a:solidFill>
            </a:rPr>
            <a:t> </a:t>
          </a:r>
          <a:r>
            <a:rPr lang="en-US" sz="2400" b="0" i="0" u="none" dirty="0" err="1" smtClean="0">
              <a:solidFill>
                <a:schemeClr val="tx1"/>
              </a:solidFill>
            </a:rPr>
            <a:t>ishga</a:t>
          </a:r>
          <a:r>
            <a:rPr lang="en-US" sz="2400" b="0" i="0" u="none" dirty="0" smtClean="0">
              <a:solidFill>
                <a:schemeClr val="tx1"/>
              </a:solidFill>
            </a:rPr>
            <a:t> </a:t>
          </a:r>
          <a:r>
            <a:rPr lang="en-US" sz="2400" b="0" i="0" u="none" dirty="0" err="1" smtClean="0">
              <a:solidFill>
                <a:schemeClr val="tx1"/>
              </a:solidFill>
            </a:rPr>
            <a:t>muvofiqligini</a:t>
          </a:r>
          <a:r>
            <a:rPr lang="en-US" sz="2400" b="0" i="0" u="none" dirty="0" smtClean="0">
              <a:solidFill>
                <a:schemeClr val="tx1"/>
              </a:solidFill>
            </a:rPr>
            <a:t> </a:t>
          </a:r>
          <a:r>
            <a:rPr lang="en-US" sz="2400" b="0" i="0" u="none" dirty="0" err="1" smtClean="0">
              <a:solidFill>
                <a:schemeClr val="tx1"/>
              </a:solidFill>
            </a:rPr>
            <a:t>tekshirish</a:t>
          </a:r>
          <a:r>
            <a:rPr lang="en-US" sz="2400" b="0" i="0" u="none" dirty="0" smtClean="0">
              <a:solidFill>
                <a:schemeClr val="tx1"/>
              </a:solidFill>
            </a:rPr>
            <a:t>;</a:t>
          </a:r>
          <a:endParaRPr lang="ru-RU" sz="2400" dirty="0">
            <a:solidFill>
              <a:schemeClr val="tx1"/>
            </a:solidFill>
          </a:endParaRPr>
        </a:p>
      </dgm:t>
    </dgm:pt>
    <dgm:pt modelId="{B5A88112-D191-4B5B-B989-0F228827EF7C}" type="parTrans" cxnId="{7DDA65B5-2AE8-4991-96B2-4EBC0C583F2B}">
      <dgm:prSet/>
      <dgm:spPr/>
      <dgm:t>
        <a:bodyPr/>
        <a:lstStyle/>
        <a:p>
          <a:endParaRPr lang="ru-RU" sz="1400"/>
        </a:p>
      </dgm:t>
    </dgm:pt>
    <dgm:pt modelId="{16AD0CA6-663D-4CAA-8C71-CB2084C85B0D}" type="sibTrans" cxnId="{7DDA65B5-2AE8-4991-96B2-4EBC0C583F2B}">
      <dgm:prSet/>
      <dgm:spPr/>
      <dgm:t>
        <a:bodyPr/>
        <a:lstStyle/>
        <a:p>
          <a:endParaRPr lang="ru-RU" sz="1400"/>
        </a:p>
      </dgm:t>
    </dgm:pt>
    <dgm:pt modelId="{2070AF41-4B77-4727-A440-335EDB23681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i="0" u="none" dirty="0" err="1" smtClean="0">
              <a:solidFill>
                <a:schemeClr val="tx1"/>
              </a:solidFill>
            </a:rPr>
            <a:t>mehnat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shartnomasida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shart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qilib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ko‘rsatilgan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ishni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davom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ettirish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maqsadga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muvofiqligi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haqida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xodim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tomonidan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qaror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qabul</a:t>
          </a:r>
          <a:r>
            <a:rPr lang="en-US" sz="2000" b="0" i="0" u="none" dirty="0" smtClean="0">
              <a:solidFill>
                <a:schemeClr val="tx1"/>
              </a:solidFill>
            </a:rPr>
            <a:t> </a:t>
          </a:r>
          <a:r>
            <a:rPr lang="en-US" sz="2000" b="0" i="0" u="none" dirty="0" err="1" smtClean="0">
              <a:solidFill>
                <a:schemeClr val="tx1"/>
              </a:solidFill>
            </a:rPr>
            <a:t>qilish</a:t>
          </a:r>
          <a:r>
            <a:rPr lang="en-US" sz="2000" b="0" i="0" u="none" dirty="0" smtClean="0">
              <a:solidFill>
                <a:schemeClr val="tx1"/>
              </a:solidFill>
            </a:rPr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07530F26-F7F8-4A99-ABE0-CC104BAEB628}" type="parTrans" cxnId="{39AD1589-C40F-4CB4-B832-FF1F7A4BDCCA}">
      <dgm:prSet/>
      <dgm:spPr/>
      <dgm:t>
        <a:bodyPr/>
        <a:lstStyle/>
        <a:p>
          <a:endParaRPr lang="ru-RU" sz="1400"/>
        </a:p>
      </dgm:t>
    </dgm:pt>
    <dgm:pt modelId="{DBEE8844-065F-4D1E-9695-99A45DBC5C47}" type="sibTrans" cxnId="{39AD1589-C40F-4CB4-B832-FF1F7A4BDCCA}">
      <dgm:prSet/>
      <dgm:spPr/>
      <dgm:t>
        <a:bodyPr/>
        <a:lstStyle/>
        <a:p>
          <a:endParaRPr lang="ru-RU" sz="1400"/>
        </a:p>
      </dgm:t>
    </dgm:pt>
    <dgm:pt modelId="{CD6DFC95-7CC1-420E-9359-C4D84B0FC0CB}" type="pres">
      <dgm:prSet presAssocID="{2B3C651E-5533-4153-A721-1558E7895A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33E8CC-7429-41B0-8EF5-B40AF5321559}" type="pres">
      <dgm:prSet presAssocID="{AC867DAF-86F6-454E-8145-1BCA4952A6F5}" presName="vertOne" presStyleCnt="0"/>
      <dgm:spPr/>
    </dgm:pt>
    <dgm:pt modelId="{02312B2F-B6F0-4E8C-A8D8-7849083C9494}" type="pres">
      <dgm:prSet presAssocID="{AC867DAF-86F6-454E-8145-1BCA4952A6F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2F00A0-F34A-42B2-A3AA-CE9280C4C578}" type="pres">
      <dgm:prSet presAssocID="{AC867DAF-86F6-454E-8145-1BCA4952A6F5}" presName="parTransOne" presStyleCnt="0"/>
      <dgm:spPr/>
    </dgm:pt>
    <dgm:pt modelId="{34588282-8553-4C67-80A0-A4B7D52327DF}" type="pres">
      <dgm:prSet presAssocID="{AC867DAF-86F6-454E-8145-1BCA4952A6F5}" presName="horzOne" presStyleCnt="0"/>
      <dgm:spPr/>
    </dgm:pt>
    <dgm:pt modelId="{3BDD5877-260C-45BD-9618-6C0007E3182A}" type="pres">
      <dgm:prSet presAssocID="{2C220F27-CA13-42AF-9417-4EF1E1925C55}" presName="vertTwo" presStyleCnt="0"/>
      <dgm:spPr/>
    </dgm:pt>
    <dgm:pt modelId="{FBE26711-AF1B-42F2-9F79-8107ACCB1737}" type="pres">
      <dgm:prSet presAssocID="{2C220F27-CA13-42AF-9417-4EF1E1925C5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03D9BD-AFC1-47D9-A776-470C8525C719}" type="pres">
      <dgm:prSet presAssocID="{2C220F27-CA13-42AF-9417-4EF1E1925C55}" presName="horzTwo" presStyleCnt="0"/>
      <dgm:spPr/>
    </dgm:pt>
    <dgm:pt modelId="{7B663010-2640-40EA-BCD5-230DD3A1EBF9}" type="pres">
      <dgm:prSet presAssocID="{16AD0CA6-663D-4CAA-8C71-CB2084C85B0D}" presName="sibSpaceTwo" presStyleCnt="0"/>
      <dgm:spPr/>
    </dgm:pt>
    <dgm:pt modelId="{EC1EB1A1-A8FB-43B7-BFBA-122F56EE90A4}" type="pres">
      <dgm:prSet presAssocID="{2070AF41-4B77-4727-A440-335EDB236810}" presName="vertTwo" presStyleCnt="0"/>
      <dgm:spPr/>
    </dgm:pt>
    <dgm:pt modelId="{016D8579-6641-4EE7-9AB8-5CEC9D0E9A17}" type="pres">
      <dgm:prSet presAssocID="{2070AF41-4B77-4727-A440-335EDB23681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41199C-A955-4C30-A6A3-6BCB89DF36D5}" type="pres">
      <dgm:prSet presAssocID="{2070AF41-4B77-4727-A440-335EDB236810}" presName="horzTwo" presStyleCnt="0"/>
      <dgm:spPr/>
    </dgm:pt>
  </dgm:ptLst>
  <dgm:cxnLst>
    <dgm:cxn modelId="{7DDA65B5-2AE8-4991-96B2-4EBC0C583F2B}" srcId="{AC867DAF-86F6-454E-8145-1BCA4952A6F5}" destId="{2C220F27-CA13-42AF-9417-4EF1E1925C55}" srcOrd="0" destOrd="0" parTransId="{B5A88112-D191-4B5B-B989-0F228827EF7C}" sibTransId="{16AD0CA6-663D-4CAA-8C71-CB2084C85B0D}"/>
    <dgm:cxn modelId="{7FD94F1D-8C13-4A6E-B49C-071F40CB039E}" type="presOf" srcId="{2C220F27-CA13-42AF-9417-4EF1E1925C55}" destId="{FBE26711-AF1B-42F2-9F79-8107ACCB1737}" srcOrd="0" destOrd="0" presId="urn:microsoft.com/office/officeart/2005/8/layout/hierarchy4"/>
    <dgm:cxn modelId="{F88D696C-115F-4E29-88DC-B6715C7E1216}" type="presOf" srcId="{2B3C651E-5533-4153-A721-1558E7895A74}" destId="{CD6DFC95-7CC1-420E-9359-C4D84B0FC0CB}" srcOrd="0" destOrd="0" presId="urn:microsoft.com/office/officeart/2005/8/layout/hierarchy4"/>
    <dgm:cxn modelId="{AED8977E-C516-4AC9-A3AC-A308F868EDE3}" type="presOf" srcId="{AC867DAF-86F6-454E-8145-1BCA4952A6F5}" destId="{02312B2F-B6F0-4E8C-A8D8-7849083C9494}" srcOrd="0" destOrd="0" presId="urn:microsoft.com/office/officeart/2005/8/layout/hierarchy4"/>
    <dgm:cxn modelId="{39AD1589-C40F-4CB4-B832-FF1F7A4BDCCA}" srcId="{AC867DAF-86F6-454E-8145-1BCA4952A6F5}" destId="{2070AF41-4B77-4727-A440-335EDB236810}" srcOrd="1" destOrd="0" parTransId="{07530F26-F7F8-4A99-ABE0-CC104BAEB628}" sibTransId="{DBEE8844-065F-4D1E-9695-99A45DBC5C47}"/>
    <dgm:cxn modelId="{CC0C1976-105F-4424-8EDA-AC482AD3E3BD}" type="presOf" srcId="{2070AF41-4B77-4727-A440-335EDB236810}" destId="{016D8579-6641-4EE7-9AB8-5CEC9D0E9A17}" srcOrd="0" destOrd="0" presId="urn:microsoft.com/office/officeart/2005/8/layout/hierarchy4"/>
    <dgm:cxn modelId="{D7FCC169-3822-4F1A-A172-90A684F2BBD8}" srcId="{2B3C651E-5533-4153-A721-1558E7895A74}" destId="{AC867DAF-86F6-454E-8145-1BCA4952A6F5}" srcOrd="0" destOrd="0" parTransId="{9CE4EF26-7223-4862-9974-869474DA5EA4}" sibTransId="{02D55299-DC48-46AA-93C3-F55389854195}"/>
    <dgm:cxn modelId="{58CAD552-46F7-44F8-BCA5-342201B92E24}" type="presParOf" srcId="{CD6DFC95-7CC1-420E-9359-C4D84B0FC0CB}" destId="{4733E8CC-7429-41B0-8EF5-B40AF5321559}" srcOrd="0" destOrd="0" presId="urn:microsoft.com/office/officeart/2005/8/layout/hierarchy4"/>
    <dgm:cxn modelId="{86E4A984-F07F-44DA-90AD-CA637551442B}" type="presParOf" srcId="{4733E8CC-7429-41B0-8EF5-B40AF5321559}" destId="{02312B2F-B6F0-4E8C-A8D8-7849083C9494}" srcOrd="0" destOrd="0" presId="urn:microsoft.com/office/officeart/2005/8/layout/hierarchy4"/>
    <dgm:cxn modelId="{A1B8CEB3-AD22-4DF9-8703-504D55398399}" type="presParOf" srcId="{4733E8CC-7429-41B0-8EF5-B40AF5321559}" destId="{FD2F00A0-F34A-42B2-A3AA-CE9280C4C578}" srcOrd="1" destOrd="0" presId="urn:microsoft.com/office/officeart/2005/8/layout/hierarchy4"/>
    <dgm:cxn modelId="{0D14022A-5E97-4C32-A500-0B2AB7E88224}" type="presParOf" srcId="{4733E8CC-7429-41B0-8EF5-B40AF5321559}" destId="{34588282-8553-4C67-80A0-A4B7D52327DF}" srcOrd="2" destOrd="0" presId="urn:microsoft.com/office/officeart/2005/8/layout/hierarchy4"/>
    <dgm:cxn modelId="{A3BE38A8-7396-4956-80E5-14950A94E352}" type="presParOf" srcId="{34588282-8553-4C67-80A0-A4B7D52327DF}" destId="{3BDD5877-260C-45BD-9618-6C0007E3182A}" srcOrd="0" destOrd="0" presId="urn:microsoft.com/office/officeart/2005/8/layout/hierarchy4"/>
    <dgm:cxn modelId="{F60F8C2C-E46D-4B9C-BF46-F48145A85660}" type="presParOf" srcId="{3BDD5877-260C-45BD-9618-6C0007E3182A}" destId="{FBE26711-AF1B-42F2-9F79-8107ACCB1737}" srcOrd="0" destOrd="0" presId="urn:microsoft.com/office/officeart/2005/8/layout/hierarchy4"/>
    <dgm:cxn modelId="{0C802CCC-47E8-49D3-9DF9-A7548E4E29C1}" type="presParOf" srcId="{3BDD5877-260C-45BD-9618-6C0007E3182A}" destId="{DF03D9BD-AFC1-47D9-A776-470C8525C719}" srcOrd="1" destOrd="0" presId="urn:microsoft.com/office/officeart/2005/8/layout/hierarchy4"/>
    <dgm:cxn modelId="{DB5DC9FC-C64B-47DE-A6C5-6196C72820AE}" type="presParOf" srcId="{34588282-8553-4C67-80A0-A4B7D52327DF}" destId="{7B663010-2640-40EA-BCD5-230DD3A1EBF9}" srcOrd="1" destOrd="0" presId="urn:microsoft.com/office/officeart/2005/8/layout/hierarchy4"/>
    <dgm:cxn modelId="{A3999B84-A197-4793-900B-87F8F8EE0C56}" type="presParOf" srcId="{34588282-8553-4C67-80A0-A4B7D52327DF}" destId="{EC1EB1A1-A8FB-43B7-BFBA-122F56EE90A4}" srcOrd="2" destOrd="0" presId="urn:microsoft.com/office/officeart/2005/8/layout/hierarchy4"/>
    <dgm:cxn modelId="{1931BE0C-37DA-4065-AB5B-0A1BBBF4B2CC}" type="presParOf" srcId="{EC1EB1A1-A8FB-43B7-BFBA-122F56EE90A4}" destId="{016D8579-6641-4EE7-9AB8-5CEC9D0E9A17}" srcOrd="0" destOrd="0" presId="urn:microsoft.com/office/officeart/2005/8/layout/hierarchy4"/>
    <dgm:cxn modelId="{01815172-5958-4B59-82CD-137713269F01}" type="presParOf" srcId="{EC1EB1A1-A8FB-43B7-BFBA-122F56EE90A4}" destId="{0341199C-A955-4C30-A6A3-6BCB89DF36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E1E19-A7AD-4265-85DB-39426A1477BD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BC276-EF11-4E0E-B4F0-EAD78FE6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7D3E5B-4BED-B24C-9674-6B6454D045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0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51C3B-5D6C-B1C2-B1EA-A3F6DDBB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DA73E83-A8FF-272F-0310-5D13F6A51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625A5C-DB8B-9A72-752B-CE8D80BD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96B33C-057B-9502-7EE0-748B448B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62E98A-083E-E127-F0DA-85B3E726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F6D7E-5131-912D-1568-55E89136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B3A77B-AF73-DB65-A6E3-D65BE85B9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DBB763-5671-7223-493A-822432AC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A5EB3-7E9A-C11E-1E61-6BDAA80C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F1D0A9-680D-3BAA-4454-94245BC3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EDFE107-3DBA-0445-CD26-4574FFE0D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5EFA6E7-F3BD-0981-6FDE-A4B32E879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822A45-FB73-DA49-CAC7-44E66C6C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A233B-567B-7124-AC6B-4D78EC9A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8DBFF2-30D6-0B3C-0CE7-964BD5EA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6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2" y="654637"/>
            <a:ext cx="4834517" cy="2774361"/>
          </a:xfrm>
        </p:spPr>
        <p:txBody>
          <a:bodyPr lIns="0" tIns="0" rIns="0" bIns="0" rtlCol="0" anchor="b">
            <a:noAutofit/>
          </a:bodyPr>
          <a:lstStyle>
            <a:lvl1pPr>
              <a:defRPr sz="3600" cap="all" baseline="0"/>
            </a:lvl1pPr>
          </a:lstStyle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429000"/>
            <a:ext cx="4834517" cy="277436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 dirty="0"/>
              <a:t>ЩЕЛКНИТЕ, ЧТОБЫ ИЗМЕНИТЬ СТИЛИ ОБРАЗЦА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052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BBCC49-96C9-EC84-2E13-1F59F660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A8AC3C-0DEF-E737-0F71-57292833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FCA11D-0295-6F25-DE5B-9FC51BB2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F65618-7D2E-CF6C-1480-7CFE0191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4BFEA-4213-A813-76B1-66058371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2DB327-EE32-D2A6-B5D2-1C087A96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7AB771-46DC-3D15-85FC-A23BE58EC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E276F-3034-5F61-815B-3ECA4BDC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D99802-7AF7-2C5A-C4A2-5C0B2B43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D1B8C7-3D1A-92D9-E148-E83CDADC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2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424F15-D09C-BD16-44E7-0484488B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1B36E6-7FF6-1C56-DEC5-249E09873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00DE08-4DEC-B6AB-DD51-3A52192A6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24EA3C-9CC5-5E0B-F00C-662B1E04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98E8C8-06A9-80E5-3628-82D94FC0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A9DBAF-4F2D-CB54-7204-DF90283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8EEC5B-AF64-2F06-FDAE-0E908FD4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994EE-79EF-EC28-6B8C-CA60A86D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022F3D-ECDB-4860-2321-5EC010A19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4C26D9F-D38B-5076-59F9-480E6962C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C9869A9-F667-F9C0-D1E5-FB25B3703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2F7F4F-9FF7-8F8A-A132-B818CAFA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52CC75-19C1-F029-082A-5A589AE8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EB7C35-0D27-9C13-18B0-F044E871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0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1D205-52BA-6010-AA3F-C11DAA9D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8BDAC4-0EBD-A00E-81FD-E5B8C893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54DE8C-D239-8311-1B43-51D27E7D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32EC1C-AB9C-328A-3C5B-254D8C7A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6DDF47-5EBE-5F53-007D-8553CF96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E934C4-0A74-477D-528E-62E734F2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19ECC2-D499-E327-5339-C5CBF56B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4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A8050-8ACC-52FE-1C2E-003F268C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4FB038-8106-6F22-7641-3D83866D2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C6314C-2746-D12D-9D21-0AA1A1894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399861-CECA-B54D-66E4-24056DE6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E4D450-F12E-DF69-2F65-D66B98A2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33E6A1-FD13-9148-2096-859574FB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BBC5D2-9B12-0BD5-F86F-BD30283D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3518E1-BE74-B795-1196-4B92BE125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C9A840-7F1C-FF12-E686-E80D17A51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00324A-8B5D-E3D8-EBD1-184D1F79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CDA162-D2C4-AE1C-D357-A8F2E634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2D5642-FA46-456F-AA6B-8FE3D0E7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7B4195-2EC0-87DD-E109-03128D62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A8D160-3525-2CD4-2412-493DEC52A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DEA107-2B1E-88AE-454D-73E90910A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A4AE-F5D1-445E-90AD-9148ADD59EC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C5829-678A-802A-A106-F6D1CD7EF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115AA1-1CC4-D2D1-7CFD-E5E7D937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91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65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63513"/>
            <a:ext cx="5703887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Заголовок 8"/>
          <p:cNvSpPr>
            <a:spLocks noGrp="1"/>
          </p:cNvSpPr>
          <p:nvPr>
            <p:ph type="ctrTitle"/>
          </p:nvPr>
        </p:nvSpPr>
        <p:spPr>
          <a:xfrm>
            <a:off x="3167063" y="139700"/>
            <a:ext cx="9144000" cy="4533900"/>
          </a:xfrm>
        </p:spPr>
        <p:txBody>
          <a:bodyPr/>
          <a:lstStyle/>
          <a:p>
            <a:r>
              <a:rPr lang="en-US" altLang="ru-RU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11-SINF</a:t>
            </a:r>
            <a:r>
              <a:rPr lang="en-US" altLang="ru-RU" sz="7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500" dirty="0" smtClean="0"/>
              <a:t/>
            </a:r>
            <a:br>
              <a:rPr lang="en-US" altLang="ru-RU" sz="4500" dirty="0" smtClean="0"/>
            </a:br>
            <a:r>
              <a:rPr lang="en-US" altLang="ru-RU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 VA HUQUQ </a:t>
            </a:r>
            <a:br>
              <a:rPr lang="en-US" altLang="ru-RU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 </a:t>
            </a:r>
            <a:r>
              <a:rPr lang="en-US" altLang="ru-RU" sz="4500" dirty="0" smtClean="0"/>
              <a:t/>
            </a:r>
            <a:br>
              <a:rPr lang="en-US" altLang="ru-RU" sz="4500" dirty="0" smtClean="0"/>
            </a:br>
            <a:r>
              <a:rPr lang="en-US" altLang="ru-RU" sz="4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altLang="ru-RU" sz="4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4800" b="1" dirty="0" smtClean="0">
                <a:solidFill>
                  <a:schemeClr val="bg1"/>
                </a:solidFill>
              </a:rPr>
              <a:t>ISHGA JOYLASHISH UCHUN ZARUR BOʻLGAN HUJJATLAR</a:t>
            </a:r>
            <a:endParaRPr lang="ru-RU" altLang="ru-RU" sz="4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15824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3297" y="362635"/>
            <a:ext cx="9115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Montserrat"/>
              </a:rPr>
              <a:t>Quyidagilar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Montserrat"/>
              </a:rPr>
              <a:t>ishga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Montserrat"/>
              </a:rPr>
              <a:t>qabul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Montserrat"/>
              </a:rPr>
              <a:t>qilinganda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Montserrat"/>
              </a:rPr>
              <a:t>dastlabki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Montserrat"/>
              </a:rPr>
              <a:t>sinov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Montserrat"/>
              </a:rPr>
              <a:t>belgilanmaydi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28825"/>
              </p:ext>
            </p:extLst>
          </p:nvPr>
        </p:nvGraphicFramePr>
        <p:xfrm>
          <a:off x="1530417" y="1347539"/>
          <a:ext cx="10183528" cy="4826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39"/>
                <a:gridCol w="9673389"/>
              </a:tblGrid>
              <a:tr h="36935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homilador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ayol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yoshga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to‘lmagan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bolasi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ayol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yoki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yoshga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to‘lmagan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bolani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yolg‘iz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o‘zi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tarbiyalayotgan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vasiy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zaxiraga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qo‘yiladigan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o‘rinlariga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joylashtirish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uchun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yuborilgan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aholining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ijtimoiy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ehtiyojmand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toifalaridan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bo‘lgan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shaxslar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/>
                    </a:p>
                  </a:txBody>
                  <a:tcPr/>
                </a:tc>
              </a:tr>
              <a:tr h="36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grantlari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asosida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o‘qigan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oliy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ta’lim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tashkilotini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tamomlagan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kundan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e’tiboran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ichida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yo‘llanma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bo‘yicha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olingan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mutaxassisligiga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kirayotgan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oliy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ta’lim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tashkilotlarining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bitiruvchilari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/>
                    </a:p>
                  </a:txBody>
                  <a:tcPr/>
                </a:tc>
              </a:tr>
              <a:tr h="36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tegishli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ta’lim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tashkilotini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tamomlagan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kundan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e’tiboran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yil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ichida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birinchi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kirayotganda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olingan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mutaxassisligi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bo‘yicha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mustaqil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ravishda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joylashayotgan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umumiy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o‘rta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o‘rta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maxsus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professional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oliy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ta’lim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tashkilotlarining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bitiruvchilari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/>
                    </a:p>
                  </a:txBody>
                  <a:tcPr/>
                </a:tc>
              </a:tr>
              <a:tr h="36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o‘zi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olti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oygacha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muddatga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mehnat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shartnomasi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tuzilayotgan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xodimlar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/>
                    </a:p>
                  </a:txBody>
                  <a:tcPr/>
                </a:tc>
              </a:tr>
              <a:tr h="36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sakkiz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yoshga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to‘lmagan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shaxslar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/>
                    </a:p>
                  </a:txBody>
                  <a:tcPr/>
                </a:tc>
              </a:tr>
              <a:tr h="36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ishga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qaytadan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qabul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qilingan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taqdirda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beruvchi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ilgari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qaysi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xodimlar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mehnat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shartnomasini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alohida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asoslar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bo‘yicha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bekor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qilgan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bo‘lsa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o‘sha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shaxslar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/>
                    </a:p>
                  </a:txBody>
                  <a:tcPr/>
                </a:tc>
              </a:tr>
              <a:tr h="36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ishlab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chiqarishda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o‘qitish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shartnomasi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bo‘yicha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ushbu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beruvchida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o‘qishni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o‘tagan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o‘quvchilar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/>
                    </a:p>
                  </a:txBody>
                  <a:tcPr/>
                </a:tc>
              </a:tr>
              <a:tr h="36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jamoa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kelishuvlarida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shuningdek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jamoa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shartnomasida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beruvchining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ichki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hujjatlarida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nazarda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tutilgan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boshqa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xodimlar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62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2063"/>
          </a:xfrm>
          <a:prstGeom prst="rect">
            <a:avLst/>
          </a:prstGeom>
        </p:spPr>
      </p:pic>
      <p:pic>
        <p:nvPicPr>
          <p:cNvPr id="9" name="Рисунок 11">
            <a:extLst>
              <a:ext uri="{FF2B5EF4-FFF2-40B4-BE49-F238E27FC236}">
                <a16:creationId xmlns:a16="http://schemas.microsoft.com/office/drawing/2014/main" xmlns="" id="{F1C48F23-8E0F-4719-8886-4A20421AAB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1688123"/>
            <a:ext cx="4597556" cy="3376246"/>
          </a:xfrm>
          <a:blipFill dpi="0"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4"/>
            </a:stretch>
          </a:blip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D15BEAD-012C-AF1F-9EBB-243A511C9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5823" y="1183717"/>
            <a:ext cx="2743200" cy="1336433"/>
          </a:xfrm>
          <a:prstGeom prst="rect">
            <a:avLst/>
          </a:prstGeom>
          <a:solidFill>
            <a:schemeClr val="accent1">
              <a:alpha val="8784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578531-1E9F-3E5A-7A85-E9CA9A5C73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12778" y="2918445"/>
            <a:ext cx="606086" cy="2145924"/>
          </a:xfrm>
          <a:prstGeom prst="rect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1711" y="1682380"/>
            <a:ext cx="53432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Reja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endParaRPr lang="en-US" sz="1100" dirty="0" smtClean="0"/>
          </a:p>
          <a:p>
            <a:pPr algn="ctr"/>
            <a:endParaRPr lang="en-US" sz="1400" dirty="0" smtClean="0"/>
          </a:p>
          <a:p>
            <a:pPr algn="just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Ishga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joylashish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zarur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bo’lgan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hujjatlar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tavsifi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turlari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Ishga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joylashish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zarur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bo’lgan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hujjatlarning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o’ziga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xos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xususiyatlari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947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20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92" y="1333295"/>
            <a:ext cx="5925951" cy="3816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9" y="1492391"/>
            <a:ext cx="345706" cy="3457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0129" y="4331368"/>
            <a:ext cx="341492" cy="3414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57689" y="1575392"/>
            <a:ext cx="53252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Montserrat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Montserrat"/>
              </a:rPr>
              <a:t>Har</a:t>
            </a:r>
            <a:r>
              <a:rPr lang="en-US" sz="20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kim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munosib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mehnat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qilish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kasb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faoliyat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turini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erkin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tanlash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xavfsizlik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gigiyena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talablariga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javob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beradigan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qulay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mehnat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sharoitlarida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ishlash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mehnati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uchun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hech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qanday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kamsitishlarsiz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hamda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mehnatga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haq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to‘lashning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belgilangan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eng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kam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miqdoridan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kam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bo‘lmagan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tarzda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adolatli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haq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olish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shuningdek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ishsizlikdan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qonunda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belgilangan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tartibda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himoyalanish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huquqiga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/>
              </a:rPr>
              <a:t>ega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.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90789" y="552247"/>
            <a:ext cx="10284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O‘zbekiston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Respublikasi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Konstitutsiyasining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42-moddasiga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muvofiq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78"/>
            <a:ext cx="12192001" cy="6858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56648" y="4894282"/>
            <a:ext cx="10802752" cy="17375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dirty="0">
              <a:solidFill>
                <a:srgbClr val="000000"/>
              </a:solidFill>
              <a:latin typeface="Montserra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dirty="0">
              <a:solidFill>
                <a:srgbClr val="000000"/>
              </a:solidFill>
              <a:latin typeface="Montserra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		         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15-yoshgacha 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- m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adaniy-tomosha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tashkilotlarida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televideniye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radioeshittirish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		      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tashkilotlarida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va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boshqa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ommaviy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axborot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vositalarida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shuningdek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professional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		      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sportchilar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bilan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ota-onaning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har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ikkisining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ota-ona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o‘rnini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bosuvchi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shaxsning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)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roziligi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		      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hamda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vasiylik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va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homiylik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organining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ruxsati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bilan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sog‘lig‘iga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va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ma’naviy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			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    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kamol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topishiga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ziyon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yetkazmasdan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asarlarni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yaratish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va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yoki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)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ijro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etishda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		                    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(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ko‘rgazmaga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qo‘yishda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)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ishtirok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etish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mumkin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.</a:t>
            </a:r>
            <a:endParaRPr lang="ru-RU" altLang="ru-RU" sz="1000" dirty="0">
              <a:solidFill>
                <a:schemeClr val="tx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008080"/>
                </a:solidFill>
                <a:latin typeface="Montserrat"/>
              </a:rPr>
              <a:t>  </a:t>
            </a:r>
            <a:r>
              <a:rPr lang="ru-RU" altLang="ru-RU" sz="2400" dirty="0">
                <a:solidFill>
                  <a:srgbClr val="008080"/>
                </a:solidFill>
                <a:latin typeface="Montserrat"/>
              </a:rPr>
              <a:t> </a:t>
            </a:r>
            <a:r>
              <a:rPr lang="ru-RU" altLang="ru-RU" sz="3200" dirty="0">
                <a:solidFill>
                  <a:srgbClr val="008080"/>
                </a:solidFill>
                <a:latin typeface="Montserrat"/>
              </a:rPr>
              <a:t>   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647" y="3053638"/>
            <a:ext cx="10802753" cy="15689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		       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15-yoshdan 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-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ota-onadan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birining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ota-onasining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o‘rnini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bosuvchi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				      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shaxsning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)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yozma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roziligi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bilan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hamda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mazkur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ish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xodimlarning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sog‘lig‘iga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			      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hamda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ma’naviy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kamol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topishiga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ziyon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yetkazmaydigan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o‘qitish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jarayonini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			      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buzmaydigan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yengil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mehnatni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o‘qishdan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bo‘sh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vaqtida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bajarishi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mumkin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666" y="394800"/>
            <a:ext cx="9442383" cy="423393"/>
          </a:xfrm>
        </p:spPr>
        <p:txBody>
          <a:bodyPr/>
          <a:lstStyle/>
          <a:p>
            <a:pPr algn="ctr"/>
            <a:r>
              <a:rPr lang="en-US" sz="2800" b="1" dirty="0" err="1"/>
              <a:t>Ishga</a:t>
            </a:r>
            <a:r>
              <a:rPr lang="en-US" sz="2800" b="1" dirty="0"/>
              <a:t> </a:t>
            </a:r>
            <a:r>
              <a:rPr lang="en-US" sz="2800" b="1" dirty="0" err="1"/>
              <a:t>qabul</a:t>
            </a:r>
            <a:r>
              <a:rPr lang="en-US" sz="2800" b="1" dirty="0"/>
              <a:t> </a:t>
            </a:r>
            <a:r>
              <a:rPr lang="en-US" sz="2800" b="1" dirty="0" err="1"/>
              <a:t>qilishga</a:t>
            </a:r>
            <a:r>
              <a:rPr lang="en-US" sz="2800" b="1" dirty="0"/>
              <a:t> </a:t>
            </a:r>
            <a:r>
              <a:rPr lang="en-US" sz="2800" b="1" dirty="0" err="1"/>
              <a:t>yo‘l</a:t>
            </a:r>
            <a:r>
              <a:rPr lang="en-US" sz="2800" b="1" dirty="0"/>
              <a:t> </a:t>
            </a:r>
            <a:r>
              <a:rPr lang="en-US" sz="2800" b="1" dirty="0" err="1"/>
              <a:t>qo‘yiladigan</a:t>
            </a:r>
            <a:r>
              <a:rPr lang="en-US" sz="2800" b="1" dirty="0"/>
              <a:t> </a:t>
            </a:r>
            <a:r>
              <a:rPr lang="en-US" sz="2800" b="1" dirty="0" err="1"/>
              <a:t>yosh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6647" y="3053637"/>
            <a:ext cx="2300439" cy="156891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6648" y="4894282"/>
            <a:ext cx="2300438" cy="173752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5359" y="1290838"/>
            <a:ext cx="10684042" cy="15689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                                    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16-yoshdan –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mustaqil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ravishda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mehnat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shartnomasini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imzolashi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Montserrat"/>
              </a:rPr>
              <a:t>mumkin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4025" y="1287319"/>
            <a:ext cx="2233061" cy="156891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9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48"/>
          </a:xfrm>
          <a:prstGeom prst="rect">
            <a:avLst/>
          </a:prstGeom>
        </p:spPr>
      </p:pic>
      <p:sp>
        <p:nvSpPr>
          <p:cNvPr id="21" name="Rectangle 12"/>
          <p:cNvSpPr/>
          <p:nvPr/>
        </p:nvSpPr>
        <p:spPr>
          <a:xfrm>
            <a:off x="2634426" y="3027229"/>
            <a:ext cx="8473128" cy="660400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4425" y="1171960"/>
            <a:ext cx="8473129" cy="775218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7626" y="5278321"/>
            <a:ext cx="968306" cy="679450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4426" y="4820034"/>
            <a:ext cx="8473128" cy="1633169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644610" y="1265188"/>
            <a:ext cx="7880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mehnat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va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mashg‘ulotlar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sohasida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kamsitishni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taqiqlash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to‘g‘risidagi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talablarni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buzish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7627" y="3897697"/>
            <a:ext cx="968306" cy="679450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4426" y="3916747"/>
            <a:ext cx="8473128" cy="660400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7627" y="2068897"/>
            <a:ext cx="968306" cy="679450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4426" y="2087947"/>
            <a:ext cx="8473128" cy="660400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7627" y="1152910"/>
            <a:ext cx="968306" cy="794268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TextBox 14"/>
          <p:cNvSpPr txBox="1">
            <a:spLocks noChangeArrowheads="1"/>
          </p:cNvSpPr>
          <p:nvPr/>
        </p:nvSpPr>
        <p:spPr bwMode="auto">
          <a:xfrm>
            <a:off x="2876927" y="2115512"/>
            <a:ext cx="7880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en-US" altLang="ru-RU" dirty="0" err="1"/>
              <a:t>ish</a:t>
            </a:r>
            <a:r>
              <a:rPr lang="en-US" altLang="ru-RU" dirty="0"/>
              <a:t> </a:t>
            </a:r>
            <a:r>
              <a:rPr lang="en-US" altLang="ru-RU" dirty="0" err="1"/>
              <a:t>beruvchi</a:t>
            </a:r>
            <a:r>
              <a:rPr lang="en-US" altLang="ru-RU" dirty="0"/>
              <a:t> </a:t>
            </a:r>
            <a:r>
              <a:rPr lang="en-US" altLang="ru-RU" dirty="0" err="1"/>
              <a:t>tomonidan</a:t>
            </a:r>
            <a:r>
              <a:rPr lang="en-US" altLang="ru-RU" dirty="0"/>
              <a:t> </a:t>
            </a:r>
            <a:r>
              <a:rPr lang="en-US" altLang="ru-RU" dirty="0" err="1"/>
              <a:t>ishga</a:t>
            </a:r>
            <a:r>
              <a:rPr lang="en-US" altLang="ru-RU" dirty="0"/>
              <a:t> </a:t>
            </a:r>
            <a:r>
              <a:rPr lang="en-US" altLang="ru-RU" dirty="0" err="1"/>
              <a:t>taklif</a:t>
            </a:r>
            <a:r>
              <a:rPr lang="en-US" altLang="ru-RU" dirty="0"/>
              <a:t> </a:t>
            </a:r>
            <a:r>
              <a:rPr lang="en-US" altLang="ru-RU" dirty="0" err="1"/>
              <a:t>etilgan</a:t>
            </a:r>
            <a:r>
              <a:rPr lang="en-US" altLang="ru-RU" dirty="0"/>
              <a:t> </a:t>
            </a:r>
            <a:r>
              <a:rPr lang="en-US" altLang="ru-RU" dirty="0" err="1"/>
              <a:t>shaxslarni</a:t>
            </a:r>
            <a:r>
              <a:rPr lang="en-US" altLang="ru-RU" dirty="0"/>
              <a:t> </a:t>
            </a:r>
            <a:r>
              <a:rPr lang="en-US" altLang="ru-RU" dirty="0" err="1"/>
              <a:t>ishga</a:t>
            </a:r>
            <a:r>
              <a:rPr lang="en-US" altLang="ru-RU" dirty="0"/>
              <a:t> </a:t>
            </a:r>
            <a:r>
              <a:rPr lang="en-US" altLang="ru-RU" dirty="0" err="1"/>
              <a:t>qabul</a:t>
            </a:r>
            <a:r>
              <a:rPr lang="en-US" altLang="ru-RU" dirty="0"/>
              <a:t> </a:t>
            </a:r>
            <a:r>
              <a:rPr lang="en-US" altLang="ru-RU" dirty="0" err="1"/>
              <a:t>qilmaslik</a:t>
            </a:r>
            <a:r>
              <a:rPr lang="en-US" altLang="ru-RU" dirty="0"/>
              <a:t>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6926" y="3046778"/>
            <a:ext cx="8057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ish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beruvchi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qonunga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muvofiq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mehnat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shartnomasini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tuzishi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shart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bo‘lgan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shaxslarni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ishga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qabul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qilmaslik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;</a:t>
            </a:r>
          </a:p>
        </p:txBody>
      </p:sp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2876926" y="3930816"/>
            <a:ext cx="7880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homiladorlik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yoki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farzandlar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borligi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bilan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bog‘liq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sabablarga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ko‘ra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ishga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qabul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qilmaslik</a:t>
            </a:r>
            <a:r>
              <a:rPr lang="en-US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;</a:t>
            </a:r>
          </a:p>
        </p:txBody>
      </p:sp>
      <p:sp>
        <p:nvSpPr>
          <p:cNvPr id="5136" name="TextBox 17"/>
          <p:cNvSpPr txBox="1">
            <a:spLocks noChangeArrowheads="1"/>
          </p:cNvSpPr>
          <p:nvPr/>
        </p:nvSpPr>
        <p:spPr bwMode="auto">
          <a:xfrm>
            <a:off x="2795335" y="4897954"/>
            <a:ext cx="81389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sudlanganligi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shu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jumladan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tugallangan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va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olib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tashlangan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sudlanganligi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sababli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shaxslarni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ishga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qabul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qilmaslik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bundan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qonunchilikda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nazarda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tutilgan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hollar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mustasno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yoxud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shaxslarni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ularning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yaqin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qarindoshlari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sudlanganligi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shu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jumladan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tugallangan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sudlanganligi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munosabati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bilan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ishga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qabul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qilmaslik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;</a:t>
            </a:r>
            <a:endParaRPr lang="en-US" alt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137" name="TextBox 18"/>
          <p:cNvSpPr txBox="1">
            <a:spLocks noChangeArrowheads="1"/>
          </p:cNvSpPr>
          <p:nvPr/>
        </p:nvSpPr>
        <p:spPr bwMode="auto">
          <a:xfrm>
            <a:off x="2184935" y="210553"/>
            <a:ext cx="85568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dirty="0" err="1">
                <a:latin typeface="Arial" panose="020B0604020202020204" pitchFamily="34" charset="0"/>
              </a:rPr>
              <a:t>Ishga</a:t>
            </a:r>
            <a:r>
              <a:rPr lang="en-US" altLang="ru-RU" sz="2400" dirty="0">
                <a:latin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</a:rPr>
              <a:t>qabul</a:t>
            </a:r>
            <a:r>
              <a:rPr lang="en-US" altLang="ru-RU" sz="2400" dirty="0">
                <a:latin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</a:rPr>
              <a:t>qilishni</a:t>
            </a:r>
            <a:r>
              <a:rPr lang="en-US" altLang="ru-RU" sz="2400" dirty="0">
                <a:latin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</a:rPr>
              <a:t>qonunga</a:t>
            </a:r>
            <a:r>
              <a:rPr lang="en-US" altLang="ru-RU" sz="2400" dirty="0">
                <a:latin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</a:rPr>
              <a:t>xilof</a:t>
            </a:r>
            <a:r>
              <a:rPr lang="en-US" altLang="ru-RU" sz="2400" dirty="0">
                <a:latin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</a:rPr>
              <a:t>ravishda</a:t>
            </a:r>
            <a:r>
              <a:rPr lang="en-US" altLang="ru-RU" sz="2400" dirty="0">
                <a:latin typeface="Arial" panose="020B0604020202020204" pitchFamily="34" charset="0"/>
              </a:rPr>
              <a:t> rad </a:t>
            </a:r>
            <a:r>
              <a:rPr lang="en-US" altLang="ru-RU" sz="2400" dirty="0" err="1">
                <a:latin typeface="Arial" panose="020B0604020202020204" pitchFamily="34" charset="0"/>
              </a:rPr>
              <a:t>etishga</a:t>
            </a:r>
            <a:r>
              <a:rPr lang="en-US" altLang="ru-RU" sz="2400" dirty="0">
                <a:latin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</a:rPr>
              <a:t>yo‘l</a:t>
            </a:r>
            <a:r>
              <a:rPr lang="en-US" altLang="ru-RU" sz="2400" dirty="0">
                <a:latin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</a:rPr>
              <a:t>qo‘yilmasligi</a:t>
            </a:r>
            <a:endParaRPr lang="en-US" altLang="ru-RU" sz="2400" dirty="0">
              <a:latin typeface="Arial" panose="020B0604020202020204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1567627" y="2981710"/>
            <a:ext cx="968306" cy="679450"/>
          </a:xfrm>
          <a:prstGeom prst="rect">
            <a:avLst/>
          </a:prstGeom>
          <a:solidFill>
            <a:srgbClr val="5EBD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9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0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5" y="1017872"/>
            <a:ext cx="5720156" cy="40041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47487" y="222251"/>
            <a:ext cx="767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0080"/>
                </a:solidFill>
                <a:latin typeface="Montserrat-Bold"/>
              </a:rPr>
              <a:t>Qarindoshlarning</a:t>
            </a:r>
            <a:r>
              <a:rPr lang="ru-RU" altLang="ru-RU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ru-RU" altLang="ru-RU" b="1" dirty="0" err="1">
                <a:solidFill>
                  <a:srgbClr val="000080"/>
                </a:solidFill>
                <a:latin typeface="Montserrat-Bold"/>
              </a:rPr>
              <a:t>davlat</a:t>
            </a:r>
            <a:r>
              <a:rPr lang="ru-RU" altLang="ru-RU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ru-RU" altLang="ru-RU" b="1" dirty="0" err="1">
                <a:solidFill>
                  <a:srgbClr val="000080"/>
                </a:solidFill>
                <a:latin typeface="Montserrat-Bold"/>
              </a:rPr>
              <a:t>tashkilotida</a:t>
            </a:r>
            <a:r>
              <a:rPr lang="ru-RU" altLang="ru-RU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ru-RU" altLang="ru-RU" b="1" dirty="0" err="1">
                <a:solidFill>
                  <a:srgbClr val="000080"/>
                </a:solidFill>
                <a:latin typeface="Montserrat-Bold"/>
              </a:rPr>
              <a:t>birga</a:t>
            </a:r>
            <a:r>
              <a:rPr lang="ru-RU" altLang="ru-RU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ru-RU" altLang="ru-RU" b="1" dirty="0" err="1">
                <a:solidFill>
                  <a:srgbClr val="000080"/>
                </a:solidFill>
                <a:latin typeface="Montserrat-Bold"/>
              </a:rPr>
              <a:t>xizmat</a:t>
            </a:r>
            <a:r>
              <a:rPr lang="ru-RU" altLang="ru-RU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ru-RU" altLang="ru-RU" b="1" dirty="0" err="1">
                <a:solidFill>
                  <a:srgbClr val="000080"/>
                </a:solidFill>
                <a:latin typeface="Montserrat-Bold"/>
              </a:rPr>
              <a:t>qilishini</a:t>
            </a:r>
            <a:r>
              <a:rPr lang="ru-RU" altLang="ru-RU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ru-RU" altLang="ru-RU" b="1" dirty="0" err="1">
                <a:solidFill>
                  <a:srgbClr val="000080"/>
                </a:solidFill>
                <a:latin typeface="Montserrat-Bold"/>
              </a:rPr>
              <a:t>cheklash</a:t>
            </a:r>
            <a:endParaRPr lang="ru-RU" alt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94705" y="137219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O‘zaro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yaqin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qarindosh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yoki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quda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tomondan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qarindosh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bo‘lgan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shaxslarning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ota-ona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aka-ukalar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opa-singillar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o‘g‘illar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qizlar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er-xotin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shuningdek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er-xotinning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ota-onasi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aka-ukalari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opa-singillari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va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farzandlari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)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aynan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bitta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davlat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tashkilotida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birga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xizmat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qilishi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agar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ularning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birga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xizmat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qilishi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ulardan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birining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ikkinchisiga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bevosita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bo‘ysunishiga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yoki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uning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nazorati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ostida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bo‘lishiga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bog‘liq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bo‘lsa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taqiqlanadi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Ushbu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qoidadan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istisnolar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O‘zbekiston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Respublikasi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Vazirlar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Mahkamasi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tomonidan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belgilanishi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/>
              </a:rPr>
              <a:t>mumkin</a:t>
            </a:r>
            <a:r>
              <a:rPr lang="ru-RU" altLang="ru-RU" sz="2000" dirty="0">
                <a:solidFill>
                  <a:srgbClr val="000000"/>
                </a:solidFill>
                <a:latin typeface="Montserrat"/>
              </a:rPr>
              <a:t>.</a:t>
            </a:r>
            <a:endParaRPr lang="ru-RU" altLang="ru-RU" sz="3600" dirty="0">
              <a:solidFill>
                <a:srgbClr val="00808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7727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821943841"/>
              </p:ext>
            </p:extLst>
          </p:nvPr>
        </p:nvGraphicFramePr>
        <p:xfrm>
          <a:off x="1270535" y="895149"/>
          <a:ext cx="9779267" cy="524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410189" y="318254"/>
            <a:ext cx="6474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80"/>
                </a:solidFill>
                <a:latin typeface="Montserrat-Bold"/>
              </a:rPr>
              <a:t>Ishga</a:t>
            </a:r>
            <a:r>
              <a:rPr lang="en-US" sz="20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Montserrat-Bold"/>
              </a:rPr>
              <a:t>qabul</a:t>
            </a:r>
            <a:r>
              <a:rPr lang="en-US" sz="20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Montserrat-Bold"/>
              </a:rPr>
              <a:t>qilish</a:t>
            </a:r>
            <a:r>
              <a:rPr lang="en-US" sz="20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Montserrat-Bold"/>
              </a:rPr>
              <a:t>chog‘ida</a:t>
            </a:r>
            <a:r>
              <a:rPr lang="en-US" sz="20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Montserrat-Bold"/>
              </a:rPr>
              <a:t>talab</a:t>
            </a:r>
            <a:r>
              <a:rPr lang="en-US" sz="20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Montserrat-Bold"/>
              </a:rPr>
              <a:t>etiladigan</a:t>
            </a:r>
            <a:r>
              <a:rPr lang="en-US" sz="20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Montserrat-Bold"/>
              </a:rPr>
              <a:t>hujjatlar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032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12187188" cy="6873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5381" y="472258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80"/>
                </a:solidFill>
                <a:latin typeface="Montserrat-Bold"/>
              </a:rPr>
              <a:t>Xodimni</a:t>
            </a:r>
            <a:r>
              <a:rPr lang="en-US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Montserrat-Bold"/>
              </a:rPr>
              <a:t>haqiqatda</a:t>
            </a:r>
            <a:r>
              <a:rPr lang="en-US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Montserrat-Bold"/>
              </a:rPr>
              <a:t>ishga</a:t>
            </a:r>
            <a:r>
              <a:rPr lang="en-US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Montserrat-Bold"/>
              </a:rPr>
              <a:t>qo‘yish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9216" y="1179170"/>
            <a:ext cx="8219975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beruvchining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ruxsati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bilan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xodimni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haqiqatda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ishga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qo‘yish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ishga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qabul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qilish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lozim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darajada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rasmiylashtirilganligidan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yoki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rasmiylashtirilmaganligidan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qat’i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nazar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mehnat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shartnomasini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boshlangan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kundan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e’tiboran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tuzish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deb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hisoblanadi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.</a:t>
            </a:r>
            <a:endParaRPr lang="ru-RU" alt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877" y="2877954"/>
            <a:ext cx="7793102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Haqiqatda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ishga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qo‘yilganda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beruvchi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boshlangan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kundan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e’tiboran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3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kunlik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muddatda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mehnat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shartnomasini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tuzish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va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xodimni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ishga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qabul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qilish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to‘g‘risida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buyruq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chiqarish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orqali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xodim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bilan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yakka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tartibdagi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mehnat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munosabatini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rasmiylashtirishi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shart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.</a:t>
            </a:r>
            <a:endParaRPr lang="ru-RU" alt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4016" y="4571034"/>
            <a:ext cx="8435176" cy="120032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Agar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xodim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ishga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qabul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qilish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vakolati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bo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‘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lmagan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xodim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tomonidan</a:t>
            </a:r>
            <a:r>
              <a:rPr lang="en-US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amalga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oshirilgan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bo‘lsa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hamda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ish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beruvchi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ushbu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munosabatlarni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tan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olishni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rad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etayotgan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bo‘lsa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manfaatlarini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ko‘zlab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ishni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bajarganlik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uchun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belgilangan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tarif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stavkasidan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maoshdan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)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kelib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chiqib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bajarilgan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ish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Montserrat"/>
              </a:rPr>
              <a:t>uchun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Montserrat"/>
              </a:rPr>
              <a:t>haq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to‘lashi</a:t>
            </a:r>
            <a:r>
              <a:rPr lang="ru-RU" alt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Montserrat"/>
              </a:rPr>
              <a:t>shart</a:t>
            </a:r>
            <a:r>
              <a:rPr lang="ru-RU" altLang="ru-RU" dirty="0" smtClean="0">
                <a:solidFill>
                  <a:srgbClr val="000000"/>
                </a:solidFill>
                <a:latin typeface="Montserrat"/>
              </a:rPr>
              <a:t>.</a:t>
            </a:r>
            <a:r>
              <a:rPr lang="en-US" altLang="ru-RU" dirty="0" smtClean="0">
                <a:solidFill>
                  <a:srgbClr val="000000"/>
                </a:solidFill>
                <a:latin typeface="Montserrat"/>
              </a:rPr>
              <a:t> </a:t>
            </a:r>
            <a:endParaRPr lang="ru-RU" altLang="ru-RU" sz="3200" dirty="0">
              <a:solidFill>
                <a:srgbClr val="008080"/>
              </a:solidFill>
              <a:latin typeface="Montserra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5" y="841590"/>
            <a:ext cx="2803770" cy="17710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4801" r="10101" b="19547"/>
          <a:stretch/>
        </p:blipFill>
        <p:spPr>
          <a:xfrm>
            <a:off x="8614611" y="2650521"/>
            <a:ext cx="2820202" cy="16551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5" y="4343601"/>
            <a:ext cx="280416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3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9321" y="607012"/>
            <a:ext cx="781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80"/>
                </a:solidFill>
                <a:latin typeface="Montserrat-Bold"/>
              </a:rPr>
              <a:t>Ishga</a:t>
            </a:r>
            <a:r>
              <a:rPr lang="en-US" sz="28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Montserrat-Bold"/>
              </a:rPr>
              <a:t>qabul</a:t>
            </a:r>
            <a:r>
              <a:rPr lang="en-US" sz="28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Montserrat-Bold"/>
              </a:rPr>
              <a:t>qilish</a:t>
            </a:r>
            <a:r>
              <a:rPr lang="en-US" sz="28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Montserrat-Bold"/>
              </a:rPr>
              <a:t>chog‘idagi</a:t>
            </a:r>
            <a:r>
              <a:rPr lang="en-US" sz="28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Montserrat-Bold"/>
              </a:rPr>
              <a:t>dastlabki</a:t>
            </a:r>
            <a:r>
              <a:rPr lang="en-US" sz="2800" b="1" dirty="0">
                <a:solidFill>
                  <a:srgbClr val="000080"/>
                </a:solidFill>
                <a:latin typeface="Montserrat-Bold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Montserrat-Bold"/>
              </a:rPr>
              <a:t>sinov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8430675"/>
              </p:ext>
            </p:extLst>
          </p:nvPr>
        </p:nvGraphicFramePr>
        <p:xfrm>
          <a:off x="1935747" y="1720695"/>
          <a:ext cx="8128000" cy="392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134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641</Words>
  <Application>Microsoft Office PowerPoint</Application>
  <PresentationFormat>Широкоэкранный</PresentationFormat>
  <Paragraphs>68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Montserrat-Bold</vt:lpstr>
      <vt:lpstr>Times New Roman</vt:lpstr>
      <vt:lpstr>Office Theme</vt:lpstr>
      <vt:lpstr>11-SINF  DAVLAT VA HUQUQ  ASOSLARI  Mavzu: ISHGA JOYLASHISH UCHUN ZARUR BOʻLGAN HUJJATLAR</vt:lpstr>
      <vt:lpstr>Презентация PowerPoint</vt:lpstr>
      <vt:lpstr>Презентация PowerPoint</vt:lpstr>
      <vt:lpstr>Ishga qabul qilishga yo‘l qo‘yiladigan yosh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Mehnat huquqi asoslar</dc:title>
  <dc:creator>Miryokub Aktamovich Rakhimov</dc:creator>
  <cp:lastModifiedBy>Arm</cp:lastModifiedBy>
  <cp:revision>33</cp:revision>
  <dcterms:created xsi:type="dcterms:W3CDTF">2023-06-19T17:53:27Z</dcterms:created>
  <dcterms:modified xsi:type="dcterms:W3CDTF">2024-07-08T06:37:52Z</dcterms:modified>
</cp:coreProperties>
</file>