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28B3A8-A79E-40FB-85EC-BD00860B5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D26D2C3-D762-4A5C-B44A-9C9B02122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24412B-E047-4D53-A945-52F95A1BA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DB4A32-337F-42C4-801D-5778E80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E56E4-D4C2-4F83-BC1D-5532EF96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5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1CC26-60B2-4AE1-9223-A9689FE9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2DDCFA-2365-4B1A-BCE0-810CD92FC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20A9C9-F43C-4544-BDFC-96336966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D8C5A-28E0-4C55-8776-95183534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54068-BD33-4096-A4D9-735F6EFB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04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57F655E-F42A-4124-BB2D-D59ACD4EC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501688-495A-4E59-87DE-420E4A06A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848E37-7772-4EC0-A91B-34E5A760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4B75-480E-411B-A4CB-4F33F7D7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DCAFF-A4A7-4EA9-B4AC-2EF14053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B66938-C5DB-4F72-84E3-42DDA6D6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7CD521-267A-4A74-ADEC-42C85B548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6DA1F0-6D95-4821-AED0-39055539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7875-2773-49A8-9140-4C359E12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063D0-A6C3-4650-A1E9-52C56D03A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0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35EDB-72B7-421A-B959-98D3259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A00562-024C-45DE-9399-EE66AACD6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9E460B-5984-43B0-95EA-8E0A12B2D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7C15C-BAC3-4B1E-B111-225437249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34A86-5ACF-4D87-80BA-0BE52C27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6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63C08-606C-41E5-9256-35B599F3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19E966-35AB-4713-97E8-86CEFE4FF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0475C9-8C88-4B61-9B9A-884F45F2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EFCBBB-5BC0-485A-9ED4-C43DF919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A2E4F-D4C3-4B30-86FF-72B1233F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32C12-D7A6-47FE-BC6F-B26E58A44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34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A6DED-4C6B-4143-8424-0867DC81D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7F4B3D-D1E2-4FB0-AEE3-13DC1B6A3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5F1064-E954-486F-96B3-DBB4B7869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60D380-77F5-4EDA-9B7D-42F6EAA0D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787443-8D7F-4EEE-9E88-0474A1F09F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E8498D-3F7A-4DE3-814C-263491674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04ECEE-9A8B-4B75-ACBA-D305051A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363D42-0081-4ACC-B365-0FCCDC631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98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F545-F1B5-4065-97C2-4378AF277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F179A9-976D-44BE-8CB5-818F5828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264621-B3F1-43D2-802F-0CC49C36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38547F-6B54-4D06-9D95-07BCE9B7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37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F231F7-1477-472F-B84F-8F806240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EDC918-D405-49FA-B93D-61F0A848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0E6A7-7E3B-4470-BE3A-3804FDB9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4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AD134-8532-46E8-B24A-335F2A25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7FA53-6EDC-4020-9C92-FBB3C8A15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E5F51E-84CD-4A63-840F-8F26FDD58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7A1BEF-D136-45CB-A376-9FA9D012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4560F-C985-4B77-81DE-77958734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F7EEFE-1276-4376-8BC9-1228B6D2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56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35B8D-E304-4483-8FFE-B06DB8CC5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1B806E5-B9BA-4A1E-AE6F-5B7E12E03D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45919-14B5-43CF-B10C-71F49830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26D030-B4AF-4733-95DD-30546483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96F0AC-C1BB-4DED-91B6-4B9936F1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4764B0-A3C8-4297-9795-CDCE5404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2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F7B8D-6D83-4C72-B817-6FAB5347B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F7DAF5-982C-41DA-956F-D621516DA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D2B9EE-1D9B-4600-ACD6-E0D3A1600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7AE0-A583-4DEB-9DB1-AC32820C6D66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AAB818-063B-46AA-952E-851375B21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5552B-77B0-4672-925F-005F9590B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4A20B-85BD-4BC8-8426-AB553E78E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.me/klych_k_yspe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ary_Svech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.me/klych_k_yspeh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klych_k_yspeh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2217AA-CB0A-4AE5-9479-87698FDD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8" t="2616" b="647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88988-E5A2-42B6-BC52-227867277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9366410" cy="3204134"/>
          </a:xfrm>
        </p:spPr>
        <p:txBody>
          <a:bodyPr anchor="b">
            <a:normAutofit/>
          </a:bodyPr>
          <a:lstStyle/>
          <a:p>
            <a:pPr algn="l"/>
            <a:br>
              <a:rPr lang="ru-RU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8E0449-A8AC-4445-99C5-BBFF3F438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265" y="2876689"/>
            <a:ext cx="7006901" cy="25438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Добро пожаловать на путь к раскрытию вашего истинного предназначения! Многие из нас задаются вопросом: </a:t>
            </a:r>
          </a:p>
          <a:p>
            <a:pPr algn="l"/>
            <a:r>
              <a:rPr lang="ru-RU" sz="20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«Зачем я здесь? В чём моя уникальная роль?» </a:t>
            </a:r>
          </a:p>
          <a:p>
            <a:pPr algn="l"/>
            <a:r>
              <a:rPr lang="ru-RU" sz="20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Этот путеводитель разработан, чтобы помочь вам найти ответы на эти вопросы и начать жить более осмысленной и наполненной жизнью. Помните, что предназначение — это не пункт назначения, а путешествие, полное открытий и самопознания.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000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4482E-9353-44BC-9731-BCD708C0A2F4}"/>
              </a:ext>
            </a:extLst>
          </p:cNvPr>
          <p:cNvSpPr txBox="1"/>
          <p:nvPr/>
        </p:nvSpPr>
        <p:spPr>
          <a:xfrm>
            <a:off x="305265" y="771988"/>
            <a:ext cx="8736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212529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 ключевых шагов к вашему предназначению: практическое руководство</a:t>
            </a:r>
            <a:endParaRPr lang="ru-RU" sz="36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73C497-9394-4061-B09D-6724DB3AE98E}"/>
              </a:ext>
            </a:extLst>
          </p:cNvPr>
          <p:cNvSpPr/>
          <p:nvPr/>
        </p:nvSpPr>
        <p:spPr>
          <a:xfrm>
            <a:off x="5297576" y="6244532"/>
            <a:ext cx="159684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019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21013"/>
            <a:ext cx="9270460" cy="1715177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Введение: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Предназначение — это не то, что нужно «найти» где-то вовне, это то, что нужно раскрыть внутри себя. Это уникальное сочетание ваших талантов, увлечений и ценностей, направленных на служение миру. Этот путеводитель поможет вам сделать первые шаги на этом захватывающем пути.</a:t>
            </a:r>
            <a:endParaRPr lang="en-US" sz="5200" dirty="0"/>
          </a:p>
        </p:txBody>
      </p:sp>
      <p:pic>
        <p:nvPicPr>
          <p:cNvPr id="6" name="Рисунок 5" descr="Изображение выглядит как на открытом воздухе, трава, фиолетовы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84906B8-2F55-4378-9447-BC3064044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1" y="2120630"/>
            <a:ext cx="7069378" cy="4416357"/>
          </a:xfrm>
          <a:prstGeom prst="rect">
            <a:avLst/>
          </a:prstGeom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512193" y="6464509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60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0" y="314285"/>
            <a:ext cx="8436991" cy="645416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1: Остановитесь и Прислушайтесь к Себе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мире, полном шума и суеты, важно научиться замедляться и прислушиваться к своему внутреннему  голосу. Это ключ к самопознанию.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Упражнение: “Медитация-прогулка”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тихое место на природе (парк, лес, берег реки).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Отключите телефон и другие отвлекающие факторы.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Начните прогулку в медленном темпе, обращая внимание на каждый шаг.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Сосредоточьтесь на своих ощущениях: как дует ветер, как пахнет земля, как поют птицы.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Дышите глубоко и ровно.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пытайтесь специально думать или анализировать. Просто наблюдайте за своими ощущениями и мыслями, которые приходят.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Гуляйте так 20-30 минут.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прогулки запишите свои ощущения, мысли и образы.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“Дневник тишины”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10-15 минут каждый день для тишины.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тихое место, где вас никто не потревожит.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Сядьте в удобной позе, закройте глаза и просто наблюдайте за своим дыханием.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пытайтесь контролировать свои мысли, просто наблюдайте за ними, как они приходят и уходят.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медитации запишите все мысли, чувства и озарения, которые пришли вам в голову.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Почему важно замедляться: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Шум внешнего мира заглушает наш внутренний голос.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тишине мы можем услышать свои истинные желания.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Медитация помогает успокоить ум и обрести ясность.</a:t>
            </a: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675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" y="483967"/>
            <a:ext cx="8239028" cy="645416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2: Исследуйте Свои Увлечения и Таланты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 предназначение часто связано с тем, что вам действительно нравится делать, и с тем, в чём вы хороши.</a:t>
            </a: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Чек-лист: “Список увлечений”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Вспомните, что вас интересовало в детстве.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все виды деятельности, которые приносят вам удовольствие (спорт, искусство, наука, общение, помощь другим и т. д.)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занятия заставляют вас забыть о времени?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какие моменты вы чувствуете себя наиболее энергичным и вдохновленным?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вы делаете с удовольствием, даже если за это не платят?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вам легко дается?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каких областях люди часто просят у вас совета или помощи?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Проанализируйте список, и выделите наиболее важные пункты.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“Дневник успехов”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вечер записывайте как минимум три вещи, которые вы сделали хорошо или которыми гордитесь.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Обратите внимание на то, какие ваши качества помогли вам в этих достижениях.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Как определить свои таланты и увлечения: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Увлечения указывают на то, что вас по-настоящему зажигает.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Таланты указывают на ваши сильные стороны.</a:t>
            </a:r>
            <a:b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6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вы сочетаете увлечения с талантами, вы можете полностью раскрыть свой потенциал.</a:t>
            </a: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212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" y="483967"/>
            <a:ext cx="8239028" cy="645416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3: Определите Свои Ценности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это то, что действительно важно для вас. Жизнь в соответствии со своими ценностями обеспечивает удовлетворение и гармонию.</a:t>
            </a: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Рабочая тетрадь: “Определение ключевых ценностей”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10–15 ценностей (например: честность, свобода, любовь, справедливость, творчество, развитие, помощь другим и т. д.).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Ранжируйте ценности по важности для вас.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Выделите 3-5 самых важных ценностей, которые являются основой вашей жизни.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Задайте себе вопрос: насколько текущая жизнь соответствует моим ценностям?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я чувствую себя не в своей тарелке?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“Анализ решений”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недели наблюдайте за своими решениями.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Задавайте себе вопрос: почему я принял это решение?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это решение соответствует моим ценностям?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Почему важно жить в соответствии со своими ценностями: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Ценности помогают вам принимать правильные решения.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Жизнь в соответствии со своими ценностями приносит удовлетворение и гармонию.</a:t>
            </a:r>
            <a:b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4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вы не следуете своим ценностям, вы чувствуете себя несчастными и неудовлетворёнными.</a:t>
            </a: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50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5" y="634796"/>
            <a:ext cx="8239028" cy="6454161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4: Визуализируйте Свою Идеальную Жизнь</a:t>
            </a:r>
            <a:b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— это мощный инструмент для создания желаемой реальности. Она помогает увидеть, чего вы на самом деле хотите.</a:t>
            </a:r>
            <a:b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Упражнение: “Письмо из будущего”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Представьте, что вы живёте жизнью своей мечты через 5-10 лет.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письмо самому себе из будущего.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Опишите свою работу, свои отношения, своё окружение, свои увлечения, свои ощущения.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Напишите все в деталях, как будто это уже происходит.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“Коллаж мечты”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изображения и слова, которые символизируют вашу идеальную жизнь.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Создайте коллаж, который будет визуальным напоминанием о вашей мечте.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Разместите коллаж в месте, где вы будете видеть его каждый день.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Как визуализация помогает: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помогает вам увидеть свою цель.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создает мощный образ желаемой реальности, который мотивирует вас на действия.</a:t>
            </a:r>
            <a:b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7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Визуализация помогает вам поверить в то, что ваша мечта достижима.</a:t>
            </a: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114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89" y="483967"/>
            <a:ext cx="8239028" cy="645416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5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Шаг 5: Сделайте Первый Шаг</a:t>
            </a:r>
            <a:b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шаг — самый сложный, но и самый важный. Не нужно сразу менять всю свою жизнь. Начните с маленьких конкретных шагов.</a:t>
            </a:r>
            <a:b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задание: “План действий”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Разбейте свою цель на маленькие, конкретные шаги.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Установите сроки для выполнения каждого шага.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Определите, какие ресурсы вам нужны для выполнения каждого шага.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Запланируйте действия на ближайшую неделю.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Задание: “Действие”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Выполните запланированное на ближайшую неделю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Запишите все свои ощущения.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Пояснение: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Почему важно действовать прямо сейчас: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 убирает страх и неуверенность.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Действие создает импульс для дальнейшего движения.</a:t>
            </a:r>
            <a:b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 </a:t>
            </a:r>
            <a:r>
              <a:rPr lang="ru-RU" sz="15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самые маленькие шаги приближают вас к вашей цели.</a:t>
            </a: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36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3" y="1049576"/>
            <a:ext cx="8239028" cy="6077088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Поиск своего предназначения — это увлекательное путешествие. Не бойтесь пробовать новое, ошибаться и менять направление. Главное — доверять себе, слушать своё сердце и следовать за своими мечтами. Этот </a:t>
            </a:r>
            <a:r>
              <a:rPr lang="ru-RU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гайд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лишь отправная точка. Ваш путь уникален, и только вы можете пройти его. Наслаждайтесь путешествием!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●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Предназначение – это не жесткая роль, это процесс.</a:t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 можете менять свои цели и направления.</a:t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– жить с осознанием и радостью.</a:t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Доверьтесь себе и процессу, и вы обязательно найдете свой путь.</a:t>
            </a: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Теперь вы вооружены конкретными инструментами, которые помогут вам на пути к вашему предназначению. Начните сегодня!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вам нужна поддержка проводника, вы можете связаться со мной </a:t>
            </a:r>
            <a:b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</a:t>
            </a:r>
            <a:r>
              <a:rPr lang="en-US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Mary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1800" dirty="0" err="1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svechi</a:t>
            </a:r>
            <a:r>
              <a:rPr lang="en-US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800" dirty="0">
                <a:solidFill>
                  <a:srgbClr val="212529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мы вместе найдем самый короткий и эффективный путь для решения важных задач.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 dirty="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5106840" y="6174384"/>
            <a:ext cx="155478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Ключ к успеху</a:t>
            </a:r>
            <a:endParaRPr lang="ru-RU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175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ирень, Пурпурный цвет, Фиолетовый, розовый&#10;&#10;Автоматически созданное описание">
            <a:extLst>
              <a:ext uri="{FF2B5EF4-FFF2-40B4-BE49-F238E27FC236}">
                <a16:creationId xmlns:a16="http://schemas.microsoft.com/office/drawing/2014/main" id="{6ED0B79C-372C-43BF-997D-5772C952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A3E3F-D24B-4465-A4B6-BF439937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523" y="1049576"/>
            <a:ext cx="8239028" cy="60770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100">
                <a:solidFill>
                  <a:srgbClr val="21252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5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E44B48-0802-4120-B0A6-77C3E61F23F2}"/>
              </a:ext>
            </a:extLst>
          </p:cNvPr>
          <p:cNvSpPr/>
          <p:nvPr/>
        </p:nvSpPr>
        <p:spPr>
          <a:xfrm>
            <a:off x="3987538" y="6079813"/>
            <a:ext cx="28720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Ключ к успеху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 descr="Изображение выглядит как фиолетовый, лаванда, на открытом воздухе,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3EBE6DD3-F197-4CE2-A2D0-6FFAE1816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0" y="613873"/>
            <a:ext cx="7937771" cy="5291847"/>
          </a:xfrm>
          <a:prstGeom prst="rect">
            <a:avLst/>
          </a:prstGeom>
          <a:effectLst>
            <a:glow rad="228600">
              <a:srgbClr val="7030A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29082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1434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Тема Office</vt:lpstr>
      <vt:lpstr> </vt:lpstr>
      <vt:lpstr>Введение: Предназначение — это не то, что нужно «найти» где-то вовне, это то, что нужно раскрыть внутри себя. Это уникальное сочетание ваших талантов, увлечений и ценностей, направленных на служение миру. Этот путеводитель поможет вам сделать первые шаги на этом захватывающем пути.</vt:lpstr>
      <vt:lpstr>Шаг 1: Остановитесь и Прислушайтесь к Себе В мире, полном шума и суеты, важно научиться замедляться и прислушиваться к своему внутреннему  голосу. Это ключ к самопознанию.  Упражнение: “Медитация-прогулка”    ● Найдите тихое место на природе (парк, лес, берег реки).    ●Отключите телефон и другие отвлекающие факторы.    ● Начните прогулку в медленном темпе, обращая внимание на каждый шаг.    ● Сосредоточьтесь на своих ощущениях: как дует ветер, как пахнет земля, как поют птицы.    ● Дышите глубоко и ровно.    ● Не пытайтесь специально думать или анализировать. Просто наблюдайте за своими ощущениями и мыслями, которые приходят.    ● Гуляйте так 20-30 минут.    ● После прогулки запишите свои ощущения, мысли и образы.  Задание: “Дневник тишины”    ● Выделите 10-15 минут каждый день для тишины.    ● Найдите тихое место, где вас никто не потревожит.    ● Сядьте в удобной позе, закройте глаза и просто наблюдайте за своим дыханием.    ● Не пытайтесь контролировать свои мысли, просто наблюдайте за ними, как они приходят и уходят.    ● После медитации запишите все мысли, чувства и озарения, которые пришли вам в голову.  Пояснение: Почему важно замедляться: ● Шум внешнего мира заглушает наш внутренний голос. ● В тишине мы можем услышать свои истинные желания. ● Медитация помогает успокоить ум и обрести ясность. </vt:lpstr>
      <vt:lpstr>Шаг 2: Исследуйте Свои Увлечения и Таланты Ваше предназначение часто связано с тем, что вам действительно нравится делать, и с тем, в чём вы хороши.  Чек-лист: “Список увлечений”    ●Вспомните, что вас интересовало в детстве.    ● Запишите все виды деятельности, которые приносят вам удовольствие (спорт, искусство, наука, общение, помощь другим и т. д.)    ● Какие занятия заставляют вас забыть о времени?    ● В какие моменты вы чувствуете себя наиболее энергичным и вдохновленным?    ● Что вы делаете с удовольствием, даже если за это не платят?    ● Что вам легко дается?    ● В каких областях люди часто просят у вас совета или помощи?    ● Проанализируйте список, и выделите наиболее важные пункты.  Задание: “Дневник успехов”    ● Каждый вечер записывайте как минимум три вещи, которые вы сделали хорошо или которыми гордитесь.    ● Обратите внимание на то, какие ваши качества помогли вам в этих достижениях.  Пояснение: Как определить свои таланты и увлечения:    ● Увлечения указывают на то, что вас по-настоящему зажигает.    ● Таланты указывают на ваши сильные стороны.    ● Когда вы сочетаете увлечения с талантами, вы можете полностью раскрыть свой потенциал.  </vt:lpstr>
      <vt:lpstr>Шаг 3: Определите Свои Ценности Ценности — это то, что действительно важно для вас. Жизнь в соответствии со своими ценностями обеспечивает удовлетворение и гармонию.  Рабочая тетрадь: “Определение ключевых ценностей”    ●Запишите 10–15 ценностей (например: честность, свобода, любовь, справедливость, творчество, развитие, помощь другим и т. д.).    ● Ранжируйте ценности по важности для вас.    ● Выделите 3-5 самых важных ценностей, которые являются основой вашей жизни.    ● Задайте себе вопрос: насколько текущая жизнь соответствует моим ценностям?    ● Где я чувствую себя не в своей тарелке?  Задание: “Анализ решений”    ● В течение недели наблюдайте за своими решениями.    ● Задавайте себе вопрос: почему я принял это решение?    ● Как это решение соответствует моим ценностям?  Пояснение: Почему важно жить в соответствии со своими ценностями:    ● Ценности помогают вам принимать правильные решения.    ● Жизнь в соответствии со своими ценностями приносит удовлетворение и гармонию.    ● Когда вы не следуете своим ценностям, вы чувствуете себя несчастными и неудовлетворёнными.   </vt:lpstr>
      <vt:lpstr>Шаг 4: Визуализируйте Свою Идеальную Жизнь Визуализация — это мощный инструмент для создания желаемой реальности. Она помогает увидеть, чего вы на самом деле хотите.  Упражнение: “Письмо из будущего”    ● Представьте, что вы живёте жизнью своей мечты через 5-10 лет.    ● Напишите письмо самому себе из будущего.    ● Опишите свою работу, свои отношения, своё окружение, свои увлечения, свои ощущения.    ● Напишите все в деталях, как будто это уже происходит.  Задание: “Коллаж мечты”    ● Найдите изображения и слова, которые символизируют вашу идеальную жизнь.    ● Создайте коллаж, который будет визуальным напоминанием о вашей мечте.    ● Разместите коллаж в месте, где вы будете видеть его каждый день.  Пояснение: Как визуализация помогает:    ● Визуализация помогает вам увидеть свою цель.    ● Она создает мощный образ желаемой реальности, который мотивирует вас на действия.    ● Визуализация помогает вам поверить в то, что ваша мечта достижима.    </vt:lpstr>
      <vt:lpstr>Шаг 5: Сделайте Первый Шаг Первый шаг — самый сложный, но и самый важный. Не нужно сразу менять всю свою жизнь. Начните с маленьких конкретных шагов.  Практическое задание: “План действий”    ●Разбейте свою цель на маленькие, конкретные шаги.    ● Установите сроки для выполнения каждого шага.    ● Определите, какие ресурсы вам нужны для выполнения каждого шага.    ● Запланируйте действия на ближайшую неделю.  Задание: “Действие”    ● Выполните запланированное на ближайшую неделю    ● Запишите все свои ощущения.  Пояснение: Почему важно действовать прямо сейчас:    ● Действие убирает страх и неуверенность.    ● Действие создает импульс для дальнейшего движения.    ● Даже самые маленькие шаги приближают вас к вашей цели.     </vt:lpstr>
      <vt:lpstr>Заключение: Поиск своего предназначения — это увлекательное путешествие. Не бойтесь пробовать новое, ошибаться и менять направление. Главное — доверять себе, слушать своё сердце и следовать за своими мечтами. Этот гайд — лишь отправная точка. Ваш путь уникален, и только вы можете пройти его. Наслаждайтесь путешествием!  Помните:    ●Предназначение – это не жесткая роль, это процесс.    ● Вы можете менять свои цели и направления.    ● Главное – жить с осознанием и радостью.    ● Доверьтесь себе и процессу, и вы обязательно найдете свой путь.  Теперь вы вооружены конкретными инструментами, которые помогут вам на пути к вашему предназначению. Начните сегодня!   Если вам нужна поддержка проводника, вы можете связаться со мной  @Mary_svechi и мы вместе найдем самый короткий и эффективный путь для решения важных задач.      </vt:lpstr>
      <vt:lpstr>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</dc:creator>
  <cp:lastModifiedBy>PC</cp:lastModifiedBy>
  <cp:revision>1</cp:revision>
  <dcterms:created xsi:type="dcterms:W3CDTF">2025-01-25T18:07:44Z</dcterms:created>
  <dcterms:modified xsi:type="dcterms:W3CDTF">2025-01-25T19:05:20Z</dcterms:modified>
</cp:coreProperties>
</file>