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4" r:id="rId2"/>
    <p:sldId id="270" r:id="rId3"/>
    <p:sldId id="273" r:id="rId4"/>
    <p:sldId id="278" r:id="rId5"/>
    <p:sldId id="279" r:id="rId6"/>
    <p:sldId id="272" r:id="rId7"/>
    <p:sldId id="274" r:id="rId8"/>
    <p:sldId id="275" r:id="rId9"/>
    <p:sldId id="276" r:id="rId10"/>
    <p:sldId id="280" r:id="rId11"/>
    <p:sldId id="282" r:id="rId12"/>
    <p:sldId id="28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B1D14A-CB87-47D2-A136-6B12AB635263}" v="92" dt="2023-06-21T22:01:26.9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ximov Miryoqub" userId="8b44a4dcf6e02eb8" providerId="LiveId" clId="{1CB1D14A-CB87-47D2-A136-6B12AB635263}"/>
    <pc:docChg chg="undo custSel addSld delSld modSld">
      <pc:chgData name="Raximov Miryoqub" userId="8b44a4dcf6e02eb8" providerId="LiveId" clId="{1CB1D14A-CB87-47D2-A136-6B12AB635263}" dt="2023-06-19T20:06:00.610" v="1489" actId="1037"/>
      <pc:docMkLst>
        <pc:docMk/>
      </pc:docMkLst>
      <pc:sldChg chg="addSp modSp new mod setBg addAnim modAnim">
        <pc:chgData name="Raximov Miryoqub" userId="8b44a4dcf6e02eb8" providerId="LiveId" clId="{1CB1D14A-CB87-47D2-A136-6B12AB635263}" dt="2023-06-19T18:11:57.236" v="473" actId="14100"/>
        <pc:sldMkLst>
          <pc:docMk/>
          <pc:sldMk cId="1427627623" sldId="256"/>
        </pc:sldMkLst>
        <pc:spChg chg="mod">
          <ac:chgData name="Raximov Miryoqub" userId="8b44a4dcf6e02eb8" providerId="LiveId" clId="{1CB1D14A-CB87-47D2-A136-6B12AB635263}" dt="2023-06-19T18:11:42.780" v="470" actId="2711"/>
          <ac:spMkLst>
            <pc:docMk/>
            <pc:sldMk cId="1427627623" sldId="256"/>
            <ac:spMk id="2" creationId="{A3386FB1-2E8E-DB06-812F-F8BAA8C4FB4E}"/>
          </ac:spMkLst>
        </pc:spChg>
        <pc:spChg chg="mod">
          <ac:chgData name="Raximov Miryoqub" userId="8b44a4dcf6e02eb8" providerId="LiveId" clId="{1CB1D14A-CB87-47D2-A136-6B12AB635263}" dt="2023-06-19T18:11:57.236" v="473" actId="14100"/>
          <ac:spMkLst>
            <pc:docMk/>
            <pc:sldMk cId="1427627623" sldId="256"/>
            <ac:spMk id="3" creationId="{6AFFE50D-E320-4304-E16A-95743788404A}"/>
          </ac:spMkLst>
        </pc:spChg>
        <pc:spChg chg="add">
          <ac:chgData name="Raximov Miryoqub" userId="8b44a4dcf6e02eb8" providerId="LiveId" clId="{1CB1D14A-CB87-47D2-A136-6B12AB635263}" dt="2023-06-19T17:54:07.692" v="18" actId="26606"/>
          <ac:spMkLst>
            <pc:docMk/>
            <pc:sldMk cId="1427627623" sldId="256"/>
            <ac:spMk id="9" creationId="{6CCA5F87-1D1E-45CB-8D83-FC7EEFAD9935}"/>
          </ac:spMkLst>
        </pc:spChg>
        <pc:spChg chg="add">
          <ac:chgData name="Raximov Miryoqub" userId="8b44a4dcf6e02eb8" providerId="LiveId" clId="{1CB1D14A-CB87-47D2-A136-6B12AB635263}" dt="2023-06-19T17:54:07.692" v="18" actId="26606"/>
          <ac:spMkLst>
            <pc:docMk/>
            <pc:sldMk cId="1427627623" sldId="256"/>
            <ac:spMk id="11" creationId="{7CCFC2C6-6238-4A2F-93DE-2ADF74AF635E}"/>
          </ac:spMkLst>
        </pc:spChg>
        <pc:spChg chg="add">
          <ac:chgData name="Raximov Miryoqub" userId="8b44a4dcf6e02eb8" providerId="LiveId" clId="{1CB1D14A-CB87-47D2-A136-6B12AB635263}" dt="2023-06-19T17:54:07.692" v="18" actId="26606"/>
          <ac:spMkLst>
            <pc:docMk/>
            <pc:sldMk cId="1427627623" sldId="256"/>
            <ac:spMk id="13" creationId="{AF2F604E-43BE-4DC3-B983-E071523364F8}"/>
          </ac:spMkLst>
        </pc:spChg>
        <pc:spChg chg="add">
          <ac:chgData name="Raximov Miryoqub" userId="8b44a4dcf6e02eb8" providerId="LiveId" clId="{1CB1D14A-CB87-47D2-A136-6B12AB635263}" dt="2023-06-19T17:54:07.692" v="18" actId="26606"/>
          <ac:spMkLst>
            <pc:docMk/>
            <pc:sldMk cId="1427627623" sldId="256"/>
            <ac:spMk id="15" creationId="{08C9B587-E65E-4B52-B37C-ABEBB6E87928}"/>
          </ac:spMkLst>
        </pc:spChg>
        <pc:picChg chg="add">
          <ac:chgData name="Raximov Miryoqub" userId="8b44a4dcf6e02eb8" providerId="LiveId" clId="{1CB1D14A-CB87-47D2-A136-6B12AB635263}" dt="2023-06-19T17:54:07.692" v="18" actId="26606"/>
          <ac:picMkLst>
            <pc:docMk/>
            <pc:sldMk cId="1427627623" sldId="256"/>
            <ac:picMk id="5" creationId="{18ABD73C-03BA-D410-8FBF-6FB3519200F8}"/>
          </ac:picMkLst>
        </pc:picChg>
      </pc:sldChg>
      <pc:sldChg chg="addSp delSp modSp new mod setBg">
        <pc:chgData name="Raximov Miryoqub" userId="8b44a4dcf6e02eb8" providerId="LiveId" clId="{1CB1D14A-CB87-47D2-A136-6B12AB635263}" dt="2023-06-19T18:14:18.020" v="516" actId="20577"/>
        <pc:sldMkLst>
          <pc:docMk/>
          <pc:sldMk cId="407754323" sldId="257"/>
        </pc:sldMkLst>
        <pc:spChg chg="mod">
          <ac:chgData name="Raximov Miryoqub" userId="8b44a4dcf6e02eb8" providerId="LiveId" clId="{1CB1D14A-CB87-47D2-A136-6B12AB635263}" dt="2023-06-19T18:14:18.020" v="516" actId="20577"/>
          <ac:spMkLst>
            <pc:docMk/>
            <pc:sldMk cId="407754323" sldId="257"/>
            <ac:spMk id="2" creationId="{49E36E76-F529-64AF-83B6-90E960D65176}"/>
          </ac:spMkLst>
        </pc:spChg>
        <pc:spChg chg="add del mod">
          <ac:chgData name="Raximov Miryoqub" userId="8b44a4dcf6e02eb8" providerId="LiveId" clId="{1CB1D14A-CB87-47D2-A136-6B12AB635263}" dt="2023-06-19T17:59:12.726" v="181" actId="26606"/>
          <ac:spMkLst>
            <pc:docMk/>
            <pc:sldMk cId="407754323" sldId="257"/>
            <ac:spMk id="3" creationId="{674CFB08-BD55-697D-A8A9-FF84F1EFFBB3}"/>
          </ac:spMkLst>
        </pc:spChg>
        <pc:spChg chg="add mod">
          <ac:chgData name="Raximov Miryoqub" userId="8b44a4dcf6e02eb8" providerId="LiveId" clId="{1CB1D14A-CB87-47D2-A136-6B12AB635263}" dt="2023-06-19T18:11:10.409" v="469" actId="5793"/>
          <ac:spMkLst>
            <pc:docMk/>
            <pc:sldMk cId="407754323" sldId="257"/>
            <ac:spMk id="4" creationId="{CB3A9432-6505-5054-ABF6-9C3B45E7D2C8}"/>
          </ac:spMkLst>
        </pc:spChg>
        <pc:spChg chg="add del">
          <ac:chgData name="Raximov Miryoqub" userId="8b44a4dcf6e02eb8" providerId="LiveId" clId="{1CB1D14A-CB87-47D2-A136-6B12AB635263}" dt="2023-06-19T17:58:54.518" v="178" actId="26606"/>
          <ac:spMkLst>
            <pc:docMk/>
            <pc:sldMk cId="407754323" sldId="257"/>
            <ac:spMk id="8" creationId="{09588DA8-065E-4F6F-8EFD-43104AB2E0CF}"/>
          </ac:spMkLst>
        </pc:spChg>
        <pc:spChg chg="add del">
          <ac:chgData name="Raximov Miryoqub" userId="8b44a4dcf6e02eb8" providerId="LiveId" clId="{1CB1D14A-CB87-47D2-A136-6B12AB635263}" dt="2023-06-19T17:59:12.702" v="180" actId="26606"/>
          <ac:spMkLst>
            <pc:docMk/>
            <pc:sldMk cId="407754323" sldId="257"/>
            <ac:spMk id="9" creationId="{6CCA5F87-1D1E-45CB-8D83-FC7EEFAD9935}"/>
          </ac:spMkLst>
        </pc:spChg>
        <pc:spChg chg="add del">
          <ac:chgData name="Raximov Miryoqub" userId="8b44a4dcf6e02eb8" providerId="LiveId" clId="{1CB1D14A-CB87-47D2-A136-6B12AB635263}" dt="2023-06-19T17:58:54.518" v="178" actId="26606"/>
          <ac:spMkLst>
            <pc:docMk/>
            <pc:sldMk cId="407754323" sldId="257"/>
            <ac:spMk id="10" creationId="{C4285719-470E-454C-AF62-8323075F1F5B}"/>
          </ac:spMkLst>
        </pc:spChg>
        <pc:spChg chg="add del">
          <ac:chgData name="Raximov Miryoqub" userId="8b44a4dcf6e02eb8" providerId="LiveId" clId="{1CB1D14A-CB87-47D2-A136-6B12AB635263}" dt="2023-06-19T17:59:12.702" v="180" actId="26606"/>
          <ac:spMkLst>
            <pc:docMk/>
            <pc:sldMk cId="407754323" sldId="257"/>
            <ac:spMk id="11" creationId="{7CCFC2C6-6238-4A2F-93DE-2ADF74AF635E}"/>
          </ac:spMkLst>
        </pc:spChg>
        <pc:spChg chg="add del">
          <ac:chgData name="Raximov Miryoqub" userId="8b44a4dcf6e02eb8" providerId="LiveId" clId="{1CB1D14A-CB87-47D2-A136-6B12AB635263}" dt="2023-06-19T17:58:54.518" v="178" actId="26606"/>
          <ac:spMkLst>
            <pc:docMk/>
            <pc:sldMk cId="407754323" sldId="257"/>
            <ac:spMk id="12" creationId="{CD9FE4EF-C4D8-49A0-B2FF-81D8DB7D8A24}"/>
          </ac:spMkLst>
        </pc:spChg>
        <pc:spChg chg="add del">
          <ac:chgData name="Raximov Miryoqub" userId="8b44a4dcf6e02eb8" providerId="LiveId" clId="{1CB1D14A-CB87-47D2-A136-6B12AB635263}" dt="2023-06-19T17:59:12.702" v="180" actId="26606"/>
          <ac:spMkLst>
            <pc:docMk/>
            <pc:sldMk cId="407754323" sldId="257"/>
            <ac:spMk id="13" creationId="{AF2F604E-43BE-4DC3-B983-E071523364F8}"/>
          </ac:spMkLst>
        </pc:spChg>
        <pc:spChg chg="add del">
          <ac:chgData name="Raximov Miryoqub" userId="8b44a4dcf6e02eb8" providerId="LiveId" clId="{1CB1D14A-CB87-47D2-A136-6B12AB635263}" dt="2023-06-19T17:58:54.518" v="178" actId="26606"/>
          <ac:spMkLst>
            <pc:docMk/>
            <pc:sldMk cId="407754323" sldId="257"/>
            <ac:spMk id="14" creationId="{4300840D-0A0B-4512-BACA-B439D5B9C57C}"/>
          </ac:spMkLst>
        </pc:spChg>
        <pc:spChg chg="add del">
          <ac:chgData name="Raximov Miryoqub" userId="8b44a4dcf6e02eb8" providerId="LiveId" clId="{1CB1D14A-CB87-47D2-A136-6B12AB635263}" dt="2023-06-19T17:59:12.702" v="180" actId="26606"/>
          <ac:spMkLst>
            <pc:docMk/>
            <pc:sldMk cId="407754323" sldId="257"/>
            <ac:spMk id="15" creationId="{08C9B587-E65E-4B52-B37C-ABEBB6E87928}"/>
          </ac:spMkLst>
        </pc:spChg>
        <pc:spChg chg="add del">
          <ac:chgData name="Raximov Miryoqub" userId="8b44a4dcf6e02eb8" providerId="LiveId" clId="{1CB1D14A-CB87-47D2-A136-6B12AB635263}" dt="2023-06-19T17:58:54.518" v="178" actId="26606"/>
          <ac:spMkLst>
            <pc:docMk/>
            <pc:sldMk cId="407754323" sldId="257"/>
            <ac:spMk id="16" creationId="{D2B78728-A580-49A7-84F9-6EF6F583ADE0}"/>
          </ac:spMkLst>
        </pc:spChg>
        <pc:spChg chg="add del">
          <ac:chgData name="Raximov Miryoqub" userId="8b44a4dcf6e02eb8" providerId="LiveId" clId="{1CB1D14A-CB87-47D2-A136-6B12AB635263}" dt="2023-06-19T17:58:54.518" v="178" actId="26606"/>
          <ac:spMkLst>
            <pc:docMk/>
            <pc:sldMk cId="407754323" sldId="257"/>
            <ac:spMk id="18" creationId="{38FAA1A1-D861-433F-88FA-1E9D6FD31D11}"/>
          </ac:spMkLst>
        </pc:spChg>
        <pc:spChg chg="add del">
          <ac:chgData name="Raximov Miryoqub" userId="8b44a4dcf6e02eb8" providerId="LiveId" clId="{1CB1D14A-CB87-47D2-A136-6B12AB635263}" dt="2023-06-19T17:59:35.779" v="241" actId="26606"/>
          <ac:spMkLst>
            <pc:docMk/>
            <pc:sldMk cId="407754323" sldId="257"/>
            <ac:spMk id="19" creationId="{65219498-D544-41AC-98FE-8F956EF66A62}"/>
          </ac:spMkLst>
        </pc:spChg>
        <pc:spChg chg="add del">
          <ac:chgData name="Raximov Miryoqub" userId="8b44a4dcf6e02eb8" providerId="LiveId" clId="{1CB1D14A-CB87-47D2-A136-6B12AB635263}" dt="2023-06-19T17:58:54.518" v="178" actId="26606"/>
          <ac:spMkLst>
            <pc:docMk/>
            <pc:sldMk cId="407754323" sldId="257"/>
            <ac:spMk id="20" creationId="{8D71EDA1-87BF-4D5D-AB79-F346FD19278A}"/>
          </ac:spMkLst>
        </pc:spChg>
        <pc:spChg chg="add del">
          <ac:chgData name="Raximov Miryoqub" userId="8b44a4dcf6e02eb8" providerId="LiveId" clId="{1CB1D14A-CB87-47D2-A136-6B12AB635263}" dt="2023-06-19T17:59:35.779" v="241" actId="26606"/>
          <ac:spMkLst>
            <pc:docMk/>
            <pc:sldMk cId="407754323" sldId="257"/>
            <ac:spMk id="21" creationId="{F500DBFC-17A9-4E0A-AEE2-A49F9AEEF0FD}"/>
          </ac:spMkLst>
        </pc:spChg>
        <pc:spChg chg="add del">
          <ac:chgData name="Raximov Miryoqub" userId="8b44a4dcf6e02eb8" providerId="LiveId" clId="{1CB1D14A-CB87-47D2-A136-6B12AB635263}" dt="2023-06-19T17:59:35.737" v="240" actId="26606"/>
          <ac:spMkLst>
            <pc:docMk/>
            <pc:sldMk cId="407754323" sldId="257"/>
            <ac:spMk id="30" creationId="{B7BD7FCF-A254-4A97-A15C-319B67622677}"/>
          </ac:spMkLst>
        </pc:spChg>
        <pc:spChg chg="add del">
          <ac:chgData name="Raximov Miryoqub" userId="8b44a4dcf6e02eb8" providerId="LiveId" clId="{1CB1D14A-CB87-47D2-A136-6B12AB635263}" dt="2023-06-19T17:59:35.737" v="240" actId="26606"/>
          <ac:spMkLst>
            <pc:docMk/>
            <pc:sldMk cId="407754323" sldId="257"/>
            <ac:spMk id="32" creationId="{52FFAF72-6204-4676-9C6F-9A4CC4D91805}"/>
          </ac:spMkLst>
        </pc:spChg>
        <pc:spChg chg="add del">
          <ac:chgData name="Raximov Miryoqub" userId="8b44a4dcf6e02eb8" providerId="LiveId" clId="{1CB1D14A-CB87-47D2-A136-6B12AB635263}" dt="2023-06-19T18:00:21.253" v="245" actId="26606"/>
          <ac:spMkLst>
            <pc:docMk/>
            <pc:sldMk cId="407754323" sldId="257"/>
            <ac:spMk id="39" creationId="{65219498-D544-41AC-98FE-8F956EF66A62}"/>
          </ac:spMkLst>
        </pc:spChg>
        <pc:spChg chg="add del">
          <ac:chgData name="Raximov Miryoqub" userId="8b44a4dcf6e02eb8" providerId="LiveId" clId="{1CB1D14A-CB87-47D2-A136-6B12AB635263}" dt="2023-06-19T18:00:21.253" v="245" actId="26606"/>
          <ac:spMkLst>
            <pc:docMk/>
            <pc:sldMk cId="407754323" sldId="257"/>
            <ac:spMk id="40" creationId="{F500DBFC-17A9-4E0A-AEE2-A49F9AEEF0FD}"/>
          </ac:spMkLst>
        </pc:spChg>
        <pc:spChg chg="add del">
          <ac:chgData name="Raximov Miryoqub" userId="8b44a4dcf6e02eb8" providerId="LiveId" clId="{1CB1D14A-CB87-47D2-A136-6B12AB635263}" dt="2023-06-19T18:00:33.916" v="247" actId="26606"/>
          <ac:spMkLst>
            <pc:docMk/>
            <pc:sldMk cId="407754323" sldId="257"/>
            <ac:spMk id="45" creationId="{1CD81A2A-6ED4-4EF4-A14C-912D31E14800}"/>
          </ac:spMkLst>
        </pc:spChg>
        <pc:spChg chg="add del">
          <ac:chgData name="Raximov Miryoqub" userId="8b44a4dcf6e02eb8" providerId="LiveId" clId="{1CB1D14A-CB87-47D2-A136-6B12AB635263}" dt="2023-06-19T18:00:33.916" v="247" actId="26606"/>
          <ac:spMkLst>
            <pc:docMk/>
            <pc:sldMk cId="407754323" sldId="257"/>
            <ac:spMk id="47" creationId="{1661932C-CA15-4E17-B115-FAE7CBEE4789}"/>
          </ac:spMkLst>
        </pc:spChg>
        <pc:spChg chg="add del">
          <ac:chgData name="Raximov Miryoqub" userId="8b44a4dcf6e02eb8" providerId="LiveId" clId="{1CB1D14A-CB87-47D2-A136-6B12AB635263}" dt="2023-06-19T18:00:33.916" v="247" actId="26606"/>
          <ac:spMkLst>
            <pc:docMk/>
            <pc:sldMk cId="407754323" sldId="257"/>
            <ac:spMk id="49" creationId="{8590ADD5-9383-4D3D-9047-3DA2593CCB5D}"/>
          </ac:spMkLst>
        </pc:spChg>
        <pc:spChg chg="add del">
          <ac:chgData name="Raximov Miryoqub" userId="8b44a4dcf6e02eb8" providerId="LiveId" clId="{1CB1D14A-CB87-47D2-A136-6B12AB635263}" dt="2023-06-19T18:00:33.916" v="247" actId="26606"/>
          <ac:spMkLst>
            <pc:docMk/>
            <pc:sldMk cId="407754323" sldId="257"/>
            <ac:spMk id="51" creationId="{DABE3E45-88CF-45D8-8D40-C773324D93F6}"/>
          </ac:spMkLst>
        </pc:spChg>
        <pc:spChg chg="add del">
          <ac:chgData name="Raximov Miryoqub" userId="8b44a4dcf6e02eb8" providerId="LiveId" clId="{1CB1D14A-CB87-47D2-A136-6B12AB635263}" dt="2023-06-19T18:00:33.916" v="247" actId="26606"/>
          <ac:spMkLst>
            <pc:docMk/>
            <pc:sldMk cId="407754323" sldId="257"/>
            <ac:spMk id="55" creationId="{B91ECDA9-56DC-4270-8F33-01C5637B8CEB}"/>
          </ac:spMkLst>
        </pc:spChg>
        <pc:spChg chg="add del">
          <ac:chgData name="Raximov Miryoqub" userId="8b44a4dcf6e02eb8" providerId="LiveId" clId="{1CB1D14A-CB87-47D2-A136-6B12AB635263}" dt="2023-06-19T18:00:33.916" v="247" actId="26606"/>
          <ac:spMkLst>
            <pc:docMk/>
            <pc:sldMk cId="407754323" sldId="257"/>
            <ac:spMk id="57" creationId="{75F47824-961D-465D-84F9-EAE11BC6173B}"/>
          </ac:spMkLst>
        </pc:spChg>
        <pc:spChg chg="add del">
          <ac:chgData name="Raximov Miryoqub" userId="8b44a4dcf6e02eb8" providerId="LiveId" clId="{1CB1D14A-CB87-47D2-A136-6B12AB635263}" dt="2023-06-19T18:00:33.916" v="247" actId="26606"/>
          <ac:spMkLst>
            <pc:docMk/>
            <pc:sldMk cId="407754323" sldId="257"/>
            <ac:spMk id="59" creationId="{FEC9DA3E-C1D7-472D-B7C0-F71AE41FBA23}"/>
          </ac:spMkLst>
        </pc:spChg>
        <pc:spChg chg="add">
          <ac:chgData name="Raximov Miryoqub" userId="8b44a4dcf6e02eb8" providerId="LiveId" clId="{1CB1D14A-CB87-47D2-A136-6B12AB635263}" dt="2023-06-19T18:00:33.916" v="247" actId="26606"/>
          <ac:spMkLst>
            <pc:docMk/>
            <pc:sldMk cId="407754323" sldId="257"/>
            <ac:spMk id="64" creationId="{7FF47CB7-972F-479F-A36D-9E72D26EC8DA}"/>
          </ac:spMkLst>
        </pc:spChg>
        <pc:spChg chg="add">
          <ac:chgData name="Raximov Miryoqub" userId="8b44a4dcf6e02eb8" providerId="LiveId" clId="{1CB1D14A-CB87-47D2-A136-6B12AB635263}" dt="2023-06-19T18:00:33.916" v="247" actId="26606"/>
          <ac:spMkLst>
            <pc:docMk/>
            <pc:sldMk cId="407754323" sldId="257"/>
            <ac:spMk id="66" creationId="{0D153B68-5844-490D-8E67-F616D6D721CA}"/>
          </ac:spMkLst>
        </pc:spChg>
        <pc:spChg chg="add">
          <ac:chgData name="Raximov Miryoqub" userId="8b44a4dcf6e02eb8" providerId="LiveId" clId="{1CB1D14A-CB87-47D2-A136-6B12AB635263}" dt="2023-06-19T18:00:33.916" v="247" actId="26606"/>
          <ac:spMkLst>
            <pc:docMk/>
            <pc:sldMk cId="407754323" sldId="257"/>
            <ac:spMk id="68" creationId="{9A0D773F-7A7D-4DBB-9DEA-86BB8B8F4BC8}"/>
          </ac:spMkLst>
        </pc:spChg>
        <pc:grpChg chg="add del">
          <ac:chgData name="Raximov Miryoqub" userId="8b44a4dcf6e02eb8" providerId="LiveId" clId="{1CB1D14A-CB87-47D2-A136-6B12AB635263}" dt="2023-06-19T17:59:35.779" v="241" actId="26606"/>
          <ac:grpSpMkLst>
            <pc:docMk/>
            <pc:sldMk cId="407754323" sldId="257"/>
            <ac:grpSpMk id="22" creationId="{D74613BB-817C-4C4F-8A24-4936F2F064C0}"/>
          </ac:grpSpMkLst>
        </pc:grpChg>
        <pc:grpChg chg="add del">
          <ac:chgData name="Raximov Miryoqub" userId="8b44a4dcf6e02eb8" providerId="LiveId" clId="{1CB1D14A-CB87-47D2-A136-6B12AB635263}" dt="2023-06-19T18:00:21.253" v="245" actId="26606"/>
          <ac:grpSpMkLst>
            <pc:docMk/>
            <pc:sldMk cId="407754323" sldId="257"/>
            <ac:grpSpMk id="34" creationId="{D74613BB-817C-4C4F-8A24-4936F2F064C0}"/>
          </ac:grpSpMkLst>
        </pc:grpChg>
        <pc:picChg chg="add del">
          <ac:chgData name="Raximov Miryoqub" userId="8b44a4dcf6e02eb8" providerId="LiveId" clId="{1CB1D14A-CB87-47D2-A136-6B12AB635263}" dt="2023-06-19T17:59:12.702" v="180" actId="26606"/>
          <ac:picMkLst>
            <pc:docMk/>
            <pc:sldMk cId="407754323" sldId="257"/>
            <ac:picMk id="5" creationId="{8B7090F2-991D-D1FF-6B81-331FB0FEE0B5}"/>
          </ac:picMkLst>
        </pc:picChg>
        <pc:picChg chg="add mod ord">
          <ac:chgData name="Raximov Miryoqub" userId="8b44a4dcf6e02eb8" providerId="LiveId" clId="{1CB1D14A-CB87-47D2-A136-6B12AB635263}" dt="2023-06-19T18:03:48.259" v="339" actId="1038"/>
          <ac:picMkLst>
            <pc:docMk/>
            <pc:sldMk cId="407754323" sldId="257"/>
            <ac:picMk id="7" creationId="{D5D62F20-646D-1B91-DE51-FA26061DDDD0}"/>
          </ac:picMkLst>
        </pc:picChg>
        <pc:cxnChg chg="add del">
          <ac:chgData name="Raximov Miryoqub" userId="8b44a4dcf6e02eb8" providerId="LiveId" clId="{1CB1D14A-CB87-47D2-A136-6B12AB635263}" dt="2023-06-19T18:00:33.916" v="247" actId="26606"/>
          <ac:cxnSpMkLst>
            <pc:docMk/>
            <pc:sldMk cId="407754323" sldId="257"/>
            <ac:cxnSpMk id="53" creationId="{49CD1692-827B-4C8D-B4A1-134FD04CF45C}"/>
          </ac:cxnSpMkLst>
        </pc:cxnChg>
      </pc:sldChg>
      <pc:sldChg chg="addSp modSp new del mod setBg">
        <pc:chgData name="Raximov Miryoqub" userId="8b44a4dcf6e02eb8" providerId="LiveId" clId="{1CB1D14A-CB87-47D2-A136-6B12AB635263}" dt="2023-06-19T18:19:46.152" v="598" actId="47"/>
        <pc:sldMkLst>
          <pc:docMk/>
          <pc:sldMk cId="4218058817" sldId="258"/>
        </pc:sldMkLst>
        <pc:spChg chg="mod">
          <ac:chgData name="Raximov Miryoqub" userId="8b44a4dcf6e02eb8" providerId="LiveId" clId="{1CB1D14A-CB87-47D2-A136-6B12AB635263}" dt="2023-06-19T18:15:51.873" v="552" actId="14100"/>
          <ac:spMkLst>
            <pc:docMk/>
            <pc:sldMk cId="4218058817" sldId="258"/>
            <ac:spMk id="2" creationId="{7289F47C-3E3B-77E4-10AC-3BA2A7B2CC8E}"/>
          </ac:spMkLst>
        </pc:spChg>
        <pc:spChg chg="mod">
          <ac:chgData name="Raximov Miryoqub" userId="8b44a4dcf6e02eb8" providerId="LiveId" clId="{1CB1D14A-CB87-47D2-A136-6B12AB635263}" dt="2023-06-19T18:15:40.629" v="550" actId="26606"/>
          <ac:spMkLst>
            <pc:docMk/>
            <pc:sldMk cId="4218058817" sldId="258"/>
            <ac:spMk id="3" creationId="{EE0550C2-F6A8-4DBE-AC43-887A3A2D9360}"/>
          </ac:spMkLst>
        </pc:spChg>
        <pc:spChg chg="add">
          <ac:chgData name="Raximov Miryoqub" userId="8b44a4dcf6e02eb8" providerId="LiveId" clId="{1CB1D14A-CB87-47D2-A136-6B12AB635263}" dt="2023-06-19T18:15:40.629" v="550" actId="26606"/>
          <ac:spMkLst>
            <pc:docMk/>
            <pc:sldMk cId="4218058817" sldId="258"/>
            <ac:spMk id="10" creationId="{1CD81A2A-6ED4-4EF4-A14C-912D31E14800}"/>
          </ac:spMkLst>
        </pc:spChg>
        <pc:spChg chg="add">
          <ac:chgData name="Raximov Miryoqub" userId="8b44a4dcf6e02eb8" providerId="LiveId" clId="{1CB1D14A-CB87-47D2-A136-6B12AB635263}" dt="2023-06-19T18:15:40.629" v="550" actId="26606"/>
          <ac:spMkLst>
            <pc:docMk/>
            <pc:sldMk cId="4218058817" sldId="258"/>
            <ac:spMk id="12" creationId="{1661932C-CA15-4E17-B115-FAE7CBEE4789}"/>
          </ac:spMkLst>
        </pc:spChg>
        <pc:spChg chg="add">
          <ac:chgData name="Raximov Miryoqub" userId="8b44a4dcf6e02eb8" providerId="LiveId" clId="{1CB1D14A-CB87-47D2-A136-6B12AB635263}" dt="2023-06-19T18:15:40.629" v="550" actId="26606"/>
          <ac:spMkLst>
            <pc:docMk/>
            <pc:sldMk cId="4218058817" sldId="258"/>
            <ac:spMk id="14" creationId="{8590ADD5-9383-4D3D-9047-3DA2593CCB5D}"/>
          </ac:spMkLst>
        </pc:spChg>
        <pc:spChg chg="add">
          <ac:chgData name="Raximov Miryoqub" userId="8b44a4dcf6e02eb8" providerId="LiveId" clId="{1CB1D14A-CB87-47D2-A136-6B12AB635263}" dt="2023-06-19T18:15:40.629" v="550" actId="26606"/>
          <ac:spMkLst>
            <pc:docMk/>
            <pc:sldMk cId="4218058817" sldId="258"/>
            <ac:spMk id="16" creationId="{DABE3E45-88CF-45D8-8D40-C773324D93F6}"/>
          </ac:spMkLst>
        </pc:spChg>
        <pc:spChg chg="add">
          <ac:chgData name="Raximov Miryoqub" userId="8b44a4dcf6e02eb8" providerId="LiveId" clId="{1CB1D14A-CB87-47D2-A136-6B12AB635263}" dt="2023-06-19T18:15:40.629" v="550" actId="26606"/>
          <ac:spMkLst>
            <pc:docMk/>
            <pc:sldMk cId="4218058817" sldId="258"/>
            <ac:spMk id="20" creationId="{B91ECDA9-56DC-4270-8F33-01C5637B8CEB}"/>
          </ac:spMkLst>
        </pc:spChg>
        <pc:spChg chg="add">
          <ac:chgData name="Raximov Miryoqub" userId="8b44a4dcf6e02eb8" providerId="LiveId" clId="{1CB1D14A-CB87-47D2-A136-6B12AB635263}" dt="2023-06-19T18:15:40.629" v="550" actId="26606"/>
          <ac:spMkLst>
            <pc:docMk/>
            <pc:sldMk cId="4218058817" sldId="258"/>
            <ac:spMk id="22" creationId="{75F47824-961D-465D-84F9-EAE11BC6173B}"/>
          </ac:spMkLst>
        </pc:spChg>
        <pc:spChg chg="add">
          <ac:chgData name="Raximov Miryoqub" userId="8b44a4dcf6e02eb8" providerId="LiveId" clId="{1CB1D14A-CB87-47D2-A136-6B12AB635263}" dt="2023-06-19T18:15:40.629" v="550" actId="26606"/>
          <ac:spMkLst>
            <pc:docMk/>
            <pc:sldMk cId="4218058817" sldId="258"/>
            <ac:spMk id="24" creationId="{FEC9DA3E-C1D7-472D-B7C0-F71AE41FBA23}"/>
          </ac:spMkLst>
        </pc:spChg>
        <pc:picChg chg="add">
          <ac:chgData name="Raximov Miryoqub" userId="8b44a4dcf6e02eb8" providerId="LiveId" clId="{1CB1D14A-CB87-47D2-A136-6B12AB635263}" dt="2023-06-19T18:15:40.629" v="550" actId="26606"/>
          <ac:picMkLst>
            <pc:docMk/>
            <pc:sldMk cId="4218058817" sldId="258"/>
            <ac:picMk id="7" creationId="{4B3B7081-82E6-DD4C-35AE-4940734D2D8D}"/>
          </ac:picMkLst>
        </pc:picChg>
        <pc:cxnChg chg="add">
          <ac:chgData name="Raximov Miryoqub" userId="8b44a4dcf6e02eb8" providerId="LiveId" clId="{1CB1D14A-CB87-47D2-A136-6B12AB635263}" dt="2023-06-19T18:15:40.629" v="550" actId="26606"/>
          <ac:cxnSpMkLst>
            <pc:docMk/>
            <pc:sldMk cId="4218058817" sldId="258"/>
            <ac:cxnSpMk id="18" creationId="{49CD1692-827B-4C8D-B4A1-134FD04CF45C}"/>
          </ac:cxnSpMkLst>
        </pc:cxnChg>
      </pc:sldChg>
      <pc:sldChg chg="addSp delSp modSp new mod setBg">
        <pc:chgData name="Raximov Miryoqub" userId="8b44a4dcf6e02eb8" providerId="LiveId" clId="{1CB1D14A-CB87-47D2-A136-6B12AB635263}" dt="2023-06-19T18:25:57.285" v="847" actId="123"/>
        <pc:sldMkLst>
          <pc:docMk/>
          <pc:sldMk cId="795596272" sldId="259"/>
        </pc:sldMkLst>
        <pc:spChg chg="mod">
          <ac:chgData name="Raximov Miryoqub" userId="8b44a4dcf6e02eb8" providerId="LiveId" clId="{1CB1D14A-CB87-47D2-A136-6B12AB635263}" dt="2023-06-19T18:24:21.586" v="832" actId="26606"/>
          <ac:spMkLst>
            <pc:docMk/>
            <pc:sldMk cId="795596272" sldId="259"/>
            <ac:spMk id="2" creationId="{120EBC88-C35B-62CA-F879-CAD31349EBAC}"/>
          </ac:spMkLst>
        </pc:spChg>
        <pc:spChg chg="del">
          <ac:chgData name="Raximov Miryoqub" userId="8b44a4dcf6e02eb8" providerId="LiveId" clId="{1CB1D14A-CB87-47D2-A136-6B12AB635263}" dt="2023-06-19T18:17:11.719" v="571" actId="26606"/>
          <ac:spMkLst>
            <pc:docMk/>
            <pc:sldMk cId="795596272" sldId="259"/>
            <ac:spMk id="3" creationId="{12C7E866-A3CC-F763-A16D-228948A1C8DC}"/>
          </ac:spMkLst>
        </pc:spChg>
        <pc:spChg chg="add del mod">
          <ac:chgData name="Raximov Miryoqub" userId="8b44a4dcf6e02eb8" providerId="LiveId" clId="{1CB1D14A-CB87-47D2-A136-6B12AB635263}" dt="2023-06-19T18:24:21.631" v="833" actId="26606"/>
          <ac:spMkLst>
            <pc:docMk/>
            <pc:sldMk cId="795596272" sldId="259"/>
            <ac:spMk id="4" creationId="{70FACB68-85A5-61F4-66D7-469A6FB37614}"/>
          </ac:spMkLst>
        </pc:spChg>
        <pc:spChg chg="add del">
          <ac:chgData name="Raximov Miryoqub" userId="8b44a4dcf6e02eb8" providerId="LiveId" clId="{1CB1D14A-CB87-47D2-A136-6B12AB635263}" dt="2023-06-19T18:17:22.704" v="573" actId="26606"/>
          <ac:spMkLst>
            <pc:docMk/>
            <pc:sldMk cId="795596272" sldId="259"/>
            <ac:spMk id="9" creationId="{E91DC736-0EF8-4F87-9146-EBF1D2EE4D3D}"/>
          </ac:spMkLst>
        </pc:spChg>
        <pc:spChg chg="add del">
          <ac:chgData name="Raximov Miryoqub" userId="8b44a4dcf6e02eb8" providerId="LiveId" clId="{1CB1D14A-CB87-47D2-A136-6B12AB635263}" dt="2023-06-19T18:17:22.704" v="573" actId="26606"/>
          <ac:spMkLst>
            <pc:docMk/>
            <pc:sldMk cId="795596272" sldId="259"/>
            <ac:spMk id="11" creationId="{097CD68E-23E3-4007-8847-CD0944C4F7BE}"/>
          </ac:spMkLst>
        </pc:spChg>
        <pc:spChg chg="add del">
          <ac:chgData name="Raximov Miryoqub" userId="8b44a4dcf6e02eb8" providerId="LiveId" clId="{1CB1D14A-CB87-47D2-A136-6B12AB635263}" dt="2023-06-19T18:17:22.704" v="573" actId="26606"/>
          <ac:spMkLst>
            <pc:docMk/>
            <pc:sldMk cId="795596272" sldId="259"/>
            <ac:spMk id="13" creationId="{AF2F604E-43BE-4DC3-B983-E071523364F8}"/>
          </ac:spMkLst>
        </pc:spChg>
        <pc:spChg chg="add del">
          <ac:chgData name="Raximov Miryoqub" userId="8b44a4dcf6e02eb8" providerId="LiveId" clId="{1CB1D14A-CB87-47D2-A136-6B12AB635263}" dt="2023-06-19T18:17:22.704" v="573" actId="26606"/>
          <ac:spMkLst>
            <pc:docMk/>
            <pc:sldMk cId="795596272" sldId="259"/>
            <ac:spMk id="15" creationId="{08C9B587-E65E-4B52-B37C-ABEBB6E87928}"/>
          </ac:spMkLst>
        </pc:spChg>
        <pc:spChg chg="add del">
          <ac:chgData name="Raximov Miryoqub" userId="8b44a4dcf6e02eb8" providerId="LiveId" clId="{1CB1D14A-CB87-47D2-A136-6B12AB635263}" dt="2023-06-19T18:24:21.631" v="833" actId="26606"/>
          <ac:spMkLst>
            <pc:docMk/>
            <pc:sldMk cId="795596272" sldId="259"/>
            <ac:spMk id="20" creationId="{06DA9DF9-31F7-4056-B42E-878CC92417B8}"/>
          </ac:spMkLst>
        </pc:spChg>
        <pc:spChg chg="add del">
          <ac:chgData name="Raximov Miryoqub" userId="8b44a4dcf6e02eb8" providerId="LiveId" clId="{1CB1D14A-CB87-47D2-A136-6B12AB635263}" dt="2023-06-19T18:24:21.586" v="832" actId="26606"/>
          <ac:spMkLst>
            <pc:docMk/>
            <pc:sldMk cId="795596272" sldId="259"/>
            <ac:spMk id="22" creationId="{B0B8DCBA-FEED-46EF-A140-35B904015B49}"/>
          </ac:spMkLst>
        </pc:spChg>
        <pc:spChg chg="add del">
          <ac:chgData name="Raximov Miryoqub" userId="8b44a4dcf6e02eb8" providerId="LiveId" clId="{1CB1D14A-CB87-47D2-A136-6B12AB635263}" dt="2023-06-19T18:17:44.183" v="576" actId="26606"/>
          <ac:spMkLst>
            <pc:docMk/>
            <pc:sldMk cId="795596272" sldId="259"/>
            <ac:spMk id="25" creationId="{27427488-068E-4B55-AC8D-CD070B8CD46D}"/>
          </ac:spMkLst>
        </pc:spChg>
        <pc:spChg chg="add del">
          <ac:chgData name="Raximov Miryoqub" userId="8b44a4dcf6e02eb8" providerId="LiveId" clId="{1CB1D14A-CB87-47D2-A136-6B12AB635263}" dt="2023-06-19T18:17:44.183" v="576" actId="26606"/>
          <ac:spMkLst>
            <pc:docMk/>
            <pc:sldMk cId="795596272" sldId="259"/>
            <ac:spMk id="31" creationId="{3FE49A6B-0100-4397-88F8-FE2410D089A8}"/>
          </ac:spMkLst>
        </pc:spChg>
        <pc:spChg chg="add del">
          <ac:chgData name="Raximov Miryoqub" userId="8b44a4dcf6e02eb8" providerId="LiveId" clId="{1CB1D14A-CB87-47D2-A136-6B12AB635263}" dt="2023-06-19T18:24:21.586" v="832" actId="26606"/>
          <ac:spMkLst>
            <pc:docMk/>
            <pc:sldMk cId="795596272" sldId="259"/>
            <ac:spMk id="32" creationId="{D5B0017B-2ECA-49AF-B397-DC140825DF8D}"/>
          </ac:spMkLst>
        </pc:spChg>
        <pc:spChg chg="add del">
          <ac:chgData name="Raximov Miryoqub" userId="8b44a4dcf6e02eb8" providerId="LiveId" clId="{1CB1D14A-CB87-47D2-A136-6B12AB635263}" dt="2023-06-19T18:17:44.183" v="576" actId="26606"/>
          <ac:spMkLst>
            <pc:docMk/>
            <pc:sldMk cId="795596272" sldId="259"/>
            <ac:spMk id="33" creationId="{A20AF199-99C2-4569-9CAF-24514AE5E82A}"/>
          </ac:spMkLst>
        </pc:spChg>
        <pc:spChg chg="add">
          <ac:chgData name="Raximov Miryoqub" userId="8b44a4dcf6e02eb8" providerId="LiveId" clId="{1CB1D14A-CB87-47D2-A136-6B12AB635263}" dt="2023-06-19T18:24:21.631" v="833" actId="26606"/>
          <ac:spMkLst>
            <pc:docMk/>
            <pc:sldMk cId="795596272" sldId="259"/>
            <ac:spMk id="36" creationId="{06DA9DF9-31F7-4056-B42E-878CC92417B8}"/>
          </ac:spMkLst>
        </pc:spChg>
        <pc:grpChg chg="add del">
          <ac:chgData name="Raximov Miryoqub" userId="8b44a4dcf6e02eb8" providerId="LiveId" clId="{1CB1D14A-CB87-47D2-A136-6B12AB635263}" dt="2023-06-19T18:24:21.586" v="832" actId="26606"/>
          <ac:grpSpMkLst>
            <pc:docMk/>
            <pc:sldMk cId="795596272" sldId="259"/>
            <ac:grpSpMk id="23" creationId="{AE1C45F0-260A-458C-96ED-C1F6D2151219}"/>
          </ac:grpSpMkLst>
        </pc:grpChg>
        <pc:grpChg chg="add del">
          <ac:chgData name="Raximov Miryoqub" userId="8b44a4dcf6e02eb8" providerId="LiveId" clId="{1CB1D14A-CB87-47D2-A136-6B12AB635263}" dt="2023-06-19T18:17:44.183" v="576" actId="26606"/>
          <ac:grpSpMkLst>
            <pc:docMk/>
            <pc:sldMk cId="795596272" sldId="259"/>
            <ac:grpSpMk id="27" creationId="{5DD5AFF2-B0BF-41FA-BA95-B06DB47DF11B}"/>
          </ac:grpSpMkLst>
        </pc:grpChg>
        <pc:graphicFrameChg chg="add mod">
          <ac:chgData name="Raximov Miryoqub" userId="8b44a4dcf6e02eb8" providerId="LiveId" clId="{1CB1D14A-CB87-47D2-A136-6B12AB635263}" dt="2023-06-19T18:25:57.285" v="847" actId="123"/>
          <ac:graphicFrameMkLst>
            <pc:docMk/>
            <pc:sldMk cId="795596272" sldId="259"/>
            <ac:graphicFrameMk id="37" creationId="{D749733D-4688-F523-A844-7BE7BB5106DB}"/>
          </ac:graphicFrameMkLst>
        </pc:graphicFrameChg>
        <pc:picChg chg="add mod ord">
          <ac:chgData name="Raximov Miryoqub" userId="8b44a4dcf6e02eb8" providerId="LiveId" clId="{1CB1D14A-CB87-47D2-A136-6B12AB635263}" dt="2023-06-19T18:24:21.586" v="832" actId="26606"/>
          <ac:picMkLst>
            <pc:docMk/>
            <pc:sldMk cId="795596272" sldId="259"/>
            <ac:picMk id="5" creationId="{54772248-FC53-2109-A0E1-75A7C0547661}"/>
          </ac:picMkLst>
        </pc:picChg>
        <pc:cxnChg chg="add del">
          <ac:chgData name="Raximov Miryoqub" userId="8b44a4dcf6e02eb8" providerId="LiveId" clId="{1CB1D14A-CB87-47D2-A136-6B12AB635263}" dt="2023-06-19T18:24:21.586" v="832" actId="26606"/>
          <ac:cxnSpMkLst>
            <pc:docMk/>
            <pc:sldMk cId="795596272" sldId="259"/>
            <ac:cxnSpMk id="34" creationId="{6CF1BAF6-AD41-4082-B212-8A1F9A2E8779}"/>
          </ac:cxnSpMkLst>
        </pc:cxnChg>
      </pc:sldChg>
      <pc:sldChg chg="addSp delSp modSp new mod setBg setClrOvrMap">
        <pc:chgData name="Raximov Miryoqub" userId="8b44a4dcf6e02eb8" providerId="LiveId" clId="{1CB1D14A-CB87-47D2-A136-6B12AB635263}" dt="2023-06-19T19:04:44.354" v="964" actId="20577"/>
        <pc:sldMkLst>
          <pc:docMk/>
          <pc:sldMk cId="927224406" sldId="260"/>
        </pc:sldMkLst>
        <pc:spChg chg="mod">
          <ac:chgData name="Raximov Miryoqub" userId="8b44a4dcf6e02eb8" providerId="LiveId" clId="{1CB1D14A-CB87-47D2-A136-6B12AB635263}" dt="2023-06-19T19:00:38.524" v="918" actId="14100"/>
          <ac:spMkLst>
            <pc:docMk/>
            <pc:sldMk cId="927224406" sldId="260"/>
            <ac:spMk id="2" creationId="{8BFEAC52-986B-6601-F710-AED24F3048CA}"/>
          </ac:spMkLst>
        </pc:spChg>
        <pc:spChg chg="add del mod">
          <ac:chgData name="Raximov Miryoqub" userId="8b44a4dcf6e02eb8" providerId="LiveId" clId="{1CB1D14A-CB87-47D2-A136-6B12AB635263}" dt="2023-06-19T19:04:44.354" v="964" actId="20577"/>
          <ac:spMkLst>
            <pc:docMk/>
            <pc:sldMk cId="927224406" sldId="260"/>
            <ac:spMk id="3" creationId="{BE7451E7-4457-7529-F128-CEE7F0E82927}"/>
          </ac:spMkLst>
        </pc:spChg>
        <pc:spChg chg="add">
          <ac:chgData name="Raximov Miryoqub" userId="8b44a4dcf6e02eb8" providerId="LiveId" clId="{1CB1D14A-CB87-47D2-A136-6B12AB635263}" dt="2023-06-19T19:00:07.676" v="912" actId="26606"/>
          <ac:spMkLst>
            <pc:docMk/>
            <pc:sldMk cId="927224406" sldId="260"/>
            <ac:spMk id="6" creationId="{C2554CA6-288E-4202-BC52-2E5A8F0C0AED}"/>
          </ac:spMkLst>
        </pc:spChg>
        <pc:spChg chg="add">
          <ac:chgData name="Raximov Miryoqub" userId="8b44a4dcf6e02eb8" providerId="LiveId" clId="{1CB1D14A-CB87-47D2-A136-6B12AB635263}" dt="2023-06-19T19:00:07.676" v="912" actId="26606"/>
          <ac:spMkLst>
            <pc:docMk/>
            <pc:sldMk cId="927224406" sldId="260"/>
            <ac:spMk id="7" creationId="{B10BB131-AC8E-4A8E-A5D1-36260F720C3B}"/>
          </ac:spMkLst>
        </pc:spChg>
        <pc:spChg chg="add del">
          <ac:chgData name="Raximov Miryoqub" userId="8b44a4dcf6e02eb8" providerId="LiveId" clId="{1CB1D14A-CB87-47D2-A136-6B12AB635263}" dt="2023-06-19T18:59:23.315" v="886" actId="26606"/>
          <ac:spMkLst>
            <pc:docMk/>
            <pc:sldMk cId="927224406" sldId="260"/>
            <ac:spMk id="8" creationId="{100EDD19-6802-4EC3-95CE-CFFAB042CFD6}"/>
          </ac:spMkLst>
        </pc:spChg>
        <pc:spChg chg="add del">
          <ac:chgData name="Raximov Miryoqub" userId="8b44a4dcf6e02eb8" providerId="LiveId" clId="{1CB1D14A-CB87-47D2-A136-6B12AB635263}" dt="2023-06-19T18:58:35.848" v="865" actId="26606"/>
          <ac:spMkLst>
            <pc:docMk/>
            <pc:sldMk cId="927224406" sldId="260"/>
            <ac:spMk id="9" creationId="{0671A8AE-40A1-4631-A6B8-581AFF065482}"/>
          </ac:spMkLst>
        </pc:spChg>
        <pc:spChg chg="add del">
          <ac:chgData name="Raximov Miryoqub" userId="8b44a4dcf6e02eb8" providerId="LiveId" clId="{1CB1D14A-CB87-47D2-A136-6B12AB635263}" dt="2023-06-19T18:59:23.315" v="886" actId="26606"/>
          <ac:spMkLst>
            <pc:docMk/>
            <pc:sldMk cId="927224406" sldId="260"/>
            <ac:spMk id="10" creationId="{DB17E863-922E-4C26-BD64-E8FD41D28661}"/>
          </ac:spMkLst>
        </pc:spChg>
        <pc:spChg chg="add del">
          <ac:chgData name="Raximov Miryoqub" userId="8b44a4dcf6e02eb8" providerId="LiveId" clId="{1CB1D14A-CB87-47D2-A136-6B12AB635263}" dt="2023-06-19T18:58:35.848" v="865" actId="26606"/>
          <ac:spMkLst>
            <pc:docMk/>
            <pc:sldMk cId="927224406" sldId="260"/>
            <ac:spMk id="11" creationId="{AB58EF07-17C2-48CF-ABB0-EEF1F17CB8F0}"/>
          </ac:spMkLst>
        </pc:spChg>
        <pc:spChg chg="add del">
          <ac:chgData name="Raximov Miryoqub" userId="8b44a4dcf6e02eb8" providerId="LiveId" clId="{1CB1D14A-CB87-47D2-A136-6B12AB635263}" dt="2023-06-19T18:59:29.444" v="888" actId="26606"/>
          <ac:spMkLst>
            <pc:docMk/>
            <pc:sldMk cId="927224406" sldId="260"/>
            <ac:spMk id="12" creationId="{5A59F003-E00A-43F9-91DC-CC54E3B87466}"/>
          </ac:spMkLst>
        </pc:spChg>
        <pc:spChg chg="add del">
          <ac:chgData name="Raximov Miryoqub" userId="8b44a4dcf6e02eb8" providerId="LiveId" clId="{1CB1D14A-CB87-47D2-A136-6B12AB635263}" dt="2023-06-19T18:58:35.848" v="865" actId="26606"/>
          <ac:spMkLst>
            <pc:docMk/>
            <pc:sldMk cId="927224406" sldId="260"/>
            <ac:spMk id="13" creationId="{AF2F604E-43BE-4DC3-B983-E071523364F8}"/>
          </ac:spMkLst>
        </pc:spChg>
        <pc:spChg chg="add del">
          <ac:chgData name="Raximov Miryoqub" userId="8b44a4dcf6e02eb8" providerId="LiveId" clId="{1CB1D14A-CB87-47D2-A136-6B12AB635263}" dt="2023-06-19T18:58:35.848" v="865" actId="26606"/>
          <ac:spMkLst>
            <pc:docMk/>
            <pc:sldMk cId="927224406" sldId="260"/>
            <ac:spMk id="15" creationId="{08C9B587-E65E-4B52-B37C-ABEBB6E87928}"/>
          </ac:spMkLst>
        </pc:spChg>
        <pc:spChg chg="add del">
          <ac:chgData name="Raximov Miryoqub" userId="8b44a4dcf6e02eb8" providerId="LiveId" clId="{1CB1D14A-CB87-47D2-A136-6B12AB635263}" dt="2023-06-19T18:59:29.444" v="888" actId="26606"/>
          <ac:spMkLst>
            <pc:docMk/>
            <pc:sldMk cId="927224406" sldId="260"/>
            <ac:spMk id="16" creationId="{D74A4382-E3AD-430A-9A1F-DFA3E0E77A7D}"/>
          </ac:spMkLst>
        </pc:spChg>
        <pc:spChg chg="add del">
          <ac:chgData name="Raximov Miryoqub" userId="8b44a4dcf6e02eb8" providerId="LiveId" clId="{1CB1D14A-CB87-47D2-A136-6B12AB635263}" dt="2023-06-19T18:59:29.444" v="888" actId="26606"/>
          <ac:spMkLst>
            <pc:docMk/>
            <pc:sldMk cId="927224406" sldId="260"/>
            <ac:spMk id="17" creationId="{79F40191-0F44-4FD1-82CC-ACB507C14BE6}"/>
          </ac:spMkLst>
        </pc:spChg>
        <pc:spChg chg="add">
          <ac:chgData name="Raximov Miryoqub" userId="8b44a4dcf6e02eb8" providerId="LiveId" clId="{1CB1D14A-CB87-47D2-A136-6B12AB635263}" dt="2023-06-19T19:00:07.676" v="912" actId="26606"/>
          <ac:spMkLst>
            <pc:docMk/>
            <pc:sldMk cId="927224406" sldId="260"/>
            <ac:spMk id="18" creationId="{5B7778FC-632E-4DCA-A7CB-0D7731CCF970}"/>
          </ac:spMkLst>
        </pc:spChg>
        <pc:spChg chg="add">
          <ac:chgData name="Raximov Miryoqub" userId="8b44a4dcf6e02eb8" providerId="LiveId" clId="{1CB1D14A-CB87-47D2-A136-6B12AB635263}" dt="2023-06-19T19:00:07.676" v="912" actId="26606"/>
          <ac:spMkLst>
            <pc:docMk/>
            <pc:sldMk cId="927224406" sldId="260"/>
            <ac:spMk id="19" creationId="{FA23A907-97FB-4A8F-880A-DD77401C4296}"/>
          </ac:spMkLst>
        </pc:spChg>
        <pc:picChg chg="add del">
          <ac:chgData name="Raximov Miryoqub" userId="8b44a4dcf6e02eb8" providerId="LiveId" clId="{1CB1D14A-CB87-47D2-A136-6B12AB635263}" dt="2023-06-19T18:58:35.848" v="865" actId="26606"/>
          <ac:picMkLst>
            <pc:docMk/>
            <pc:sldMk cId="927224406" sldId="260"/>
            <ac:picMk id="5" creationId="{ADD1C740-2C26-2FD0-13F3-E7A04C7D69A2}"/>
          </ac:picMkLst>
        </pc:picChg>
        <pc:picChg chg="add del">
          <ac:chgData name="Raximov Miryoqub" userId="8b44a4dcf6e02eb8" providerId="LiveId" clId="{1CB1D14A-CB87-47D2-A136-6B12AB635263}" dt="2023-06-19T18:59:29.444" v="888" actId="26606"/>
          <ac:picMkLst>
            <pc:docMk/>
            <pc:sldMk cId="927224406" sldId="260"/>
            <ac:picMk id="14" creationId="{70F1717D-AEE2-1CC7-7E46-99AC1B241EEE}"/>
          </ac:picMkLst>
        </pc:picChg>
        <pc:picChg chg="add mod">
          <ac:chgData name="Raximov Miryoqub" userId="8b44a4dcf6e02eb8" providerId="LiveId" clId="{1CB1D14A-CB87-47D2-A136-6B12AB635263}" dt="2023-06-19T19:04:05.641" v="942" actId="1440"/>
          <ac:picMkLst>
            <pc:docMk/>
            <pc:sldMk cId="927224406" sldId="260"/>
            <ac:picMk id="1026" creationId="{078A627C-CA89-5D2C-9303-5EEB980D3D4B}"/>
          </ac:picMkLst>
        </pc:picChg>
      </pc:sldChg>
      <pc:sldChg chg="addSp delSp modSp new mod setBg">
        <pc:chgData name="Raximov Miryoqub" userId="8b44a4dcf6e02eb8" providerId="LiveId" clId="{1CB1D14A-CB87-47D2-A136-6B12AB635263}" dt="2023-06-19T19:21:07.287" v="1096" actId="14100"/>
        <pc:sldMkLst>
          <pc:docMk/>
          <pc:sldMk cId="3079782606" sldId="261"/>
        </pc:sldMkLst>
        <pc:spChg chg="del mod">
          <ac:chgData name="Raximov Miryoqub" userId="8b44a4dcf6e02eb8" providerId="LiveId" clId="{1CB1D14A-CB87-47D2-A136-6B12AB635263}" dt="2023-06-19T19:06:35.816" v="991" actId="478"/>
          <ac:spMkLst>
            <pc:docMk/>
            <pc:sldMk cId="3079782606" sldId="261"/>
            <ac:spMk id="2" creationId="{1394371F-6644-20BD-08CC-FC7C2DD72FC8}"/>
          </ac:spMkLst>
        </pc:spChg>
        <pc:spChg chg="del">
          <ac:chgData name="Raximov Miryoqub" userId="8b44a4dcf6e02eb8" providerId="LiveId" clId="{1CB1D14A-CB87-47D2-A136-6B12AB635263}" dt="2023-06-19T19:05:40.932" v="988" actId="26606"/>
          <ac:spMkLst>
            <pc:docMk/>
            <pc:sldMk cId="3079782606" sldId="261"/>
            <ac:spMk id="3" creationId="{16461391-9867-8C34-AC3D-6C5D651E1322}"/>
          </ac:spMkLst>
        </pc:spChg>
        <pc:spChg chg="add mod">
          <ac:chgData name="Raximov Miryoqub" userId="8b44a4dcf6e02eb8" providerId="LiveId" clId="{1CB1D14A-CB87-47D2-A136-6B12AB635263}" dt="2023-06-19T19:07:38.685" v="1041" actId="27636"/>
          <ac:spMkLst>
            <pc:docMk/>
            <pc:sldMk cId="3079782606" sldId="261"/>
            <ac:spMk id="5" creationId="{4CE4C013-BE5E-3373-77C1-A0AA67F7AFF6}"/>
          </ac:spMkLst>
        </pc:spChg>
        <pc:spChg chg="add mod">
          <ac:chgData name="Raximov Miryoqub" userId="8b44a4dcf6e02eb8" providerId="LiveId" clId="{1CB1D14A-CB87-47D2-A136-6B12AB635263}" dt="2023-06-19T19:21:07.287" v="1096" actId="14100"/>
          <ac:spMkLst>
            <pc:docMk/>
            <pc:sldMk cId="3079782606" sldId="261"/>
            <ac:spMk id="6" creationId="{38E28D75-53FE-AFBA-87F3-FA6C8AFE5773}"/>
          </ac:spMkLst>
        </pc:spChg>
        <pc:spChg chg="add del">
          <ac:chgData name="Raximov Miryoqub" userId="8b44a4dcf6e02eb8" providerId="LiveId" clId="{1CB1D14A-CB87-47D2-A136-6B12AB635263}" dt="2023-06-19T19:06:43.038" v="992" actId="26606"/>
          <ac:spMkLst>
            <pc:docMk/>
            <pc:sldMk cId="3079782606" sldId="261"/>
            <ac:spMk id="10" creationId="{65219498-D544-41AC-98FE-8F956EF66A62}"/>
          </ac:spMkLst>
        </pc:spChg>
        <pc:spChg chg="add del">
          <ac:chgData name="Raximov Miryoqub" userId="8b44a4dcf6e02eb8" providerId="LiveId" clId="{1CB1D14A-CB87-47D2-A136-6B12AB635263}" dt="2023-06-19T19:06:43.038" v="992" actId="26606"/>
          <ac:spMkLst>
            <pc:docMk/>
            <pc:sldMk cId="3079782606" sldId="261"/>
            <ac:spMk id="12" creationId="{F500DBFC-17A9-4E0A-AEE2-A49F9AEEF0FD}"/>
          </ac:spMkLst>
        </pc:spChg>
        <pc:spChg chg="add">
          <ac:chgData name="Raximov Miryoqub" userId="8b44a4dcf6e02eb8" providerId="LiveId" clId="{1CB1D14A-CB87-47D2-A136-6B12AB635263}" dt="2023-06-19T19:06:43.038" v="992" actId="26606"/>
          <ac:spMkLst>
            <pc:docMk/>
            <pc:sldMk cId="3079782606" sldId="261"/>
            <ac:spMk id="23" creationId="{2B577FF9-3543-4875-815D-3D87BD8A2002}"/>
          </ac:spMkLst>
        </pc:spChg>
        <pc:spChg chg="add">
          <ac:chgData name="Raximov Miryoqub" userId="8b44a4dcf6e02eb8" providerId="LiveId" clId="{1CB1D14A-CB87-47D2-A136-6B12AB635263}" dt="2023-06-19T19:06:43.038" v="992" actId="26606"/>
          <ac:spMkLst>
            <pc:docMk/>
            <pc:sldMk cId="3079782606" sldId="261"/>
            <ac:spMk id="25" creationId="{F5569EEC-E12F-4856-B407-02B2813A4AA5}"/>
          </ac:spMkLst>
        </pc:spChg>
        <pc:spChg chg="add">
          <ac:chgData name="Raximov Miryoqub" userId="8b44a4dcf6e02eb8" providerId="LiveId" clId="{1CB1D14A-CB87-47D2-A136-6B12AB635263}" dt="2023-06-19T19:06:43.038" v="992" actId="26606"/>
          <ac:spMkLst>
            <pc:docMk/>
            <pc:sldMk cId="3079782606" sldId="261"/>
            <ac:spMk id="27" creationId="{CF860788-3A6A-45A3-B3F1-06F159665603}"/>
          </ac:spMkLst>
        </pc:spChg>
        <pc:spChg chg="add">
          <ac:chgData name="Raximov Miryoqub" userId="8b44a4dcf6e02eb8" providerId="LiveId" clId="{1CB1D14A-CB87-47D2-A136-6B12AB635263}" dt="2023-06-19T19:06:43.038" v="992" actId="26606"/>
          <ac:spMkLst>
            <pc:docMk/>
            <pc:sldMk cId="3079782606" sldId="261"/>
            <ac:spMk id="29" creationId="{DF1E3393-B852-4883-B778-ED3525112942}"/>
          </ac:spMkLst>
        </pc:spChg>
        <pc:spChg chg="add">
          <ac:chgData name="Raximov Miryoqub" userId="8b44a4dcf6e02eb8" providerId="LiveId" clId="{1CB1D14A-CB87-47D2-A136-6B12AB635263}" dt="2023-06-19T19:06:43.038" v="992" actId="26606"/>
          <ac:spMkLst>
            <pc:docMk/>
            <pc:sldMk cId="3079782606" sldId="261"/>
            <ac:spMk id="31" creationId="{39853D09-4205-4CC7-83EB-288E886AC9E4}"/>
          </ac:spMkLst>
        </pc:spChg>
        <pc:spChg chg="add">
          <ac:chgData name="Raximov Miryoqub" userId="8b44a4dcf6e02eb8" providerId="LiveId" clId="{1CB1D14A-CB87-47D2-A136-6B12AB635263}" dt="2023-06-19T19:06:43.038" v="992" actId="26606"/>
          <ac:spMkLst>
            <pc:docMk/>
            <pc:sldMk cId="3079782606" sldId="261"/>
            <ac:spMk id="33" creationId="{0D040B79-3E73-4A31-840D-D6B9C9FDFC46}"/>
          </ac:spMkLst>
        </pc:spChg>
        <pc:spChg chg="add">
          <ac:chgData name="Raximov Miryoqub" userId="8b44a4dcf6e02eb8" providerId="LiveId" clId="{1CB1D14A-CB87-47D2-A136-6B12AB635263}" dt="2023-06-19T19:06:43.038" v="992" actId="26606"/>
          <ac:spMkLst>
            <pc:docMk/>
            <pc:sldMk cId="3079782606" sldId="261"/>
            <ac:spMk id="35" creationId="{156C6AE5-3F8B-42AC-9EA4-1B686A11E93F}"/>
          </ac:spMkLst>
        </pc:spChg>
        <pc:grpChg chg="add del">
          <ac:chgData name="Raximov Miryoqub" userId="8b44a4dcf6e02eb8" providerId="LiveId" clId="{1CB1D14A-CB87-47D2-A136-6B12AB635263}" dt="2023-06-19T19:06:43.038" v="992" actId="26606"/>
          <ac:grpSpMkLst>
            <pc:docMk/>
            <pc:sldMk cId="3079782606" sldId="261"/>
            <ac:grpSpMk id="14" creationId="{D74613BB-817C-4C4F-8A24-4936F2F064C0}"/>
          </ac:grpSpMkLst>
        </pc:grpChg>
        <pc:picChg chg="add mod ord">
          <ac:chgData name="Raximov Miryoqub" userId="8b44a4dcf6e02eb8" providerId="LiveId" clId="{1CB1D14A-CB87-47D2-A136-6B12AB635263}" dt="2023-06-19T19:06:43.038" v="992" actId="26606"/>
          <ac:picMkLst>
            <pc:docMk/>
            <pc:sldMk cId="3079782606" sldId="261"/>
            <ac:picMk id="7" creationId="{ED3B21D0-9645-5B1A-897D-28876526A3E4}"/>
          </ac:picMkLst>
        </pc:picChg>
      </pc:sldChg>
      <pc:sldChg chg="addSp delSp modSp new mod setBg">
        <pc:chgData name="Raximov Miryoqub" userId="8b44a4dcf6e02eb8" providerId="LiveId" clId="{1CB1D14A-CB87-47D2-A136-6B12AB635263}" dt="2023-06-19T19:28:43.150" v="1131" actId="26606"/>
        <pc:sldMkLst>
          <pc:docMk/>
          <pc:sldMk cId="3676883426" sldId="262"/>
        </pc:sldMkLst>
        <pc:spChg chg="mod">
          <ac:chgData name="Raximov Miryoqub" userId="8b44a4dcf6e02eb8" providerId="LiveId" clId="{1CB1D14A-CB87-47D2-A136-6B12AB635263}" dt="2023-06-19T19:28:43.150" v="1131" actId="26606"/>
          <ac:spMkLst>
            <pc:docMk/>
            <pc:sldMk cId="3676883426" sldId="262"/>
            <ac:spMk id="2" creationId="{FC789382-6C22-FC2A-BB94-5E50B3BBC286}"/>
          </ac:spMkLst>
        </pc:spChg>
        <pc:spChg chg="del mod">
          <ac:chgData name="Raximov Miryoqub" userId="8b44a4dcf6e02eb8" providerId="LiveId" clId="{1CB1D14A-CB87-47D2-A136-6B12AB635263}" dt="2023-06-19T19:28:43.150" v="1131" actId="26606"/>
          <ac:spMkLst>
            <pc:docMk/>
            <pc:sldMk cId="3676883426" sldId="262"/>
            <ac:spMk id="3" creationId="{1C6FDCC5-0F59-FDBF-7090-32E42991C7DB}"/>
          </ac:spMkLst>
        </pc:spChg>
        <pc:spChg chg="add">
          <ac:chgData name="Raximov Miryoqub" userId="8b44a4dcf6e02eb8" providerId="LiveId" clId="{1CB1D14A-CB87-47D2-A136-6B12AB635263}" dt="2023-06-19T19:28:43.150" v="1131" actId="26606"/>
          <ac:spMkLst>
            <pc:docMk/>
            <pc:sldMk cId="3676883426" sldId="262"/>
            <ac:spMk id="9" creationId="{56E9B3E6-E277-4D68-BA48-9CB43FFBD6E2}"/>
          </ac:spMkLst>
        </pc:spChg>
        <pc:spChg chg="add">
          <ac:chgData name="Raximov Miryoqub" userId="8b44a4dcf6e02eb8" providerId="LiveId" clId="{1CB1D14A-CB87-47D2-A136-6B12AB635263}" dt="2023-06-19T19:28:43.150" v="1131" actId="26606"/>
          <ac:spMkLst>
            <pc:docMk/>
            <pc:sldMk cId="3676883426" sldId="262"/>
            <ac:spMk id="16" creationId="{D5B0017B-2ECA-49AF-B397-DC140825DF8D}"/>
          </ac:spMkLst>
        </pc:spChg>
        <pc:grpChg chg="add">
          <ac:chgData name="Raximov Miryoqub" userId="8b44a4dcf6e02eb8" providerId="LiveId" clId="{1CB1D14A-CB87-47D2-A136-6B12AB635263}" dt="2023-06-19T19:28:43.150" v="1131" actId="26606"/>
          <ac:grpSpMkLst>
            <pc:docMk/>
            <pc:sldMk cId="3676883426" sldId="262"/>
            <ac:grpSpMk id="11" creationId="{AE1C45F0-260A-458C-96ED-C1F6D2151219}"/>
          </ac:grpSpMkLst>
        </pc:grpChg>
        <pc:graphicFrameChg chg="add">
          <ac:chgData name="Raximov Miryoqub" userId="8b44a4dcf6e02eb8" providerId="LiveId" clId="{1CB1D14A-CB87-47D2-A136-6B12AB635263}" dt="2023-06-19T19:28:43.150" v="1131" actId="26606"/>
          <ac:graphicFrameMkLst>
            <pc:docMk/>
            <pc:sldMk cId="3676883426" sldId="262"/>
            <ac:graphicFrameMk id="5" creationId="{0082E69F-1E00-3C9B-3701-5FC229DEF38C}"/>
          </ac:graphicFrameMkLst>
        </pc:graphicFrameChg>
        <pc:cxnChg chg="add">
          <ac:chgData name="Raximov Miryoqub" userId="8b44a4dcf6e02eb8" providerId="LiveId" clId="{1CB1D14A-CB87-47D2-A136-6B12AB635263}" dt="2023-06-19T19:28:43.150" v="1131" actId="26606"/>
          <ac:cxnSpMkLst>
            <pc:docMk/>
            <pc:sldMk cId="3676883426" sldId="262"/>
            <ac:cxnSpMk id="18" creationId="{6CF1BAF6-AD41-4082-B212-8A1F9A2E8779}"/>
          </ac:cxnSpMkLst>
        </pc:cxnChg>
      </pc:sldChg>
      <pc:sldChg chg="addSp delSp modSp new mod setBg">
        <pc:chgData name="Raximov Miryoqub" userId="8b44a4dcf6e02eb8" providerId="LiveId" clId="{1CB1D14A-CB87-47D2-A136-6B12AB635263}" dt="2023-06-19T19:32:16.348" v="1205" actId="2711"/>
        <pc:sldMkLst>
          <pc:docMk/>
          <pc:sldMk cId="1939247609" sldId="263"/>
        </pc:sldMkLst>
        <pc:spChg chg="mod">
          <ac:chgData name="Raximov Miryoqub" userId="8b44a4dcf6e02eb8" providerId="LiveId" clId="{1CB1D14A-CB87-47D2-A136-6B12AB635263}" dt="2023-06-19T19:32:09.964" v="1204" actId="2711"/>
          <ac:spMkLst>
            <pc:docMk/>
            <pc:sldMk cId="1939247609" sldId="263"/>
            <ac:spMk id="2" creationId="{132B89C3-B445-35CA-C108-059A81FCF0FD}"/>
          </ac:spMkLst>
        </pc:spChg>
        <pc:spChg chg="mod">
          <ac:chgData name="Raximov Miryoqub" userId="8b44a4dcf6e02eb8" providerId="LiveId" clId="{1CB1D14A-CB87-47D2-A136-6B12AB635263}" dt="2023-06-19T19:32:16.348" v="1205" actId="2711"/>
          <ac:spMkLst>
            <pc:docMk/>
            <pc:sldMk cId="1939247609" sldId="263"/>
            <ac:spMk id="3" creationId="{8845EBA4-005C-428B-2113-B94F85BACABC}"/>
          </ac:spMkLst>
        </pc:spChg>
        <pc:spChg chg="add del">
          <ac:chgData name="Raximov Miryoqub" userId="8b44a4dcf6e02eb8" providerId="LiveId" clId="{1CB1D14A-CB87-47D2-A136-6B12AB635263}" dt="2023-06-19T19:29:55.469" v="1137" actId="26606"/>
          <ac:spMkLst>
            <pc:docMk/>
            <pc:sldMk cId="1939247609" sldId="263"/>
            <ac:spMk id="8" creationId="{E92FEB64-6EEA-4759-B4A4-BD2C1E660BA8}"/>
          </ac:spMkLst>
        </pc:spChg>
        <pc:spChg chg="add del">
          <ac:chgData name="Raximov Miryoqub" userId="8b44a4dcf6e02eb8" providerId="LiveId" clId="{1CB1D14A-CB87-47D2-A136-6B12AB635263}" dt="2023-06-19T19:29:55.469" v="1137" actId="26606"/>
          <ac:spMkLst>
            <pc:docMk/>
            <pc:sldMk cId="1939247609" sldId="263"/>
            <ac:spMk id="10" creationId="{B10BB131-AC8E-4A8E-A5D1-36260F720C3B}"/>
          </ac:spMkLst>
        </pc:spChg>
        <pc:spChg chg="add del">
          <ac:chgData name="Raximov Miryoqub" userId="8b44a4dcf6e02eb8" providerId="LiveId" clId="{1CB1D14A-CB87-47D2-A136-6B12AB635263}" dt="2023-06-19T19:29:55.469" v="1137" actId="26606"/>
          <ac:spMkLst>
            <pc:docMk/>
            <pc:sldMk cId="1939247609" sldId="263"/>
            <ac:spMk id="12" creationId="{14847E93-7DC1-4D4B-8829-B19AA7137C50}"/>
          </ac:spMkLst>
        </pc:spChg>
        <pc:spChg chg="add del">
          <ac:chgData name="Raximov Miryoqub" userId="8b44a4dcf6e02eb8" providerId="LiveId" clId="{1CB1D14A-CB87-47D2-A136-6B12AB635263}" dt="2023-06-19T19:29:55.469" v="1137" actId="26606"/>
          <ac:spMkLst>
            <pc:docMk/>
            <pc:sldMk cId="1939247609" sldId="263"/>
            <ac:spMk id="14" creationId="{5566D6E1-03A1-4D73-A4E0-35D74D568A04}"/>
          </ac:spMkLst>
        </pc:spChg>
        <pc:spChg chg="add del">
          <ac:chgData name="Raximov Miryoqub" userId="8b44a4dcf6e02eb8" providerId="LiveId" clId="{1CB1D14A-CB87-47D2-A136-6B12AB635263}" dt="2023-06-19T19:30:05.679" v="1139" actId="26606"/>
          <ac:spMkLst>
            <pc:docMk/>
            <pc:sldMk cId="1939247609" sldId="263"/>
            <ac:spMk id="15" creationId="{D5B0017B-2ECA-49AF-B397-DC140825DF8D}"/>
          </ac:spMkLst>
        </pc:spChg>
        <pc:spChg chg="add del">
          <ac:chgData name="Raximov Miryoqub" userId="8b44a4dcf6e02eb8" providerId="LiveId" clId="{1CB1D14A-CB87-47D2-A136-6B12AB635263}" dt="2023-06-19T19:29:55.469" v="1137" actId="26606"/>
          <ac:spMkLst>
            <pc:docMk/>
            <pc:sldMk cId="1939247609" sldId="263"/>
            <ac:spMk id="16" creationId="{9F835A99-04AC-494A-A572-AFE8413CC938}"/>
          </ac:spMkLst>
        </pc:spChg>
        <pc:spChg chg="add del">
          <ac:chgData name="Raximov Miryoqub" userId="8b44a4dcf6e02eb8" providerId="LiveId" clId="{1CB1D14A-CB87-47D2-A136-6B12AB635263}" dt="2023-06-19T19:29:55.469" v="1137" actId="26606"/>
          <ac:spMkLst>
            <pc:docMk/>
            <pc:sldMk cId="1939247609" sldId="263"/>
            <ac:spMk id="18" creationId="{7B786209-1B0B-4CA9-9BDD-F7327066A84D}"/>
          </ac:spMkLst>
        </pc:spChg>
        <pc:spChg chg="add del">
          <ac:chgData name="Raximov Miryoqub" userId="8b44a4dcf6e02eb8" providerId="LiveId" clId="{1CB1D14A-CB87-47D2-A136-6B12AB635263}" dt="2023-06-19T19:29:55.469" v="1137" actId="26606"/>
          <ac:spMkLst>
            <pc:docMk/>
            <pc:sldMk cId="1939247609" sldId="263"/>
            <ac:spMk id="20" creationId="{2D2964BB-484D-45AE-AD66-D407D0629652}"/>
          </ac:spMkLst>
        </pc:spChg>
        <pc:spChg chg="add del">
          <ac:chgData name="Raximov Miryoqub" userId="8b44a4dcf6e02eb8" providerId="LiveId" clId="{1CB1D14A-CB87-47D2-A136-6B12AB635263}" dt="2023-06-19T19:29:55.469" v="1137" actId="26606"/>
          <ac:spMkLst>
            <pc:docMk/>
            <pc:sldMk cId="1939247609" sldId="263"/>
            <ac:spMk id="22" creationId="{6691AC69-A76E-4DAB-B565-468B6B87ACF3}"/>
          </ac:spMkLst>
        </pc:spChg>
        <pc:spChg chg="add del">
          <ac:chgData name="Raximov Miryoqub" userId="8b44a4dcf6e02eb8" providerId="LiveId" clId="{1CB1D14A-CB87-47D2-A136-6B12AB635263}" dt="2023-06-19T19:30:05.679" v="1139" actId="26606"/>
          <ac:spMkLst>
            <pc:docMk/>
            <pc:sldMk cId="1939247609" sldId="263"/>
            <ac:spMk id="24" creationId="{B6CDA21F-E7AF-4C75-8395-33F58D5B0E45}"/>
          </ac:spMkLst>
        </pc:spChg>
        <pc:spChg chg="add">
          <ac:chgData name="Raximov Miryoqub" userId="8b44a4dcf6e02eb8" providerId="LiveId" clId="{1CB1D14A-CB87-47D2-A136-6B12AB635263}" dt="2023-06-19T19:30:05.696" v="1140" actId="26606"/>
          <ac:spMkLst>
            <pc:docMk/>
            <pc:sldMk cId="1939247609" sldId="263"/>
            <ac:spMk id="28" creationId="{3AD318CC-E2A8-4E27-9548-A047A78999B1}"/>
          </ac:spMkLst>
        </pc:spChg>
        <pc:spChg chg="add">
          <ac:chgData name="Raximov Miryoqub" userId="8b44a4dcf6e02eb8" providerId="LiveId" clId="{1CB1D14A-CB87-47D2-A136-6B12AB635263}" dt="2023-06-19T19:30:05.696" v="1140" actId="26606"/>
          <ac:spMkLst>
            <pc:docMk/>
            <pc:sldMk cId="1939247609" sldId="263"/>
            <ac:spMk id="32" creationId="{2C1BBA94-3F40-40AA-8BB9-E69E25E537C1}"/>
          </ac:spMkLst>
        </pc:spChg>
        <pc:grpChg chg="add del">
          <ac:chgData name="Raximov Miryoqub" userId="8b44a4dcf6e02eb8" providerId="LiveId" clId="{1CB1D14A-CB87-47D2-A136-6B12AB635263}" dt="2023-06-19T19:30:05.679" v="1139" actId="26606"/>
          <ac:grpSpMkLst>
            <pc:docMk/>
            <pc:sldMk cId="1939247609" sldId="263"/>
            <ac:grpSpMk id="25" creationId="{AE1C45F0-260A-458C-96ED-C1F6D2151219}"/>
          </ac:grpSpMkLst>
        </pc:grpChg>
        <pc:grpChg chg="add">
          <ac:chgData name="Raximov Miryoqub" userId="8b44a4dcf6e02eb8" providerId="LiveId" clId="{1CB1D14A-CB87-47D2-A136-6B12AB635263}" dt="2023-06-19T19:30:05.696" v="1140" actId="26606"/>
          <ac:grpSpMkLst>
            <pc:docMk/>
            <pc:sldMk cId="1939247609" sldId="263"/>
            <ac:grpSpMk id="29" creationId="{B14B560F-9DD7-4302-A60B-EBD3EF59B073}"/>
          </ac:grpSpMkLst>
        </pc:grpChg>
        <pc:cxnChg chg="add del">
          <ac:chgData name="Raximov Miryoqub" userId="8b44a4dcf6e02eb8" providerId="LiveId" clId="{1CB1D14A-CB87-47D2-A136-6B12AB635263}" dt="2023-06-19T19:30:05.679" v="1139" actId="26606"/>
          <ac:cxnSpMkLst>
            <pc:docMk/>
            <pc:sldMk cId="1939247609" sldId="263"/>
            <ac:cxnSpMk id="17" creationId="{6CF1BAF6-AD41-4082-B212-8A1F9A2E8779}"/>
          </ac:cxnSpMkLst>
        </pc:cxnChg>
      </pc:sldChg>
      <pc:sldChg chg="addSp modSp new mod setBg">
        <pc:chgData name="Raximov Miryoqub" userId="8b44a4dcf6e02eb8" providerId="LiveId" clId="{1CB1D14A-CB87-47D2-A136-6B12AB635263}" dt="2023-06-19T19:33:47.286" v="1215" actId="2711"/>
        <pc:sldMkLst>
          <pc:docMk/>
          <pc:sldMk cId="1304849928" sldId="264"/>
        </pc:sldMkLst>
        <pc:spChg chg="mod">
          <ac:chgData name="Raximov Miryoqub" userId="8b44a4dcf6e02eb8" providerId="LiveId" clId="{1CB1D14A-CB87-47D2-A136-6B12AB635263}" dt="2023-06-19T19:33:47.286" v="1215" actId="2711"/>
          <ac:spMkLst>
            <pc:docMk/>
            <pc:sldMk cId="1304849928" sldId="264"/>
            <ac:spMk id="2" creationId="{455AF7A9-F5CB-3C6F-A687-376F49E3038A}"/>
          </ac:spMkLst>
        </pc:spChg>
        <pc:spChg chg="mod">
          <ac:chgData name="Raximov Miryoqub" userId="8b44a4dcf6e02eb8" providerId="LiveId" clId="{1CB1D14A-CB87-47D2-A136-6B12AB635263}" dt="2023-06-19T19:33:24.691" v="1214" actId="123"/>
          <ac:spMkLst>
            <pc:docMk/>
            <pc:sldMk cId="1304849928" sldId="264"/>
            <ac:spMk id="3" creationId="{A0EC29CE-DBBC-0B0E-9EA3-54BB2AF6BE4D}"/>
          </ac:spMkLst>
        </pc:spChg>
        <pc:spChg chg="add">
          <ac:chgData name="Raximov Miryoqub" userId="8b44a4dcf6e02eb8" providerId="LiveId" clId="{1CB1D14A-CB87-47D2-A136-6B12AB635263}" dt="2023-06-19T19:33:05.981" v="1207" actId="26606"/>
          <ac:spMkLst>
            <pc:docMk/>
            <pc:sldMk cId="1304849928" sldId="264"/>
            <ac:spMk id="8" creationId="{8B9AA7C6-5E5A-498E-A6DF-A943376E09BC}"/>
          </ac:spMkLst>
        </pc:spChg>
        <pc:spChg chg="add">
          <ac:chgData name="Raximov Miryoqub" userId="8b44a4dcf6e02eb8" providerId="LiveId" clId="{1CB1D14A-CB87-47D2-A136-6B12AB635263}" dt="2023-06-19T19:33:05.981" v="1207" actId="26606"/>
          <ac:spMkLst>
            <pc:docMk/>
            <pc:sldMk cId="1304849928" sldId="264"/>
            <ac:spMk id="14" creationId="{81E140AE-0ABF-47C8-BF32-7D2F0CF2BA44}"/>
          </ac:spMkLst>
        </pc:spChg>
        <pc:spChg chg="add">
          <ac:chgData name="Raximov Miryoqub" userId="8b44a4dcf6e02eb8" providerId="LiveId" clId="{1CB1D14A-CB87-47D2-A136-6B12AB635263}" dt="2023-06-19T19:33:05.981" v="1207" actId="26606"/>
          <ac:spMkLst>
            <pc:docMk/>
            <pc:sldMk cId="1304849928" sldId="264"/>
            <ac:spMk id="16" creationId="{CBC4F608-B4B8-48C3-9572-C0F061B1CD99}"/>
          </ac:spMkLst>
        </pc:spChg>
        <pc:grpChg chg="add">
          <ac:chgData name="Raximov Miryoqub" userId="8b44a4dcf6e02eb8" providerId="LiveId" clId="{1CB1D14A-CB87-47D2-A136-6B12AB635263}" dt="2023-06-19T19:33:05.981" v="1207" actId="26606"/>
          <ac:grpSpMkLst>
            <pc:docMk/>
            <pc:sldMk cId="1304849928" sldId="264"/>
            <ac:grpSpMk id="10" creationId="{83EAB11A-76F7-48F4-9B4F-5BFDF4BF9670}"/>
          </ac:grpSpMkLst>
        </pc:grpChg>
      </pc:sldChg>
      <pc:sldChg chg="addSp modSp new mod setBg">
        <pc:chgData name="Raximov Miryoqub" userId="8b44a4dcf6e02eb8" providerId="LiveId" clId="{1CB1D14A-CB87-47D2-A136-6B12AB635263}" dt="2023-06-19T19:37:45.338" v="1234" actId="2711"/>
        <pc:sldMkLst>
          <pc:docMk/>
          <pc:sldMk cId="3093651607" sldId="265"/>
        </pc:sldMkLst>
        <pc:spChg chg="mod">
          <ac:chgData name="Raximov Miryoqub" userId="8b44a4dcf6e02eb8" providerId="LiveId" clId="{1CB1D14A-CB87-47D2-A136-6B12AB635263}" dt="2023-06-19T19:35:23.674" v="1232" actId="2711"/>
          <ac:spMkLst>
            <pc:docMk/>
            <pc:sldMk cId="3093651607" sldId="265"/>
            <ac:spMk id="2" creationId="{8E564A60-5C44-BB1D-E35C-7BA2F022DC26}"/>
          </ac:spMkLst>
        </pc:spChg>
        <pc:spChg chg="mod">
          <ac:chgData name="Raximov Miryoqub" userId="8b44a4dcf6e02eb8" providerId="LiveId" clId="{1CB1D14A-CB87-47D2-A136-6B12AB635263}" dt="2023-06-19T19:37:45.338" v="1234" actId="2711"/>
          <ac:spMkLst>
            <pc:docMk/>
            <pc:sldMk cId="3093651607" sldId="265"/>
            <ac:spMk id="3" creationId="{5F22D984-3609-35EC-B948-9F509164E2BF}"/>
          </ac:spMkLst>
        </pc:spChg>
        <pc:spChg chg="add">
          <ac:chgData name="Raximov Miryoqub" userId="8b44a4dcf6e02eb8" providerId="LiveId" clId="{1CB1D14A-CB87-47D2-A136-6B12AB635263}" dt="2023-06-19T19:34:48.575" v="1219" actId="26606"/>
          <ac:spMkLst>
            <pc:docMk/>
            <pc:sldMk cId="3093651607" sldId="265"/>
            <ac:spMk id="8" creationId="{DBF61EA3-B236-439E-9C0B-340980D56BEE}"/>
          </ac:spMkLst>
        </pc:spChg>
        <pc:spChg chg="add">
          <ac:chgData name="Raximov Miryoqub" userId="8b44a4dcf6e02eb8" providerId="LiveId" clId="{1CB1D14A-CB87-47D2-A136-6B12AB635263}" dt="2023-06-19T19:34:48.575" v="1219" actId="26606"/>
          <ac:spMkLst>
            <pc:docMk/>
            <pc:sldMk cId="3093651607" sldId="265"/>
            <ac:spMk id="14" creationId="{E659831F-0D9A-4C63-9EBB-8435B85A440F}"/>
          </ac:spMkLst>
        </pc:spChg>
        <pc:grpChg chg="add">
          <ac:chgData name="Raximov Miryoqub" userId="8b44a4dcf6e02eb8" providerId="LiveId" clId="{1CB1D14A-CB87-47D2-A136-6B12AB635263}" dt="2023-06-19T19:34:48.575" v="1219" actId="26606"/>
          <ac:grpSpMkLst>
            <pc:docMk/>
            <pc:sldMk cId="3093651607" sldId="265"/>
            <ac:grpSpMk id="10" creationId="{28FAF094-D087-493F-8DF9-A486C2D6BBAA}"/>
          </ac:grpSpMkLst>
        </pc:grpChg>
      </pc:sldChg>
      <pc:sldChg chg="addSp delSp modSp new mod setBg">
        <pc:chgData name="Raximov Miryoqub" userId="8b44a4dcf6e02eb8" providerId="LiveId" clId="{1CB1D14A-CB87-47D2-A136-6B12AB635263}" dt="2023-06-19T19:49:06.390" v="1391" actId="27636"/>
        <pc:sldMkLst>
          <pc:docMk/>
          <pc:sldMk cId="4173823624" sldId="266"/>
        </pc:sldMkLst>
        <pc:spChg chg="mod">
          <ac:chgData name="Raximov Miryoqub" userId="8b44a4dcf6e02eb8" providerId="LiveId" clId="{1CB1D14A-CB87-47D2-A136-6B12AB635263}" dt="2023-06-19T19:49:01.264" v="1389" actId="14100"/>
          <ac:spMkLst>
            <pc:docMk/>
            <pc:sldMk cId="4173823624" sldId="266"/>
            <ac:spMk id="2" creationId="{05292A48-F0BE-FAE6-D52A-E678703495CB}"/>
          </ac:spMkLst>
        </pc:spChg>
        <pc:spChg chg="mod">
          <ac:chgData name="Raximov Miryoqub" userId="8b44a4dcf6e02eb8" providerId="LiveId" clId="{1CB1D14A-CB87-47D2-A136-6B12AB635263}" dt="2023-06-19T19:49:06.390" v="1391" actId="27636"/>
          <ac:spMkLst>
            <pc:docMk/>
            <pc:sldMk cId="4173823624" sldId="266"/>
            <ac:spMk id="3" creationId="{898D91B2-34C5-0F1E-221E-3C60B3250DDE}"/>
          </ac:spMkLst>
        </pc:spChg>
        <pc:spChg chg="add del">
          <ac:chgData name="Raximov Miryoqub" userId="8b44a4dcf6e02eb8" providerId="LiveId" clId="{1CB1D14A-CB87-47D2-A136-6B12AB635263}" dt="2023-06-19T19:38:29.423" v="1247"/>
          <ac:spMkLst>
            <pc:docMk/>
            <pc:sldMk cId="4173823624" sldId="266"/>
            <ac:spMk id="4" creationId="{D3A079E2-E3DE-88F1-B104-BE80791AD935}"/>
          </ac:spMkLst>
        </pc:spChg>
        <pc:spChg chg="add del">
          <ac:chgData name="Raximov Miryoqub" userId="8b44a4dcf6e02eb8" providerId="LiveId" clId="{1CB1D14A-CB87-47D2-A136-6B12AB635263}" dt="2023-06-19T19:40:21.004" v="1259" actId="26606"/>
          <ac:spMkLst>
            <pc:docMk/>
            <pc:sldMk cId="4173823624" sldId="266"/>
            <ac:spMk id="8" creationId="{DBF61EA3-B236-439E-9C0B-340980D56BEE}"/>
          </ac:spMkLst>
        </pc:spChg>
        <pc:spChg chg="add">
          <ac:chgData name="Raximov Miryoqub" userId="8b44a4dcf6e02eb8" providerId="LiveId" clId="{1CB1D14A-CB87-47D2-A136-6B12AB635263}" dt="2023-06-19T19:40:34.666" v="1262" actId="26606"/>
          <ac:spMkLst>
            <pc:docMk/>
            <pc:sldMk cId="4173823624" sldId="266"/>
            <ac:spMk id="12" creationId="{081E4A58-353D-44AE-B2FC-2A74E2E400F7}"/>
          </ac:spMkLst>
        </pc:spChg>
        <pc:spChg chg="add del">
          <ac:chgData name="Raximov Miryoqub" userId="8b44a4dcf6e02eb8" providerId="LiveId" clId="{1CB1D14A-CB87-47D2-A136-6B12AB635263}" dt="2023-06-19T19:40:21.004" v="1259" actId="26606"/>
          <ac:spMkLst>
            <pc:docMk/>
            <pc:sldMk cId="4173823624" sldId="266"/>
            <ac:spMk id="14" creationId="{E659831F-0D9A-4C63-9EBB-8435B85A440F}"/>
          </ac:spMkLst>
        </pc:spChg>
        <pc:spChg chg="add del">
          <ac:chgData name="Raximov Miryoqub" userId="8b44a4dcf6e02eb8" providerId="LiveId" clId="{1CB1D14A-CB87-47D2-A136-6B12AB635263}" dt="2023-06-19T19:40:34.650" v="1261" actId="26606"/>
          <ac:spMkLst>
            <pc:docMk/>
            <pc:sldMk cId="4173823624" sldId="266"/>
            <ac:spMk id="16" creationId="{84697CDA-BDB7-4883-B48B-1D4EDB2F0E93}"/>
          </ac:spMkLst>
        </pc:spChg>
        <pc:spChg chg="add del">
          <ac:chgData name="Raximov Miryoqub" userId="8b44a4dcf6e02eb8" providerId="LiveId" clId="{1CB1D14A-CB87-47D2-A136-6B12AB635263}" dt="2023-06-19T19:40:34.650" v="1261" actId="26606"/>
          <ac:spMkLst>
            <pc:docMk/>
            <pc:sldMk cId="4173823624" sldId="266"/>
            <ac:spMk id="17" creationId="{6295B176-FA0E-4B6A-A190-5E2E82BEA57A}"/>
          </ac:spMkLst>
        </pc:spChg>
        <pc:spChg chg="add del">
          <ac:chgData name="Raximov Miryoqub" userId="8b44a4dcf6e02eb8" providerId="LiveId" clId="{1CB1D14A-CB87-47D2-A136-6B12AB635263}" dt="2023-06-19T19:40:34.650" v="1261" actId="26606"/>
          <ac:spMkLst>
            <pc:docMk/>
            <pc:sldMk cId="4173823624" sldId="266"/>
            <ac:spMk id="18" creationId="{48F779DE-4744-42D6-9C74-33EC94460CCC}"/>
          </ac:spMkLst>
        </pc:spChg>
        <pc:spChg chg="add">
          <ac:chgData name="Raximov Miryoqub" userId="8b44a4dcf6e02eb8" providerId="LiveId" clId="{1CB1D14A-CB87-47D2-A136-6B12AB635263}" dt="2023-06-19T19:40:34.666" v="1262" actId="26606"/>
          <ac:spMkLst>
            <pc:docMk/>
            <pc:sldMk cId="4173823624" sldId="266"/>
            <ac:spMk id="20" creationId="{1BB867FF-FC45-48F7-8104-F89BE54909F1}"/>
          </ac:spMkLst>
        </pc:spChg>
        <pc:spChg chg="add">
          <ac:chgData name="Raximov Miryoqub" userId="8b44a4dcf6e02eb8" providerId="LiveId" clId="{1CB1D14A-CB87-47D2-A136-6B12AB635263}" dt="2023-06-19T19:40:34.666" v="1262" actId="26606"/>
          <ac:spMkLst>
            <pc:docMk/>
            <pc:sldMk cId="4173823624" sldId="266"/>
            <ac:spMk id="21" creationId="{8BB56887-D0D5-4F0C-9E19-7247EB83C8B7}"/>
          </ac:spMkLst>
        </pc:spChg>
        <pc:grpChg chg="add del">
          <ac:chgData name="Raximov Miryoqub" userId="8b44a4dcf6e02eb8" providerId="LiveId" clId="{1CB1D14A-CB87-47D2-A136-6B12AB635263}" dt="2023-06-19T19:40:21.004" v="1259" actId="26606"/>
          <ac:grpSpMkLst>
            <pc:docMk/>
            <pc:sldMk cId="4173823624" sldId="266"/>
            <ac:grpSpMk id="10" creationId="{28FAF094-D087-493F-8DF9-A486C2D6BBAA}"/>
          </ac:grpSpMkLst>
        </pc:grpChg>
        <pc:picChg chg="add del">
          <ac:chgData name="Raximov Miryoqub" userId="8b44a4dcf6e02eb8" providerId="LiveId" clId="{1CB1D14A-CB87-47D2-A136-6B12AB635263}" dt="2023-06-19T19:38:29.423" v="1247"/>
          <ac:picMkLst>
            <pc:docMk/>
            <pc:sldMk cId="4173823624" sldId="266"/>
            <ac:picMk id="2050" creationId="{55682515-9B49-563C-7C59-D272BFB15692}"/>
          </ac:picMkLst>
        </pc:picChg>
        <pc:picChg chg="add del">
          <ac:chgData name="Raximov Miryoqub" userId="8b44a4dcf6e02eb8" providerId="LiveId" clId="{1CB1D14A-CB87-47D2-A136-6B12AB635263}" dt="2023-06-19T19:38:29.423" v="1247"/>
          <ac:picMkLst>
            <pc:docMk/>
            <pc:sldMk cId="4173823624" sldId="266"/>
            <ac:picMk id="2051" creationId="{1F357909-03D8-B898-7E22-36327F4F80BB}"/>
          </ac:picMkLst>
        </pc:picChg>
        <pc:picChg chg="add del">
          <ac:chgData name="Raximov Miryoqub" userId="8b44a4dcf6e02eb8" providerId="LiveId" clId="{1CB1D14A-CB87-47D2-A136-6B12AB635263}" dt="2023-06-19T19:38:29.423" v="1247"/>
          <ac:picMkLst>
            <pc:docMk/>
            <pc:sldMk cId="4173823624" sldId="266"/>
            <ac:picMk id="2052" creationId="{4641FE67-1637-AEA9-9560-46DC67A06BC0}"/>
          </ac:picMkLst>
        </pc:picChg>
        <pc:picChg chg="add del">
          <ac:chgData name="Raximov Miryoqub" userId="8b44a4dcf6e02eb8" providerId="LiveId" clId="{1CB1D14A-CB87-47D2-A136-6B12AB635263}" dt="2023-06-19T19:38:29.423" v="1247"/>
          <ac:picMkLst>
            <pc:docMk/>
            <pc:sldMk cId="4173823624" sldId="266"/>
            <ac:picMk id="2053" creationId="{9F090270-B62F-4E42-FAF1-1A23E215C13F}"/>
          </ac:picMkLst>
        </pc:picChg>
        <pc:picChg chg="add del">
          <ac:chgData name="Raximov Miryoqub" userId="8b44a4dcf6e02eb8" providerId="LiveId" clId="{1CB1D14A-CB87-47D2-A136-6B12AB635263}" dt="2023-06-19T19:38:29.423" v="1247"/>
          <ac:picMkLst>
            <pc:docMk/>
            <pc:sldMk cId="4173823624" sldId="266"/>
            <ac:picMk id="2054" creationId="{EFF19AE8-6B38-7DD4-3516-D6700BCBDF2D}"/>
          </ac:picMkLst>
        </pc:picChg>
      </pc:sldChg>
      <pc:sldChg chg="addSp delSp modSp new mod setBg">
        <pc:chgData name="Raximov Miryoqub" userId="8b44a4dcf6e02eb8" providerId="LiveId" clId="{1CB1D14A-CB87-47D2-A136-6B12AB635263}" dt="2023-06-19T19:48:19.807" v="1388" actId="123"/>
        <pc:sldMkLst>
          <pc:docMk/>
          <pc:sldMk cId="1072962542" sldId="267"/>
        </pc:sldMkLst>
        <pc:spChg chg="mod">
          <ac:chgData name="Raximov Miryoqub" userId="8b44a4dcf6e02eb8" providerId="LiveId" clId="{1CB1D14A-CB87-47D2-A136-6B12AB635263}" dt="2023-06-19T19:47:48.722" v="1373" actId="26606"/>
          <ac:spMkLst>
            <pc:docMk/>
            <pc:sldMk cId="1072962542" sldId="267"/>
            <ac:spMk id="2" creationId="{B1A81D1D-7402-1218-EEBF-5A88447F0BF6}"/>
          </ac:spMkLst>
        </pc:spChg>
        <pc:spChg chg="mod">
          <ac:chgData name="Raximov Miryoqub" userId="8b44a4dcf6e02eb8" providerId="LiveId" clId="{1CB1D14A-CB87-47D2-A136-6B12AB635263}" dt="2023-06-19T19:48:19.807" v="1388" actId="123"/>
          <ac:spMkLst>
            <pc:docMk/>
            <pc:sldMk cId="1072962542" sldId="267"/>
            <ac:spMk id="3" creationId="{93D3C209-0357-97E9-66AC-620EA69C6ECD}"/>
          </ac:spMkLst>
        </pc:spChg>
        <pc:spChg chg="add del">
          <ac:chgData name="Raximov Miryoqub" userId="8b44a4dcf6e02eb8" providerId="LiveId" clId="{1CB1D14A-CB87-47D2-A136-6B12AB635263}" dt="2023-06-19T19:47:48.722" v="1373" actId="26606"/>
          <ac:spMkLst>
            <pc:docMk/>
            <pc:sldMk cId="1072962542" sldId="267"/>
            <ac:spMk id="8" creationId="{87BF42CA-AD55-48B4-8949-C4DCA60A6AEE}"/>
          </ac:spMkLst>
        </pc:spChg>
        <pc:spChg chg="add del">
          <ac:chgData name="Raximov Miryoqub" userId="8b44a4dcf6e02eb8" providerId="LiveId" clId="{1CB1D14A-CB87-47D2-A136-6B12AB635263}" dt="2023-06-19T19:47:48.722" v="1373" actId="26606"/>
          <ac:spMkLst>
            <pc:docMk/>
            <pc:sldMk cId="1072962542" sldId="267"/>
            <ac:spMk id="10" creationId="{66AE1D3D-3106-4CB2-AA7C-0C1642AC0F2E}"/>
          </ac:spMkLst>
        </pc:spChg>
        <pc:spChg chg="add del">
          <ac:chgData name="Raximov Miryoqub" userId="8b44a4dcf6e02eb8" providerId="LiveId" clId="{1CB1D14A-CB87-47D2-A136-6B12AB635263}" dt="2023-06-19T19:47:30.870" v="1368" actId="26606"/>
          <ac:spMkLst>
            <pc:docMk/>
            <pc:sldMk cId="1072962542" sldId="267"/>
            <ac:spMk id="22" creationId="{F837543A-6020-4505-A233-C9DB4BF74011}"/>
          </ac:spMkLst>
        </pc:spChg>
        <pc:spChg chg="add del">
          <ac:chgData name="Raximov Miryoqub" userId="8b44a4dcf6e02eb8" providerId="LiveId" clId="{1CB1D14A-CB87-47D2-A136-6B12AB635263}" dt="2023-06-19T19:47:30.870" v="1368" actId="26606"/>
          <ac:spMkLst>
            <pc:docMk/>
            <pc:sldMk cId="1072962542" sldId="267"/>
            <ac:spMk id="24" creationId="{35B16301-FB18-48BA-A6DD-C37CAF6F9A18}"/>
          </ac:spMkLst>
        </pc:spChg>
        <pc:spChg chg="add del">
          <ac:chgData name="Raximov Miryoqub" userId="8b44a4dcf6e02eb8" providerId="LiveId" clId="{1CB1D14A-CB87-47D2-A136-6B12AB635263}" dt="2023-06-19T19:47:30.870" v="1368" actId="26606"/>
          <ac:spMkLst>
            <pc:docMk/>
            <pc:sldMk cId="1072962542" sldId="267"/>
            <ac:spMk id="26" creationId="{C3C0D90E-074A-4F52-9B11-B52BEF4BCBE5}"/>
          </ac:spMkLst>
        </pc:spChg>
        <pc:spChg chg="add del">
          <ac:chgData name="Raximov Miryoqub" userId="8b44a4dcf6e02eb8" providerId="LiveId" clId="{1CB1D14A-CB87-47D2-A136-6B12AB635263}" dt="2023-06-19T19:47:30.870" v="1368" actId="26606"/>
          <ac:spMkLst>
            <pc:docMk/>
            <pc:sldMk cId="1072962542" sldId="267"/>
            <ac:spMk id="28" creationId="{CABBD4C1-E6F8-46F6-8152-A8A97490BF4D}"/>
          </ac:spMkLst>
        </pc:spChg>
        <pc:spChg chg="add del">
          <ac:chgData name="Raximov Miryoqub" userId="8b44a4dcf6e02eb8" providerId="LiveId" clId="{1CB1D14A-CB87-47D2-A136-6B12AB635263}" dt="2023-06-19T19:47:30.870" v="1368" actId="26606"/>
          <ac:spMkLst>
            <pc:docMk/>
            <pc:sldMk cId="1072962542" sldId="267"/>
            <ac:spMk id="30" creationId="{83BA5EF5-1FE9-4BF9-83BB-269BCDDF6156}"/>
          </ac:spMkLst>
        </pc:spChg>
        <pc:spChg chg="add del">
          <ac:chgData name="Raximov Miryoqub" userId="8b44a4dcf6e02eb8" providerId="LiveId" clId="{1CB1D14A-CB87-47D2-A136-6B12AB635263}" dt="2023-06-19T19:47:30.870" v="1368" actId="26606"/>
          <ac:spMkLst>
            <pc:docMk/>
            <pc:sldMk cId="1072962542" sldId="267"/>
            <ac:spMk id="34" creationId="{88853921-7BC9-4BDE-ACAB-133C683C82D6}"/>
          </ac:spMkLst>
        </pc:spChg>
        <pc:spChg chg="add del">
          <ac:chgData name="Raximov Miryoqub" userId="8b44a4dcf6e02eb8" providerId="LiveId" clId="{1CB1D14A-CB87-47D2-A136-6B12AB635263}" dt="2023-06-19T19:47:30.870" v="1368" actId="26606"/>
          <ac:spMkLst>
            <pc:docMk/>
            <pc:sldMk cId="1072962542" sldId="267"/>
            <ac:spMk id="36" creationId="{09192968-3AE7-4470-A61C-97294BB92731}"/>
          </ac:spMkLst>
        </pc:spChg>
        <pc:spChg chg="add del">
          <ac:chgData name="Raximov Miryoqub" userId="8b44a4dcf6e02eb8" providerId="LiveId" clId="{1CB1D14A-CB87-47D2-A136-6B12AB635263}" dt="2023-06-19T19:47:30.870" v="1368" actId="26606"/>
          <ac:spMkLst>
            <pc:docMk/>
            <pc:sldMk cId="1072962542" sldId="267"/>
            <ac:spMk id="38" creationId="{3AB72E55-43E4-4356-BFE8-E2102CB0B505}"/>
          </ac:spMkLst>
        </pc:spChg>
        <pc:spChg chg="add del">
          <ac:chgData name="Raximov Miryoqub" userId="8b44a4dcf6e02eb8" providerId="LiveId" clId="{1CB1D14A-CB87-47D2-A136-6B12AB635263}" dt="2023-06-19T19:47:42.764" v="1370" actId="26606"/>
          <ac:spMkLst>
            <pc:docMk/>
            <pc:sldMk cId="1072962542" sldId="267"/>
            <ac:spMk id="40" creationId="{081EA652-8C6A-4E69-BEB9-170809474553}"/>
          </ac:spMkLst>
        </pc:spChg>
        <pc:spChg chg="add del">
          <ac:chgData name="Raximov Miryoqub" userId="8b44a4dcf6e02eb8" providerId="LiveId" clId="{1CB1D14A-CB87-47D2-A136-6B12AB635263}" dt="2023-06-19T19:47:42.764" v="1370" actId="26606"/>
          <ac:spMkLst>
            <pc:docMk/>
            <pc:sldMk cId="1072962542" sldId="267"/>
            <ac:spMk id="41" creationId="{5298780A-33B9-4EA2-8F67-DE68AD62841B}"/>
          </ac:spMkLst>
        </pc:spChg>
        <pc:spChg chg="add del">
          <ac:chgData name="Raximov Miryoqub" userId="8b44a4dcf6e02eb8" providerId="LiveId" clId="{1CB1D14A-CB87-47D2-A136-6B12AB635263}" dt="2023-06-19T19:47:42.764" v="1370" actId="26606"/>
          <ac:spMkLst>
            <pc:docMk/>
            <pc:sldMk cId="1072962542" sldId="267"/>
            <ac:spMk id="42" creationId="{7F488E8B-4E1E-4402-8935-D4E6C02615C7}"/>
          </ac:spMkLst>
        </pc:spChg>
        <pc:spChg chg="add del">
          <ac:chgData name="Raximov Miryoqub" userId="8b44a4dcf6e02eb8" providerId="LiveId" clId="{1CB1D14A-CB87-47D2-A136-6B12AB635263}" dt="2023-06-19T19:47:48.707" v="1372" actId="26606"/>
          <ac:spMkLst>
            <pc:docMk/>
            <pc:sldMk cId="1072962542" sldId="267"/>
            <ac:spMk id="45" creationId="{2515456E-B1B1-48C1-8164-7E567F5D40D4}"/>
          </ac:spMkLst>
        </pc:spChg>
        <pc:spChg chg="add del">
          <ac:chgData name="Raximov Miryoqub" userId="8b44a4dcf6e02eb8" providerId="LiveId" clId="{1CB1D14A-CB87-47D2-A136-6B12AB635263}" dt="2023-06-19T19:47:48.707" v="1372" actId="26606"/>
          <ac:spMkLst>
            <pc:docMk/>
            <pc:sldMk cId="1072962542" sldId="267"/>
            <ac:spMk id="46" creationId="{EA8CF0DC-D23A-4CA2-8463-27F89928349F}"/>
          </ac:spMkLst>
        </pc:spChg>
        <pc:spChg chg="add del">
          <ac:chgData name="Raximov Miryoqub" userId="8b44a4dcf6e02eb8" providerId="LiveId" clId="{1CB1D14A-CB87-47D2-A136-6B12AB635263}" dt="2023-06-19T19:47:48.707" v="1372" actId="26606"/>
          <ac:spMkLst>
            <pc:docMk/>
            <pc:sldMk cId="1072962542" sldId="267"/>
            <ac:spMk id="47" creationId="{B8A381C4-0C0D-491F-90D8-63CF760B459B}"/>
          </ac:spMkLst>
        </pc:spChg>
        <pc:spChg chg="add">
          <ac:chgData name="Raximov Miryoqub" userId="8b44a4dcf6e02eb8" providerId="LiveId" clId="{1CB1D14A-CB87-47D2-A136-6B12AB635263}" dt="2023-06-19T19:47:48.722" v="1373" actId="26606"/>
          <ac:spMkLst>
            <pc:docMk/>
            <pc:sldMk cId="1072962542" sldId="267"/>
            <ac:spMk id="49" creationId="{081EA652-8C6A-4E69-BEB9-170809474553}"/>
          </ac:spMkLst>
        </pc:spChg>
        <pc:spChg chg="add">
          <ac:chgData name="Raximov Miryoqub" userId="8b44a4dcf6e02eb8" providerId="LiveId" clId="{1CB1D14A-CB87-47D2-A136-6B12AB635263}" dt="2023-06-19T19:47:48.722" v="1373" actId="26606"/>
          <ac:spMkLst>
            <pc:docMk/>
            <pc:sldMk cId="1072962542" sldId="267"/>
            <ac:spMk id="50" creationId="{5298780A-33B9-4EA2-8F67-DE68AD62841B}"/>
          </ac:spMkLst>
        </pc:spChg>
        <pc:spChg chg="add">
          <ac:chgData name="Raximov Miryoqub" userId="8b44a4dcf6e02eb8" providerId="LiveId" clId="{1CB1D14A-CB87-47D2-A136-6B12AB635263}" dt="2023-06-19T19:47:48.722" v="1373" actId="26606"/>
          <ac:spMkLst>
            <pc:docMk/>
            <pc:sldMk cId="1072962542" sldId="267"/>
            <ac:spMk id="51" creationId="{7F488E8B-4E1E-4402-8935-D4E6C02615C7}"/>
          </ac:spMkLst>
        </pc:spChg>
        <pc:grpChg chg="add del">
          <ac:chgData name="Raximov Miryoqub" userId="8b44a4dcf6e02eb8" providerId="LiveId" clId="{1CB1D14A-CB87-47D2-A136-6B12AB635263}" dt="2023-06-19T19:47:48.722" v="1373" actId="26606"/>
          <ac:grpSpMkLst>
            <pc:docMk/>
            <pc:sldMk cId="1072962542" sldId="267"/>
            <ac:grpSpMk id="12" creationId="{0A31B6AF-B711-4CDB-8C2B-16E963DDC4C5}"/>
          </ac:grpSpMkLst>
        </pc:grpChg>
        <pc:cxnChg chg="add del">
          <ac:chgData name="Raximov Miryoqub" userId="8b44a4dcf6e02eb8" providerId="LiveId" clId="{1CB1D14A-CB87-47D2-A136-6B12AB635263}" dt="2023-06-19T19:47:30.870" v="1368" actId="26606"/>
          <ac:cxnSpMkLst>
            <pc:docMk/>
            <pc:sldMk cId="1072962542" sldId="267"/>
            <ac:cxnSpMk id="32" creationId="{4B3BCACB-5880-460B-9606-8C433A9AF99D}"/>
          </ac:cxnSpMkLst>
        </pc:cxnChg>
        <pc:cxnChg chg="add del">
          <ac:chgData name="Raximov Miryoqub" userId="8b44a4dcf6e02eb8" providerId="LiveId" clId="{1CB1D14A-CB87-47D2-A136-6B12AB635263}" dt="2023-06-19T19:47:42.764" v="1370" actId="26606"/>
          <ac:cxnSpMkLst>
            <pc:docMk/>
            <pc:sldMk cId="1072962542" sldId="267"/>
            <ac:cxnSpMk id="43" creationId="{23AAC9B5-8015-485C-ACF9-A750390E9A56}"/>
          </ac:cxnSpMkLst>
        </pc:cxnChg>
        <pc:cxnChg chg="add">
          <ac:chgData name="Raximov Miryoqub" userId="8b44a4dcf6e02eb8" providerId="LiveId" clId="{1CB1D14A-CB87-47D2-A136-6B12AB635263}" dt="2023-06-19T19:47:48.722" v="1373" actId="26606"/>
          <ac:cxnSpMkLst>
            <pc:docMk/>
            <pc:sldMk cId="1072962542" sldId="267"/>
            <ac:cxnSpMk id="52" creationId="{23AAC9B5-8015-485C-ACF9-A750390E9A56}"/>
          </ac:cxnSpMkLst>
        </pc:cxnChg>
      </pc:sldChg>
      <pc:sldChg chg="addSp delSp modSp new mod setBg">
        <pc:chgData name="Raximov Miryoqub" userId="8b44a4dcf6e02eb8" providerId="LiveId" clId="{1CB1D14A-CB87-47D2-A136-6B12AB635263}" dt="2023-06-19T20:06:00.610" v="1489" actId="1037"/>
        <pc:sldMkLst>
          <pc:docMk/>
          <pc:sldMk cId="2385661210" sldId="268"/>
        </pc:sldMkLst>
        <pc:spChg chg="add del mod ord">
          <ac:chgData name="Raximov Miryoqub" userId="8b44a4dcf6e02eb8" providerId="LiveId" clId="{1CB1D14A-CB87-47D2-A136-6B12AB635263}" dt="2023-06-19T20:03:26.445" v="1458" actId="122"/>
          <ac:spMkLst>
            <pc:docMk/>
            <pc:sldMk cId="2385661210" sldId="268"/>
            <ac:spMk id="2" creationId="{842620F8-485B-BA56-9D41-69E9A176CE80}"/>
          </ac:spMkLst>
        </pc:spChg>
        <pc:spChg chg="add del mod ord">
          <ac:chgData name="Raximov Miryoqub" userId="8b44a4dcf6e02eb8" providerId="LiveId" clId="{1CB1D14A-CB87-47D2-A136-6B12AB635263}" dt="2023-06-19T19:58:59.115" v="1409" actId="22"/>
          <ac:spMkLst>
            <pc:docMk/>
            <pc:sldMk cId="2385661210" sldId="268"/>
            <ac:spMk id="3" creationId="{A07AEA3B-B9CF-3DF9-D9CC-DFFA070CAE0D}"/>
          </ac:spMkLst>
        </pc:spChg>
        <pc:spChg chg="add del">
          <ac:chgData name="Raximov Miryoqub" userId="8b44a4dcf6e02eb8" providerId="LiveId" clId="{1CB1D14A-CB87-47D2-A136-6B12AB635263}" dt="2023-06-19T20:00:40.622" v="1415" actId="26606"/>
          <ac:spMkLst>
            <pc:docMk/>
            <pc:sldMk cId="2385661210" sldId="268"/>
            <ac:spMk id="9" creationId="{63F5877B-98C7-49DD-83AB-0F6F57CB6543}"/>
          </ac:spMkLst>
        </pc:spChg>
        <pc:spChg chg="add del">
          <ac:chgData name="Raximov Miryoqub" userId="8b44a4dcf6e02eb8" providerId="LiveId" clId="{1CB1D14A-CB87-47D2-A136-6B12AB635263}" dt="2023-06-19T19:55:15.344" v="1395" actId="26606"/>
          <ac:spMkLst>
            <pc:docMk/>
            <pc:sldMk cId="2385661210" sldId="268"/>
            <ac:spMk id="10" creationId="{D009D6D5-DAC2-4A8B-A17A-E206B9012D09}"/>
          </ac:spMkLst>
        </pc:spChg>
        <pc:spChg chg="add del">
          <ac:chgData name="Raximov Miryoqub" userId="8b44a4dcf6e02eb8" providerId="LiveId" clId="{1CB1D14A-CB87-47D2-A136-6B12AB635263}" dt="2023-06-19T20:00:40.622" v="1415" actId="26606"/>
          <ac:spMkLst>
            <pc:docMk/>
            <pc:sldMk cId="2385661210" sldId="268"/>
            <ac:spMk id="11" creationId="{C3A6CBC0-2376-3993-C836-0F7A20B02457}"/>
          </ac:spMkLst>
        </pc:spChg>
        <pc:spChg chg="add del">
          <ac:chgData name="Raximov Miryoqub" userId="8b44a4dcf6e02eb8" providerId="LiveId" clId="{1CB1D14A-CB87-47D2-A136-6B12AB635263}" dt="2023-06-19T19:55:21.998" v="1397" actId="26606"/>
          <ac:spMkLst>
            <pc:docMk/>
            <pc:sldMk cId="2385661210" sldId="268"/>
            <ac:spMk id="12" creationId="{C1F06963-6374-4B48-844F-071A9BAAAE02}"/>
          </ac:spMkLst>
        </pc:spChg>
        <pc:spChg chg="add del">
          <ac:chgData name="Raximov Miryoqub" userId="8b44a4dcf6e02eb8" providerId="LiveId" clId="{1CB1D14A-CB87-47D2-A136-6B12AB635263}" dt="2023-06-19T19:55:21.998" v="1397" actId="26606"/>
          <ac:spMkLst>
            <pc:docMk/>
            <pc:sldMk cId="2385661210" sldId="268"/>
            <ac:spMk id="13" creationId="{327D73B4-9F5C-4A64-A179-51B9500CB8B5}"/>
          </ac:spMkLst>
        </pc:spChg>
        <pc:spChg chg="add del">
          <ac:chgData name="Raximov Miryoqub" userId="8b44a4dcf6e02eb8" providerId="LiveId" clId="{1CB1D14A-CB87-47D2-A136-6B12AB635263}" dt="2023-06-19T19:55:21.998" v="1397" actId="26606"/>
          <ac:spMkLst>
            <pc:docMk/>
            <pc:sldMk cId="2385661210" sldId="268"/>
            <ac:spMk id="14" creationId="{6CB927A4-E432-4310-9CD5-E89FF5063179}"/>
          </ac:spMkLst>
        </pc:spChg>
        <pc:spChg chg="add del">
          <ac:chgData name="Raximov Miryoqub" userId="8b44a4dcf6e02eb8" providerId="LiveId" clId="{1CB1D14A-CB87-47D2-A136-6B12AB635263}" dt="2023-06-19T20:00:40.622" v="1415" actId="26606"/>
          <ac:spMkLst>
            <pc:docMk/>
            <pc:sldMk cId="2385661210" sldId="268"/>
            <ac:spMk id="15" creationId="{4EA91930-66BC-4C41-B4F5-C31EB216F64B}"/>
          </ac:spMkLst>
        </pc:spChg>
        <pc:spChg chg="add del">
          <ac:chgData name="Raximov Miryoqub" userId="8b44a4dcf6e02eb8" providerId="LiveId" clId="{1CB1D14A-CB87-47D2-A136-6B12AB635263}" dt="2023-06-19T19:55:21.998" v="1397" actId="26606"/>
          <ac:spMkLst>
            <pc:docMk/>
            <pc:sldMk cId="2385661210" sldId="268"/>
            <ac:spMk id="16" creationId="{1453BF6C-B012-48B7-B4E8-6D7AC7C27D02}"/>
          </ac:spMkLst>
        </pc:spChg>
        <pc:spChg chg="add del">
          <ac:chgData name="Raximov Miryoqub" userId="8b44a4dcf6e02eb8" providerId="LiveId" clId="{1CB1D14A-CB87-47D2-A136-6B12AB635263}" dt="2023-06-19T20:00:40.622" v="1415" actId="26606"/>
          <ac:spMkLst>
            <pc:docMk/>
            <pc:sldMk cId="2385661210" sldId="268"/>
            <ac:spMk id="17" creationId="{6313CF8F-B436-401E-9575-DE0F8E8B5B17}"/>
          </ac:spMkLst>
        </pc:spChg>
        <pc:spChg chg="add del">
          <ac:chgData name="Raximov Miryoqub" userId="8b44a4dcf6e02eb8" providerId="LiveId" clId="{1CB1D14A-CB87-47D2-A136-6B12AB635263}" dt="2023-06-19T19:55:21.998" v="1397" actId="26606"/>
          <ac:spMkLst>
            <pc:docMk/>
            <pc:sldMk cId="2385661210" sldId="268"/>
            <ac:spMk id="18" creationId="{E3020543-B24B-4EC4-8FFC-8DD88EEA91A8}"/>
          </ac:spMkLst>
        </pc:spChg>
        <pc:spChg chg="add del">
          <ac:chgData name="Raximov Miryoqub" userId="8b44a4dcf6e02eb8" providerId="LiveId" clId="{1CB1D14A-CB87-47D2-A136-6B12AB635263}" dt="2023-06-19T20:00:40.622" v="1415" actId="26606"/>
          <ac:spMkLst>
            <pc:docMk/>
            <pc:sldMk cId="2385661210" sldId="268"/>
            <ac:spMk id="19" creationId="{2A38CFE9-C30A-4551-ACCB-D5808FBC39CD}"/>
          </ac:spMkLst>
        </pc:spChg>
        <pc:spChg chg="add del">
          <ac:chgData name="Raximov Miryoqub" userId="8b44a4dcf6e02eb8" providerId="LiveId" clId="{1CB1D14A-CB87-47D2-A136-6B12AB635263}" dt="2023-06-19T20:00:40.622" v="1415" actId="26606"/>
          <ac:spMkLst>
            <pc:docMk/>
            <pc:sldMk cId="2385661210" sldId="268"/>
            <ac:spMk id="21" creationId="{67EF550F-47CE-4FB2-9DAC-12AD835C833D}"/>
          </ac:spMkLst>
        </pc:spChg>
        <pc:spChg chg="add del">
          <ac:chgData name="Raximov Miryoqub" userId="8b44a4dcf6e02eb8" providerId="LiveId" clId="{1CB1D14A-CB87-47D2-A136-6B12AB635263}" dt="2023-06-19T19:55:32.026" v="1399" actId="26606"/>
          <ac:spMkLst>
            <pc:docMk/>
            <pc:sldMk cId="2385661210" sldId="268"/>
            <ac:spMk id="22" creationId="{04812C46-200A-4DEB-A05E-3ED6C68C2387}"/>
          </ac:spMkLst>
        </pc:spChg>
        <pc:spChg chg="add del">
          <ac:chgData name="Raximov Miryoqub" userId="8b44a4dcf6e02eb8" providerId="LiveId" clId="{1CB1D14A-CB87-47D2-A136-6B12AB635263}" dt="2023-06-19T19:55:32.026" v="1399" actId="26606"/>
          <ac:spMkLst>
            <pc:docMk/>
            <pc:sldMk cId="2385661210" sldId="268"/>
            <ac:spMk id="23" creationId="{D1EA859B-E555-4109-94F3-6700E046E008}"/>
          </ac:spMkLst>
        </pc:spChg>
        <pc:spChg chg="add del">
          <ac:chgData name="Raximov Miryoqub" userId="8b44a4dcf6e02eb8" providerId="LiveId" clId="{1CB1D14A-CB87-47D2-A136-6B12AB635263}" dt="2023-06-19T19:55:36.556" v="1401" actId="26606"/>
          <ac:spMkLst>
            <pc:docMk/>
            <pc:sldMk cId="2385661210" sldId="268"/>
            <ac:spMk id="25" creationId="{42A4FC2C-047E-45A5-965D-8E1E3BF09BC6}"/>
          </ac:spMkLst>
        </pc:spChg>
        <pc:spChg chg="add">
          <ac:chgData name="Raximov Miryoqub" userId="8b44a4dcf6e02eb8" providerId="LiveId" clId="{1CB1D14A-CB87-47D2-A136-6B12AB635263}" dt="2023-06-19T20:01:51.266" v="1424" actId="26606"/>
          <ac:spMkLst>
            <pc:docMk/>
            <pc:sldMk cId="2385661210" sldId="268"/>
            <ac:spMk id="26" creationId="{63F5877B-98C7-49DD-83AB-0F6F57CB6543}"/>
          </ac:spMkLst>
        </pc:spChg>
        <pc:spChg chg="add del">
          <ac:chgData name="Raximov Miryoqub" userId="8b44a4dcf6e02eb8" providerId="LiveId" clId="{1CB1D14A-CB87-47D2-A136-6B12AB635263}" dt="2023-06-19T19:55:47.153" v="1403" actId="26606"/>
          <ac:spMkLst>
            <pc:docMk/>
            <pc:sldMk cId="2385661210" sldId="268"/>
            <ac:spMk id="27" creationId="{F13C74B1-5B17-4795-BED0-7140497B445A}"/>
          </ac:spMkLst>
        </pc:spChg>
        <pc:spChg chg="add del">
          <ac:chgData name="Raximov Miryoqub" userId="8b44a4dcf6e02eb8" providerId="LiveId" clId="{1CB1D14A-CB87-47D2-A136-6B12AB635263}" dt="2023-06-19T19:55:47.153" v="1403" actId="26606"/>
          <ac:spMkLst>
            <pc:docMk/>
            <pc:sldMk cId="2385661210" sldId="268"/>
            <ac:spMk id="28" creationId="{842620F8-485B-BA56-9D41-69E9A176CE80}"/>
          </ac:spMkLst>
        </pc:spChg>
        <pc:spChg chg="add del">
          <ac:chgData name="Raximov Miryoqub" userId="8b44a4dcf6e02eb8" providerId="LiveId" clId="{1CB1D14A-CB87-47D2-A136-6B12AB635263}" dt="2023-06-19T19:55:47.153" v="1403" actId="26606"/>
          <ac:spMkLst>
            <pc:docMk/>
            <pc:sldMk cId="2385661210" sldId="268"/>
            <ac:spMk id="29" creationId="{D4974D33-8DC5-464E-8C6D-BE58F0669C17}"/>
          </ac:spMkLst>
        </pc:spChg>
        <pc:spChg chg="add del">
          <ac:chgData name="Raximov Miryoqub" userId="8b44a4dcf6e02eb8" providerId="LiveId" clId="{1CB1D14A-CB87-47D2-A136-6B12AB635263}" dt="2023-06-19T19:55:47.153" v="1403" actId="26606"/>
          <ac:spMkLst>
            <pc:docMk/>
            <pc:sldMk cId="2385661210" sldId="268"/>
            <ac:spMk id="30" creationId="{A07AEA3B-B9CF-3DF9-D9CC-DFFA070CAE0D}"/>
          </ac:spMkLst>
        </pc:spChg>
        <pc:spChg chg="add">
          <ac:chgData name="Raximov Miryoqub" userId="8b44a4dcf6e02eb8" providerId="LiveId" clId="{1CB1D14A-CB87-47D2-A136-6B12AB635263}" dt="2023-06-19T20:01:51.266" v="1424" actId="26606"/>
          <ac:spMkLst>
            <pc:docMk/>
            <pc:sldMk cId="2385661210" sldId="268"/>
            <ac:spMk id="31" creationId="{4EA91930-66BC-4C41-B4F5-C31EB216F64B}"/>
          </ac:spMkLst>
        </pc:spChg>
        <pc:spChg chg="add del">
          <ac:chgData name="Raximov Miryoqub" userId="8b44a4dcf6e02eb8" providerId="LiveId" clId="{1CB1D14A-CB87-47D2-A136-6B12AB635263}" dt="2023-06-19T19:55:56.815" v="1405" actId="26606"/>
          <ac:spMkLst>
            <pc:docMk/>
            <pc:sldMk cId="2385661210" sldId="268"/>
            <ac:spMk id="32" creationId="{201CC55D-ED54-4C5C-95E6-10947BD1103B}"/>
          </ac:spMkLst>
        </pc:spChg>
        <pc:spChg chg="add del">
          <ac:chgData name="Raximov Miryoqub" userId="8b44a4dcf6e02eb8" providerId="LiveId" clId="{1CB1D14A-CB87-47D2-A136-6B12AB635263}" dt="2023-06-19T19:55:56.815" v="1405" actId="26606"/>
          <ac:spMkLst>
            <pc:docMk/>
            <pc:sldMk cId="2385661210" sldId="268"/>
            <ac:spMk id="33" creationId="{842620F8-485B-BA56-9D41-69E9A176CE80}"/>
          </ac:spMkLst>
        </pc:spChg>
        <pc:spChg chg="add">
          <ac:chgData name="Raximov Miryoqub" userId="8b44a4dcf6e02eb8" providerId="LiveId" clId="{1CB1D14A-CB87-47D2-A136-6B12AB635263}" dt="2023-06-19T20:01:51.266" v="1424" actId="26606"/>
          <ac:spMkLst>
            <pc:docMk/>
            <pc:sldMk cId="2385661210" sldId="268"/>
            <ac:spMk id="35" creationId="{6313CF8F-B436-401E-9575-DE0F8E8B5B17}"/>
          </ac:spMkLst>
        </pc:spChg>
        <pc:spChg chg="add">
          <ac:chgData name="Raximov Miryoqub" userId="8b44a4dcf6e02eb8" providerId="LiveId" clId="{1CB1D14A-CB87-47D2-A136-6B12AB635263}" dt="2023-06-19T20:01:51.266" v="1424" actId="26606"/>
          <ac:spMkLst>
            <pc:docMk/>
            <pc:sldMk cId="2385661210" sldId="268"/>
            <ac:spMk id="36" creationId="{2A38CFE9-C30A-4551-ACCB-D5808FBC39CD}"/>
          </ac:spMkLst>
        </pc:spChg>
        <pc:spChg chg="add del">
          <ac:chgData name="Raximov Miryoqub" userId="8b44a4dcf6e02eb8" providerId="LiveId" clId="{1CB1D14A-CB87-47D2-A136-6B12AB635263}" dt="2023-06-19T19:55:56.815" v="1405" actId="26606"/>
          <ac:spMkLst>
            <pc:docMk/>
            <pc:sldMk cId="2385661210" sldId="268"/>
            <ac:spMk id="37" creationId="{3873B707-463F-40B0-8227-E8CC6C67EB25}"/>
          </ac:spMkLst>
        </pc:spChg>
        <pc:spChg chg="add del">
          <ac:chgData name="Raximov Miryoqub" userId="8b44a4dcf6e02eb8" providerId="LiveId" clId="{1CB1D14A-CB87-47D2-A136-6B12AB635263}" dt="2023-06-19T19:55:56.815" v="1405" actId="26606"/>
          <ac:spMkLst>
            <pc:docMk/>
            <pc:sldMk cId="2385661210" sldId="268"/>
            <ac:spMk id="38" creationId="{A07AEA3B-B9CF-3DF9-D9CC-DFFA070CAE0D}"/>
          </ac:spMkLst>
        </pc:spChg>
        <pc:spChg chg="add del">
          <ac:chgData name="Raximov Miryoqub" userId="8b44a4dcf6e02eb8" providerId="LiveId" clId="{1CB1D14A-CB87-47D2-A136-6B12AB635263}" dt="2023-06-19T19:55:56.815" v="1405" actId="26606"/>
          <ac:spMkLst>
            <pc:docMk/>
            <pc:sldMk cId="2385661210" sldId="268"/>
            <ac:spMk id="39" creationId="{C13237C8-E62C-4F0D-A318-BD6FB6C2D138}"/>
          </ac:spMkLst>
        </pc:spChg>
        <pc:spChg chg="add del">
          <ac:chgData name="Raximov Miryoqub" userId="8b44a4dcf6e02eb8" providerId="LiveId" clId="{1CB1D14A-CB87-47D2-A136-6B12AB635263}" dt="2023-06-19T19:55:56.815" v="1405" actId="26606"/>
          <ac:spMkLst>
            <pc:docMk/>
            <pc:sldMk cId="2385661210" sldId="268"/>
            <ac:spMk id="40" creationId="{19C9EAEA-39D0-4B0E-A0EB-51E7B26740B1}"/>
          </ac:spMkLst>
        </pc:spChg>
        <pc:spChg chg="add">
          <ac:chgData name="Raximov Miryoqub" userId="8b44a4dcf6e02eb8" providerId="LiveId" clId="{1CB1D14A-CB87-47D2-A136-6B12AB635263}" dt="2023-06-19T20:01:51.266" v="1424" actId="26606"/>
          <ac:spMkLst>
            <pc:docMk/>
            <pc:sldMk cId="2385661210" sldId="268"/>
            <ac:spMk id="41" creationId="{67EF550F-47CE-4FB2-9DAC-12AD835C833D}"/>
          </ac:spMkLst>
        </pc:spChg>
        <pc:spChg chg="add mod">
          <ac:chgData name="Raximov Miryoqub" userId="8b44a4dcf6e02eb8" providerId="LiveId" clId="{1CB1D14A-CB87-47D2-A136-6B12AB635263}" dt="2023-06-19T20:06:00.610" v="1489" actId="1037"/>
          <ac:spMkLst>
            <pc:docMk/>
            <pc:sldMk cId="2385661210" sldId="268"/>
            <ac:spMk id="42" creationId="{DE8526AB-0AA0-45A6-EC2B-F47703124A5A}"/>
          </ac:spMkLst>
        </pc:spChg>
        <pc:grpChg chg="add del">
          <ac:chgData name="Raximov Miryoqub" userId="8b44a4dcf6e02eb8" providerId="LiveId" clId="{1CB1D14A-CB87-47D2-A136-6B12AB635263}" dt="2023-06-19T19:55:56.815" v="1405" actId="26606"/>
          <ac:grpSpMkLst>
            <pc:docMk/>
            <pc:sldMk cId="2385661210" sldId="268"/>
            <ac:grpSpMk id="34" creationId="{1DE889C7-FAD6-4397-98E2-05D503484459}"/>
          </ac:grpSpMkLst>
        </pc:grpChg>
        <pc:picChg chg="add mod ord">
          <ac:chgData name="Raximov Miryoqub" userId="8b44a4dcf6e02eb8" providerId="LiveId" clId="{1CB1D14A-CB87-47D2-A136-6B12AB635263}" dt="2023-06-19T20:01:51.266" v="1424" actId="26606"/>
          <ac:picMkLst>
            <pc:docMk/>
            <pc:sldMk cId="2385661210" sldId="268"/>
            <ac:picMk id="5" creationId="{212D84ED-9F3D-E67C-FCCD-ECB41FAAACB4}"/>
          </ac:picMkLst>
        </pc:picChg>
        <pc:picChg chg="add mod ord">
          <ac:chgData name="Raximov Miryoqub" userId="8b44a4dcf6e02eb8" providerId="LiveId" clId="{1CB1D14A-CB87-47D2-A136-6B12AB635263}" dt="2023-06-19T20:01:51.266" v="1424" actId="26606"/>
          <ac:picMkLst>
            <pc:docMk/>
            <pc:sldMk cId="2385661210" sldId="268"/>
            <ac:picMk id="7" creationId="{DBDDD2E3-F41C-A8C4-02DF-B00884D8929C}"/>
          </ac:picMkLst>
        </pc:picChg>
        <pc:picChg chg="add del">
          <ac:chgData name="Raximov Miryoqub" userId="8b44a4dcf6e02eb8" providerId="LiveId" clId="{1CB1D14A-CB87-47D2-A136-6B12AB635263}" dt="2023-06-19T20:01:46.582" v="1423" actId="22"/>
          <ac:picMkLst>
            <pc:docMk/>
            <pc:sldMk cId="2385661210" sldId="268"/>
            <ac:picMk id="24" creationId="{12B85A3A-C2CC-F0ED-091E-C6DEEA4723A3}"/>
          </ac:picMkLst>
        </pc:picChg>
        <pc:cxnChg chg="add del">
          <ac:chgData name="Raximov Miryoqub" userId="8b44a4dcf6e02eb8" providerId="LiveId" clId="{1CB1D14A-CB87-47D2-A136-6B12AB635263}" dt="2023-06-19T19:55:21.998" v="1397" actId="26606"/>
          <ac:cxnSpMkLst>
            <pc:docMk/>
            <pc:sldMk cId="2385661210" sldId="268"/>
            <ac:cxnSpMk id="20" creationId="{C49DA8F6-BCC1-4447-B54C-57856834B94B}"/>
          </ac:cxnSpMkLst>
        </pc:cxnChg>
      </pc:sldChg>
      <pc:sldChg chg="addSp delSp modSp new del">
        <pc:chgData name="Raximov Miryoqub" userId="8b44a4dcf6e02eb8" providerId="LiveId" clId="{1CB1D14A-CB87-47D2-A136-6B12AB635263}" dt="2023-06-19T20:01:42.748" v="1421" actId="680"/>
        <pc:sldMkLst>
          <pc:docMk/>
          <pc:sldMk cId="3054160044" sldId="269"/>
        </pc:sldMkLst>
        <pc:picChg chg="add del mod">
          <ac:chgData name="Raximov Miryoqub" userId="8b44a4dcf6e02eb8" providerId="LiveId" clId="{1CB1D14A-CB87-47D2-A136-6B12AB635263}" dt="2023-06-19T20:01:40.578" v="1420"/>
          <ac:picMkLst>
            <pc:docMk/>
            <pc:sldMk cId="3054160044" sldId="269"/>
            <ac:picMk id="4" creationId="{3C17A0BA-E735-24C2-3190-685D57ECFF05}"/>
          </ac:picMkLst>
        </pc:picChg>
        <pc:picChg chg="add del mod">
          <ac:chgData name="Raximov Miryoqub" userId="8b44a4dcf6e02eb8" providerId="LiveId" clId="{1CB1D14A-CB87-47D2-A136-6B12AB635263}" dt="2023-06-19T20:01:40.578" v="1420"/>
          <ac:picMkLst>
            <pc:docMk/>
            <pc:sldMk cId="3054160044" sldId="269"/>
            <ac:picMk id="5" creationId="{F7ED15A9-F3D9-E47A-29D1-BE7F231A6DD0}"/>
          </ac:picMkLst>
        </pc:picChg>
        <pc:picChg chg="add del mod">
          <ac:chgData name="Raximov Miryoqub" userId="8b44a4dcf6e02eb8" providerId="LiveId" clId="{1CB1D14A-CB87-47D2-A136-6B12AB635263}" dt="2023-06-19T20:01:40.578" v="1420"/>
          <ac:picMkLst>
            <pc:docMk/>
            <pc:sldMk cId="3054160044" sldId="269"/>
            <ac:picMk id="6" creationId="{F13E3CAD-B734-75C7-EBF7-5F11173DDC1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1E7167-631D-4EB3-AB65-777DD2A21E2F}" type="doc">
      <dgm:prSet loTypeId="urn:microsoft.com/office/officeart/2005/8/layout/radial5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305B7BA-6A38-4E72-A6C8-4FF62DD66F4D}">
      <dgm:prSet phldrT="[Текст]" custT="1"/>
      <dgm:spPr/>
      <dgm:t>
        <a:bodyPr/>
        <a:lstStyle/>
        <a:p>
          <a:r>
            <a:rPr lang="en-US" sz="2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O’zbekiston</a:t>
          </a:r>
          <a:r>
            <a:rPr lang="en-US" sz="26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Respublikasi</a:t>
          </a:r>
          <a:r>
            <a:rPr lang="en-US" sz="26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Konstitutsiyasi</a:t>
          </a:r>
          <a:endParaRPr lang="ru-RU" sz="2600" b="1" kern="1200" dirty="0">
            <a:solidFill>
              <a:schemeClr val="tx1"/>
            </a:solidFill>
            <a:latin typeface="Times New Roman" panose="02020603050405020304" pitchFamily="18" charset="0"/>
            <a:ea typeface="+mj-ea"/>
            <a:cs typeface="Times New Roman" panose="02020603050405020304" pitchFamily="18" charset="0"/>
          </a:endParaRPr>
        </a:p>
      </dgm:t>
    </dgm:pt>
    <dgm:pt modelId="{62F64BCD-2231-44BD-AD1A-FEE2207ECA69}" type="parTrans" cxnId="{41CCFEB5-11E1-4FB2-9E04-C17D7004F262}">
      <dgm:prSet/>
      <dgm:spPr/>
      <dgm:t>
        <a:bodyPr/>
        <a:lstStyle/>
        <a:p>
          <a:endParaRPr lang="ru-RU"/>
        </a:p>
      </dgm:t>
    </dgm:pt>
    <dgm:pt modelId="{E5F01CD4-0355-40BE-AB48-5AF9208EC741}" type="sibTrans" cxnId="{41CCFEB5-11E1-4FB2-9E04-C17D7004F262}">
      <dgm:prSet/>
      <dgm:spPr/>
      <dgm:t>
        <a:bodyPr/>
        <a:lstStyle/>
        <a:p>
          <a:endParaRPr lang="ru-RU"/>
        </a:p>
      </dgm:t>
    </dgm:pt>
    <dgm:pt modelId="{1E15DEE3-DA11-46DE-9BD7-C0C24017CAFC}">
      <dgm:prSet phldrT="[Текст]" custT="1"/>
      <dgm:spPr/>
      <dgm:t>
        <a:bodyPr/>
        <a:lstStyle/>
        <a:p>
          <a:r>
            <a:rPr lang="en-US" sz="30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“</a:t>
          </a:r>
          <a:r>
            <a:rPr lang="en-US" sz="3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Oliy</a:t>
          </a:r>
          <a:r>
            <a:rPr lang="en-US" sz="30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 </a:t>
          </a:r>
          <a:r>
            <a:rPr lang="en-US" sz="3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ta’lim</a:t>
          </a:r>
          <a:r>
            <a:rPr lang="en-US" sz="30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 </a:t>
          </a:r>
          <a:r>
            <a:rPr lang="en-US" sz="3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to’g’risidagi</a:t>
          </a:r>
          <a:r>
            <a:rPr lang="en-US" sz="30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” </a:t>
          </a:r>
          <a:r>
            <a:rPr lang="en-US" sz="3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nizom</a:t>
          </a:r>
          <a:endParaRPr lang="ru-RU" sz="3000" b="1" kern="1200" dirty="0">
            <a:solidFill>
              <a:schemeClr val="tx1"/>
            </a:solidFill>
            <a:latin typeface="Times New Roman" panose="02020603050405020304" pitchFamily="18" charset="0"/>
            <a:ea typeface="+mj-ea"/>
            <a:cs typeface="Times New Roman" panose="02020603050405020304" pitchFamily="18" charset="0"/>
          </a:endParaRPr>
        </a:p>
      </dgm:t>
    </dgm:pt>
    <dgm:pt modelId="{B1670A3C-7FA8-4BF6-82B8-E0A710A42C15}" type="parTrans" cxnId="{6B024700-BF5A-48B2-9118-C431471F5346}">
      <dgm:prSet/>
      <dgm:spPr/>
      <dgm:t>
        <a:bodyPr/>
        <a:lstStyle/>
        <a:p>
          <a:endParaRPr lang="ru-RU"/>
        </a:p>
      </dgm:t>
    </dgm:pt>
    <dgm:pt modelId="{EFC04F69-0991-41FC-8970-933F3BB63AD3}" type="sibTrans" cxnId="{6B024700-BF5A-48B2-9118-C431471F5346}">
      <dgm:prSet/>
      <dgm:spPr/>
      <dgm:t>
        <a:bodyPr/>
        <a:lstStyle/>
        <a:p>
          <a:endParaRPr lang="ru-RU"/>
        </a:p>
      </dgm:t>
    </dgm:pt>
    <dgm:pt modelId="{BF20DA85-5458-456A-95AB-42E9F32B3B72}">
      <dgm:prSet phldrT="[Текст]" custT="1"/>
      <dgm:spPr/>
      <dgm:t>
        <a:bodyPr/>
        <a:lstStyle/>
        <a:p>
          <a:r>
            <a:rPr lang="en-US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“</a:t>
          </a:r>
          <a:r>
            <a:rPr lang="en-US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Oliy</a:t>
          </a:r>
          <a:r>
            <a:rPr lang="en-US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ta’lim</a:t>
          </a:r>
          <a:r>
            <a:rPr lang="en-US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tashkilotlarida</a:t>
          </a:r>
          <a:r>
            <a:rPr lang="en-US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masofaviy</a:t>
          </a:r>
          <a:r>
            <a:rPr lang="en-US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ta’limni</a:t>
          </a:r>
          <a:r>
            <a:rPr lang="en-US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tashkil</a:t>
          </a:r>
          <a:r>
            <a:rPr lang="en-US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etish</a:t>
          </a:r>
          <a:r>
            <a:rPr lang="en-US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tartibi</a:t>
          </a:r>
          <a:r>
            <a:rPr lang="en-US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to’g’risidagi</a:t>
          </a:r>
          <a:r>
            <a:rPr lang="en-US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nizom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ea typeface="+mj-ea"/>
            <a:cs typeface="Times New Roman" panose="02020603050405020304" pitchFamily="18" charset="0"/>
          </a:endParaRPr>
        </a:p>
      </dgm:t>
    </dgm:pt>
    <dgm:pt modelId="{7FD031B2-4F68-460A-97C3-6ADA839679A9}" type="parTrans" cxnId="{CB59E4BC-4725-404B-881A-3B594FDF6F4E}">
      <dgm:prSet/>
      <dgm:spPr/>
      <dgm:t>
        <a:bodyPr/>
        <a:lstStyle/>
        <a:p>
          <a:endParaRPr lang="ru-RU"/>
        </a:p>
      </dgm:t>
    </dgm:pt>
    <dgm:pt modelId="{03CF92EE-6A22-4718-B0B4-A3156047EA50}" type="sibTrans" cxnId="{CB59E4BC-4725-404B-881A-3B594FDF6F4E}">
      <dgm:prSet/>
      <dgm:spPr/>
      <dgm:t>
        <a:bodyPr/>
        <a:lstStyle/>
        <a:p>
          <a:endParaRPr lang="ru-RU"/>
        </a:p>
      </dgm:t>
    </dgm:pt>
    <dgm:pt modelId="{B0DAF85D-003D-4864-8766-58056A85538D}">
      <dgm:prSet phldrT="[Текст]" custT="1"/>
      <dgm:spPr/>
      <dgm:t>
        <a:bodyPr/>
        <a:lstStyle/>
        <a:p>
          <a:r>
            <a:rPr lang="en-US" sz="3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Mehnat</a:t>
          </a:r>
          <a:r>
            <a:rPr lang="en-US" sz="3000" b="1" kern="120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 </a:t>
          </a:r>
          <a:r>
            <a:rPr lang="en-US" sz="3000" b="1" kern="1200" baseline="0" dirty="0" err="1" smtClean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kodeksi</a:t>
          </a:r>
          <a:r>
            <a:rPr lang="en-US" sz="3000" b="1" kern="120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 23-bob, 67, 227-228-moddalar</a:t>
          </a:r>
          <a:endParaRPr lang="ru-RU" sz="3000" b="1" kern="1200" dirty="0">
            <a:solidFill>
              <a:schemeClr val="tx1"/>
            </a:solidFill>
            <a:latin typeface="Times New Roman" panose="02020603050405020304" pitchFamily="18" charset="0"/>
            <a:ea typeface="+mj-ea"/>
            <a:cs typeface="Times New Roman" panose="02020603050405020304" pitchFamily="18" charset="0"/>
          </a:endParaRPr>
        </a:p>
      </dgm:t>
    </dgm:pt>
    <dgm:pt modelId="{5FBFEEE6-40BC-4707-AE2B-42F9AD1465EB}" type="parTrans" cxnId="{6D4842DA-9318-42BC-9E07-2EC78FE26073}">
      <dgm:prSet/>
      <dgm:spPr/>
      <dgm:t>
        <a:bodyPr/>
        <a:lstStyle/>
        <a:p>
          <a:endParaRPr lang="ru-RU"/>
        </a:p>
      </dgm:t>
    </dgm:pt>
    <dgm:pt modelId="{511DB066-D1D4-45FC-B441-24C3D416A8C2}" type="sibTrans" cxnId="{6D4842DA-9318-42BC-9E07-2EC78FE26073}">
      <dgm:prSet/>
      <dgm:spPr/>
      <dgm:t>
        <a:bodyPr/>
        <a:lstStyle/>
        <a:p>
          <a:endParaRPr lang="ru-RU"/>
        </a:p>
      </dgm:t>
    </dgm:pt>
    <dgm:pt modelId="{771C233F-154F-425F-8E4F-5CB9265D033B}">
      <dgm:prSet phldrT="[Текст]" custScaleX="336434" custScaleY="147904" custRadScaleRad="33536" custRadScaleInc="-300000"/>
      <dgm:spPr/>
      <dgm:t>
        <a:bodyPr/>
        <a:lstStyle/>
        <a:p>
          <a:endParaRPr lang="ru-RU"/>
        </a:p>
      </dgm:t>
    </dgm:pt>
    <dgm:pt modelId="{E7EF812B-4F59-43CE-9A86-6EFD86C5D0D1}" type="parTrans" cxnId="{6C3C5E60-8D42-4BC9-AE50-EA49786D49A9}">
      <dgm:prSet/>
      <dgm:spPr/>
      <dgm:t>
        <a:bodyPr/>
        <a:lstStyle/>
        <a:p>
          <a:endParaRPr lang="ru-RU"/>
        </a:p>
      </dgm:t>
    </dgm:pt>
    <dgm:pt modelId="{E6ED4CD7-14B0-4E93-B34A-C3BBC5913651}" type="sibTrans" cxnId="{6C3C5E60-8D42-4BC9-AE50-EA49786D49A9}">
      <dgm:prSet/>
      <dgm:spPr/>
      <dgm:t>
        <a:bodyPr/>
        <a:lstStyle/>
        <a:p>
          <a:endParaRPr lang="ru-RU"/>
        </a:p>
      </dgm:t>
    </dgm:pt>
    <dgm:pt modelId="{8DDA055B-4991-485F-901D-B1F7B572424D}" type="pres">
      <dgm:prSet presAssocID="{F81E7167-631D-4EB3-AB65-777DD2A21E2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5D4DAC-AF44-4E44-9C32-BAFCEC4A3603}" type="pres">
      <dgm:prSet presAssocID="{3305B7BA-6A38-4E72-A6C8-4FF62DD66F4D}" presName="centerShape" presStyleLbl="node0" presStyleIdx="0" presStyleCnt="1" custScaleX="245753" custScaleY="103600" custLinFactNeighborX="2148" custLinFactNeighborY="-49515"/>
      <dgm:spPr/>
      <dgm:t>
        <a:bodyPr/>
        <a:lstStyle/>
        <a:p>
          <a:endParaRPr lang="ru-RU"/>
        </a:p>
      </dgm:t>
    </dgm:pt>
    <dgm:pt modelId="{4E29FE7C-32CD-4217-8D52-52374BBB3142}" type="pres">
      <dgm:prSet presAssocID="{5FBFEEE6-40BC-4707-AE2B-42F9AD1465EB}" presName="parTrans" presStyleLbl="sibTrans2D1" presStyleIdx="0" presStyleCnt="3"/>
      <dgm:spPr/>
      <dgm:t>
        <a:bodyPr/>
        <a:lstStyle/>
        <a:p>
          <a:endParaRPr lang="ru-RU"/>
        </a:p>
      </dgm:t>
    </dgm:pt>
    <dgm:pt modelId="{D509393C-64AC-4CE9-ADD9-0F13DBCFFFD8}" type="pres">
      <dgm:prSet presAssocID="{5FBFEEE6-40BC-4707-AE2B-42F9AD1465EB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F86CED79-296D-4331-9EF0-04611E3317DD}" type="pres">
      <dgm:prSet presAssocID="{B0DAF85D-003D-4864-8766-58056A85538D}" presName="node" presStyleLbl="node1" presStyleIdx="0" presStyleCnt="3" custScaleX="336434" custScaleY="147904" custRadScaleRad="33536" custRadScaleInc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527757-013B-4765-ADD0-B4EC0DF8E7BE}" type="pres">
      <dgm:prSet presAssocID="{7FD031B2-4F68-460A-97C3-6ADA839679A9}" presName="parTrans" presStyleLbl="sibTrans2D1" presStyleIdx="1" presStyleCnt="3"/>
      <dgm:spPr/>
      <dgm:t>
        <a:bodyPr/>
        <a:lstStyle/>
        <a:p>
          <a:endParaRPr lang="ru-RU"/>
        </a:p>
      </dgm:t>
    </dgm:pt>
    <dgm:pt modelId="{B23DCECE-E3B1-4C84-8DB4-E28E553E9402}" type="pres">
      <dgm:prSet presAssocID="{7FD031B2-4F68-460A-97C3-6ADA839679A9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D3AF6956-8124-4808-8FBA-C539872DAE74}" type="pres">
      <dgm:prSet presAssocID="{BF20DA85-5458-456A-95AB-42E9F32B3B72}" presName="node" presStyleLbl="node1" presStyleIdx="1" presStyleCnt="3" custScaleX="210161" custScaleY="146785" custRadScaleRad="200697" custRadScaleInc="-911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50D615-0123-4A58-B69A-CCE8AA2AD810}" type="pres">
      <dgm:prSet presAssocID="{B1670A3C-7FA8-4BF6-82B8-E0A710A42C15}" presName="parTrans" presStyleLbl="sibTrans2D1" presStyleIdx="2" presStyleCnt="3"/>
      <dgm:spPr/>
      <dgm:t>
        <a:bodyPr/>
        <a:lstStyle/>
        <a:p>
          <a:endParaRPr lang="ru-RU"/>
        </a:p>
      </dgm:t>
    </dgm:pt>
    <dgm:pt modelId="{FD1BB893-1162-40E8-A85E-6517B1287331}" type="pres">
      <dgm:prSet presAssocID="{B1670A3C-7FA8-4BF6-82B8-E0A710A42C15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6566484A-3375-4770-8B96-51117B3E50BA}" type="pres">
      <dgm:prSet presAssocID="{1E15DEE3-DA11-46DE-9BD7-C0C24017CAFC}" presName="node" presStyleLbl="node1" presStyleIdx="2" presStyleCnt="3" custScaleX="233422" custScaleY="145098" custRadScaleRad="225935" custRadScaleInc="1103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CCFEB5-11E1-4FB2-9E04-C17D7004F262}" srcId="{F81E7167-631D-4EB3-AB65-777DD2A21E2F}" destId="{3305B7BA-6A38-4E72-A6C8-4FF62DD66F4D}" srcOrd="0" destOrd="0" parTransId="{62F64BCD-2231-44BD-AD1A-FEE2207ECA69}" sibTransId="{E5F01CD4-0355-40BE-AB48-5AF9208EC741}"/>
    <dgm:cxn modelId="{CB59E4BC-4725-404B-881A-3B594FDF6F4E}" srcId="{3305B7BA-6A38-4E72-A6C8-4FF62DD66F4D}" destId="{BF20DA85-5458-456A-95AB-42E9F32B3B72}" srcOrd="1" destOrd="0" parTransId="{7FD031B2-4F68-460A-97C3-6ADA839679A9}" sibTransId="{03CF92EE-6A22-4718-B0B4-A3156047EA50}"/>
    <dgm:cxn modelId="{6C3C5E60-8D42-4BC9-AE50-EA49786D49A9}" srcId="{F81E7167-631D-4EB3-AB65-777DD2A21E2F}" destId="{771C233F-154F-425F-8E4F-5CB9265D033B}" srcOrd="1" destOrd="0" parTransId="{E7EF812B-4F59-43CE-9A86-6EFD86C5D0D1}" sibTransId="{E6ED4CD7-14B0-4E93-B34A-C3BBC5913651}"/>
    <dgm:cxn modelId="{6D4842DA-9318-42BC-9E07-2EC78FE26073}" srcId="{3305B7BA-6A38-4E72-A6C8-4FF62DD66F4D}" destId="{B0DAF85D-003D-4864-8766-58056A85538D}" srcOrd="0" destOrd="0" parTransId="{5FBFEEE6-40BC-4707-AE2B-42F9AD1465EB}" sibTransId="{511DB066-D1D4-45FC-B441-24C3D416A8C2}"/>
    <dgm:cxn modelId="{774FB546-3C7B-4A0E-8C76-0E1F851FB528}" type="presOf" srcId="{1E15DEE3-DA11-46DE-9BD7-C0C24017CAFC}" destId="{6566484A-3375-4770-8B96-51117B3E50BA}" srcOrd="0" destOrd="0" presId="urn:microsoft.com/office/officeart/2005/8/layout/radial5"/>
    <dgm:cxn modelId="{D687DF85-264E-49C7-B8B2-F7D70240DDBF}" type="presOf" srcId="{5FBFEEE6-40BC-4707-AE2B-42F9AD1465EB}" destId="{D509393C-64AC-4CE9-ADD9-0F13DBCFFFD8}" srcOrd="1" destOrd="0" presId="urn:microsoft.com/office/officeart/2005/8/layout/radial5"/>
    <dgm:cxn modelId="{0700DC05-DE12-4DDF-A81C-5213030BA2DD}" type="presOf" srcId="{F81E7167-631D-4EB3-AB65-777DD2A21E2F}" destId="{8DDA055B-4991-485F-901D-B1F7B572424D}" srcOrd="0" destOrd="0" presId="urn:microsoft.com/office/officeart/2005/8/layout/radial5"/>
    <dgm:cxn modelId="{97686370-DD15-4674-A872-26B5AD06E790}" type="presOf" srcId="{B1670A3C-7FA8-4BF6-82B8-E0A710A42C15}" destId="{9750D615-0123-4A58-B69A-CCE8AA2AD810}" srcOrd="0" destOrd="0" presId="urn:microsoft.com/office/officeart/2005/8/layout/radial5"/>
    <dgm:cxn modelId="{DE0CE369-8657-4837-AB59-BA46195303FF}" type="presOf" srcId="{7FD031B2-4F68-460A-97C3-6ADA839679A9}" destId="{49527757-013B-4765-ADD0-B4EC0DF8E7BE}" srcOrd="0" destOrd="0" presId="urn:microsoft.com/office/officeart/2005/8/layout/radial5"/>
    <dgm:cxn modelId="{69ADC0B0-CD72-4DE9-B6FA-E6AF1CD545B7}" type="presOf" srcId="{7FD031B2-4F68-460A-97C3-6ADA839679A9}" destId="{B23DCECE-E3B1-4C84-8DB4-E28E553E9402}" srcOrd="1" destOrd="0" presId="urn:microsoft.com/office/officeart/2005/8/layout/radial5"/>
    <dgm:cxn modelId="{75A361D2-1B72-40C0-9D6A-D89479A70170}" type="presOf" srcId="{B0DAF85D-003D-4864-8766-58056A85538D}" destId="{F86CED79-296D-4331-9EF0-04611E3317DD}" srcOrd="0" destOrd="0" presId="urn:microsoft.com/office/officeart/2005/8/layout/radial5"/>
    <dgm:cxn modelId="{BACAA9BF-CA66-4567-943E-016C921D61CE}" type="presOf" srcId="{BF20DA85-5458-456A-95AB-42E9F32B3B72}" destId="{D3AF6956-8124-4808-8FBA-C539872DAE74}" srcOrd="0" destOrd="0" presId="urn:microsoft.com/office/officeart/2005/8/layout/radial5"/>
    <dgm:cxn modelId="{EEE729EC-4B48-40DD-B9D2-498A99DE9D0F}" type="presOf" srcId="{B1670A3C-7FA8-4BF6-82B8-E0A710A42C15}" destId="{FD1BB893-1162-40E8-A85E-6517B1287331}" srcOrd="1" destOrd="0" presId="urn:microsoft.com/office/officeart/2005/8/layout/radial5"/>
    <dgm:cxn modelId="{32DD41C5-653B-4971-9DCC-5C8FEBE5482F}" type="presOf" srcId="{5FBFEEE6-40BC-4707-AE2B-42F9AD1465EB}" destId="{4E29FE7C-32CD-4217-8D52-52374BBB3142}" srcOrd="0" destOrd="0" presId="urn:microsoft.com/office/officeart/2005/8/layout/radial5"/>
    <dgm:cxn modelId="{C4D851AB-EF8E-474F-BF6D-C3B9DB68FC4E}" type="presOf" srcId="{3305B7BA-6A38-4E72-A6C8-4FF62DD66F4D}" destId="{125D4DAC-AF44-4E44-9C32-BAFCEC4A3603}" srcOrd="0" destOrd="0" presId="urn:microsoft.com/office/officeart/2005/8/layout/radial5"/>
    <dgm:cxn modelId="{6B024700-BF5A-48B2-9118-C431471F5346}" srcId="{3305B7BA-6A38-4E72-A6C8-4FF62DD66F4D}" destId="{1E15DEE3-DA11-46DE-9BD7-C0C24017CAFC}" srcOrd="2" destOrd="0" parTransId="{B1670A3C-7FA8-4BF6-82B8-E0A710A42C15}" sibTransId="{EFC04F69-0991-41FC-8970-933F3BB63AD3}"/>
    <dgm:cxn modelId="{8897CE41-ECF2-46F7-B6E1-9C62CBD0DE7C}" type="presParOf" srcId="{8DDA055B-4991-485F-901D-B1F7B572424D}" destId="{125D4DAC-AF44-4E44-9C32-BAFCEC4A3603}" srcOrd="0" destOrd="0" presId="urn:microsoft.com/office/officeart/2005/8/layout/radial5"/>
    <dgm:cxn modelId="{06138C95-AAC2-4A71-863F-CF4808219886}" type="presParOf" srcId="{8DDA055B-4991-485F-901D-B1F7B572424D}" destId="{4E29FE7C-32CD-4217-8D52-52374BBB3142}" srcOrd="1" destOrd="0" presId="urn:microsoft.com/office/officeart/2005/8/layout/radial5"/>
    <dgm:cxn modelId="{E007FAEE-39F0-4605-A2BC-223D5E5DB087}" type="presParOf" srcId="{4E29FE7C-32CD-4217-8D52-52374BBB3142}" destId="{D509393C-64AC-4CE9-ADD9-0F13DBCFFFD8}" srcOrd="0" destOrd="0" presId="urn:microsoft.com/office/officeart/2005/8/layout/radial5"/>
    <dgm:cxn modelId="{A94B8A28-5ADE-4A1F-AD85-481202B99BDC}" type="presParOf" srcId="{8DDA055B-4991-485F-901D-B1F7B572424D}" destId="{F86CED79-296D-4331-9EF0-04611E3317DD}" srcOrd="2" destOrd="0" presId="urn:microsoft.com/office/officeart/2005/8/layout/radial5"/>
    <dgm:cxn modelId="{FB8C8224-3564-4EAD-83D8-14BFC60DBA7F}" type="presParOf" srcId="{8DDA055B-4991-485F-901D-B1F7B572424D}" destId="{49527757-013B-4765-ADD0-B4EC0DF8E7BE}" srcOrd="3" destOrd="0" presId="urn:microsoft.com/office/officeart/2005/8/layout/radial5"/>
    <dgm:cxn modelId="{36DEE9DB-8CA3-48B8-9DAE-1456294BB154}" type="presParOf" srcId="{49527757-013B-4765-ADD0-B4EC0DF8E7BE}" destId="{B23DCECE-E3B1-4C84-8DB4-E28E553E9402}" srcOrd="0" destOrd="0" presId="urn:microsoft.com/office/officeart/2005/8/layout/radial5"/>
    <dgm:cxn modelId="{F171A9D2-239B-4E10-A2A0-DCA06EF170FA}" type="presParOf" srcId="{8DDA055B-4991-485F-901D-B1F7B572424D}" destId="{D3AF6956-8124-4808-8FBA-C539872DAE74}" srcOrd="4" destOrd="0" presId="urn:microsoft.com/office/officeart/2005/8/layout/radial5"/>
    <dgm:cxn modelId="{EF795B60-9591-4C90-B4B2-FE597F01E504}" type="presParOf" srcId="{8DDA055B-4991-485F-901D-B1F7B572424D}" destId="{9750D615-0123-4A58-B69A-CCE8AA2AD810}" srcOrd="5" destOrd="0" presId="urn:microsoft.com/office/officeart/2005/8/layout/radial5"/>
    <dgm:cxn modelId="{01336BC9-672C-4EB6-8DF1-3E7FE41277E4}" type="presParOf" srcId="{9750D615-0123-4A58-B69A-CCE8AA2AD810}" destId="{FD1BB893-1162-40E8-A85E-6517B1287331}" srcOrd="0" destOrd="0" presId="urn:microsoft.com/office/officeart/2005/8/layout/radial5"/>
    <dgm:cxn modelId="{EE21CDFF-FAC9-4BAC-A0E4-857907E1288B}" type="presParOf" srcId="{8DDA055B-4991-485F-901D-B1F7B572424D}" destId="{6566484A-3375-4770-8B96-51117B3E50BA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E1E19-A7AD-4265-85DB-39426A1477BD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BC276-EF11-4E0E-B4F0-EAD78FE64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86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E51C3B-5D6C-B1C2-B1EA-A3F6DDBBC2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DA73E83-A8FF-272F-0310-5D13F6A51D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625A5C-DB8B-9A72-752B-CE8D80BD6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A4AE-F5D1-445E-90AD-9148ADD59EC7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96B33C-057B-9502-7EE0-748B448BD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62E98A-083E-E127-F0DA-85B3E7265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265D-F5C1-4BFA-9A32-407878833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74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BF6D7E-5131-912D-1568-55E891365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DB3A77B-AF73-DB65-A6E3-D65BE85B94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DBB763-5671-7223-493A-822432AC5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A4AE-F5D1-445E-90AD-9148ADD59EC7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5A5EB3-7E9A-C11E-1E61-6BDAA80C3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F1D0A9-680D-3BAA-4454-94245BC3A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265D-F5C1-4BFA-9A32-407878833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38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EDFE107-3DBA-0445-CD26-4574FFE0DB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5EFA6E7-F3BD-0981-6FDE-A4B32E879B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822A45-FB73-DA49-CAC7-44E66C6C6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A4AE-F5D1-445E-90AD-9148ADD59EC7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E6A233B-567B-7124-AC6B-4D78EC9A7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18DBFF2-30D6-0B3C-0CE7-964BD5EAA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265D-F5C1-4BFA-9A32-407878833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6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BBCC49-96C9-EC84-2E13-1F59F660E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A8AC3C-0DEF-E737-0F71-572928333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FCA11D-0295-6F25-DE5B-9FC51BB2C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A4AE-F5D1-445E-90AD-9148ADD59EC7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F65618-7D2E-CF6C-1480-7CFE0191C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34BFEA-4213-A813-76B1-66058371C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265D-F5C1-4BFA-9A32-407878833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28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2DB327-EE32-D2A6-B5D2-1C087A96B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67AB771-46DC-3D15-85FC-A23BE58EC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BE276F-3034-5F61-815B-3ECA4BDCC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A4AE-F5D1-445E-90AD-9148ADD59EC7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D99802-7AF7-2C5A-C4A2-5C0B2B437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D1B8C7-3D1A-92D9-E148-E83CDADC8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265D-F5C1-4BFA-9A32-407878833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21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424F15-D09C-BD16-44E7-0484488B1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1B36E6-7FF6-1C56-DEC5-249E09873E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C00DE08-4DEC-B6AB-DD51-3A52192A63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124EA3C-9CC5-5E0B-F00C-662B1E04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A4AE-F5D1-445E-90AD-9148ADD59EC7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D98E8C8-06A9-80E5-3628-82D94FC0C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A9DBAF-4F2D-CB54-7204-DF9028359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265D-F5C1-4BFA-9A32-407878833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76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8EEC5B-AF64-2F06-FDAE-0E908FD44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C994EE-79EF-EC28-6B8C-CA60A86D7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3022F3D-ECDB-4860-2321-5EC010A199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4C26D9F-D38B-5076-59F9-480E6962C1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C9869A9-F667-F9C0-D1E5-FB25B37036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72F7F4F-9FF7-8F8A-A132-B818CAFAB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A4AE-F5D1-445E-90AD-9148ADD59EC7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052CC75-19C1-F029-082A-5A589AE81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EEB7C35-0D27-9C13-18B0-F044E8718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265D-F5C1-4BFA-9A32-407878833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07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F1D205-52BA-6010-AA3F-C11DAA9D4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C8BDAC4-0EBD-A00E-81FD-E5B8C8933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A4AE-F5D1-445E-90AD-9148ADD59EC7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C54DE8C-D239-8311-1B43-51D27E7DD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332EC1C-AB9C-328A-3C5B-254D8C7A4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265D-F5C1-4BFA-9A32-407878833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14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86DDF47-5EBE-5F53-007D-8553CF96D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A4AE-F5D1-445E-90AD-9148ADD59EC7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BE934C4-0A74-477D-528E-62E734F20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E19ECC2-D499-E327-5339-C5CBF56B8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265D-F5C1-4BFA-9A32-407878833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42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DA8050-8ACC-52FE-1C2E-003F268CC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4FB038-8106-6F22-7641-3D83866D2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7C6314C-2746-D12D-9D21-0AA1A1894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1399861-CECA-B54D-66E4-24056DE64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A4AE-F5D1-445E-90AD-9148ADD59EC7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0E4D450-F12E-DF69-2F65-D66B98A2A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C33E6A1-FD13-9148-2096-859574FB6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265D-F5C1-4BFA-9A32-407878833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71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BBC5D2-9B12-0BD5-F86F-BD30283D0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63518E1-BE74-B795-1196-4B92BE1251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FC9A840-7F1C-FF12-E686-E80D17A515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00324A-8B5D-E3D8-EBD1-184D1F79A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A4AE-F5D1-445E-90AD-9148ADD59EC7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ECDA162-D2C4-AE1C-D357-A8F2E6346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42D5642-FA46-456F-AA6B-8FE3D0E72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265D-F5C1-4BFA-9A32-407878833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03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87B4195-2EC0-87DD-E109-03128D62E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5A8D160-3525-2CD4-2412-493DEC52A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DEA107-2B1E-88AE-454D-73E90910A1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AA4AE-F5D1-445E-90AD-9148ADD59EC7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AC5829-678A-802A-A106-F6D1CD7EF6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115AA1-1CC4-D2D1-7CFD-E5E7D9374D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1265D-F5C1-4BFA-9A32-407878833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3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B91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27651" name="Рисунок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38" y="163513"/>
            <a:ext cx="5703887" cy="653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Заголовок 8"/>
          <p:cNvSpPr>
            <a:spLocks noGrp="1"/>
          </p:cNvSpPr>
          <p:nvPr>
            <p:ph type="ctrTitle"/>
          </p:nvPr>
        </p:nvSpPr>
        <p:spPr>
          <a:xfrm>
            <a:off x="3167063" y="139700"/>
            <a:ext cx="9144000" cy="4533900"/>
          </a:xfrm>
        </p:spPr>
        <p:txBody>
          <a:bodyPr>
            <a:normAutofit fontScale="90000"/>
          </a:bodyPr>
          <a:lstStyle/>
          <a:p>
            <a:r>
              <a:rPr lang="en-US" altLang="ru-RU" sz="7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11-SINF</a:t>
            </a:r>
            <a:r>
              <a:rPr lang="en-US" altLang="ru-RU" sz="7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4500" dirty="0" smtClean="0"/>
              <a:t/>
            </a:r>
            <a:br>
              <a:rPr lang="en-US" altLang="ru-RU" sz="4500" dirty="0" smtClean="0"/>
            </a:br>
            <a:r>
              <a:rPr lang="en-US" altLang="ru-RU" sz="5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 VA HUQUQ </a:t>
            </a:r>
            <a:br>
              <a:rPr lang="en-US" altLang="ru-RU" sz="5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ru-RU" sz="5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ASOSLARI </a:t>
            </a:r>
            <a:r>
              <a:rPr lang="en-US" altLang="ru-RU" sz="4500" dirty="0" smtClean="0"/>
              <a:t/>
            </a:r>
            <a:br>
              <a:rPr lang="en-US" altLang="ru-RU" sz="4500" dirty="0" smtClean="0"/>
            </a:br>
            <a:r>
              <a:rPr lang="en-US" altLang="ru-RU" sz="4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altLang="ru-RU" sz="4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uz-Latn-UZ" sz="4800" b="1" dirty="0" smtClean="0">
                <a:solidFill>
                  <a:schemeClr val="bg1"/>
                </a:solidFill>
              </a:rPr>
              <a:t>AYRIM TOIFADAGI XODIMLARGA BERILADIGAN KAFOLAT VA IMTIYOZLAR</a:t>
            </a:r>
            <a:endParaRPr lang="ru-RU" altLang="ru-RU" sz="45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08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Kafolatlar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384-modda. </a:t>
            </a:r>
            <a:r>
              <a:rPr lang="en-US" dirty="0" err="1">
                <a:solidFill>
                  <a:srgbClr val="FF0000"/>
                </a:solidFill>
              </a:rPr>
              <a:t>Oliy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ta’lim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tashkilotlariga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o‘qishga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kirayotgan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xodimlar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uchun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kafolatlar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28600" y="2505074"/>
            <a:ext cx="5768975" cy="4238625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err="1"/>
              <a:t>Kirish</a:t>
            </a:r>
            <a:r>
              <a:rPr lang="en-US" sz="2000" b="1" dirty="0"/>
              <a:t> </a:t>
            </a:r>
            <a:r>
              <a:rPr lang="en-US" sz="2000" b="1" dirty="0" err="1"/>
              <a:t>imtihonlarida</a:t>
            </a:r>
            <a:r>
              <a:rPr lang="en-US" sz="2000" b="1" dirty="0"/>
              <a:t> </a:t>
            </a:r>
            <a:r>
              <a:rPr lang="en-US" sz="2000" b="1" dirty="0" err="1"/>
              <a:t>ishtirok</a:t>
            </a:r>
            <a:r>
              <a:rPr lang="en-US" sz="2000" b="1" dirty="0"/>
              <a:t> </a:t>
            </a:r>
            <a:r>
              <a:rPr lang="en-US" sz="2000" b="1" dirty="0" err="1"/>
              <a:t>etishga</a:t>
            </a:r>
            <a:r>
              <a:rPr lang="en-US" sz="2000" b="1" dirty="0"/>
              <a:t> </a:t>
            </a:r>
            <a:r>
              <a:rPr lang="en-US" sz="2000" b="1" dirty="0" err="1"/>
              <a:t>ruxsat</a:t>
            </a:r>
            <a:r>
              <a:rPr lang="en-US" sz="2000" b="1" dirty="0"/>
              <a:t> </a:t>
            </a:r>
            <a:r>
              <a:rPr lang="en-US" sz="2000" b="1" dirty="0" err="1"/>
              <a:t>berilgan</a:t>
            </a:r>
            <a:r>
              <a:rPr lang="en-US" sz="2000" b="1" dirty="0"/>
              <a:t> </a:t>
            </a:r>
            <a:r>
              <a:rPr lang="en-US" sz="2000" b="1" dirty="0" err="1"/>
              <a:t>xodimlarga</a:t>
            </a:r>
            <a:r>
              <a:rPr lang="en-US" sz="2000" b="1" dirty="0"/>
              <a:t> </a:t>
            </a:r>
            <a:r>
              <a:rPr lang="en-US" sz="2000" b="1" dirty="0" err="1"/>
              <a:t>oliy</a:t>
            </a:r>
            <a:r>
              <a:rPr lang="en-US" sz="2000" b="1" dirty="0"/>
              <a:t> </a:t>
            </a:r>
            <a:r>
              <a:rPr lang="en-US" sz="2000" b="1" dirty="0" err="1"/>
              <a:t>ta’lim</a:t>
            </a:r>
            <a:r>
              <a:rPr lang="en-US" sz="2000" b="1" dirty="0"/>
              <a:t> </a:t>
            </a:r>
            <a:r>
              <a:rPr lang="en-US" sz="2000" b="1" dirty="0" err="1"/>
              <a:t>tashkilotlariga</a:t>
            </a:r>
            <a:r>
              <a:rPr lang="en-US" sz="2000" b="1" dirty="0"/>
              <a:t> </a:t>
            </a:r>
            <a:r>
              <a:rPr lang="en-US" sz="2000" b="1" dirty="0" err="1"/>
              <a:t>kirish</a:t>
            </a:r>
            <a:r>
              <a:rPr lang="en-US" sz="2000" b="1" dirty="0"/>
              <a:t> </a:t>
            </a:r>
            <a:r>
              <a:rPr lang="en-US" sz="2000" b="1" dirty="0" err="1"/>
              <a:t>imtihonlarini</a:t>
            </a:r>
            <a:r>
              <a:rPr lang="en-US" sz="2000" b="1" dirty="0"/>
              <a:t> </a:t>
            </a:r>
            <a:r>
              <a:rPr lang="en-US" sz="2000" b="1" dirty="0" err="1"/>
              <a:t>topshirish</a:t>
            </a:r>
            <a:r>
              <a:rPr lang="en-US" sz="2000" b="1" dirty="0"/>
              <a:t> </a:t>
            </a:r>
            <a:r>
              <a:rPr lang="en-US" sz="2000" b="1" dirty="0" err="1"/>
              <a:t>uchun</a:t>
            </a:r>
            <a:r>
              <a:rPr lang="en-US" sz="2000" b="1" dirty="0"/>
              <a:t> </a:t>
            </a:r>
            <a:r>
              <a:rPr lang="en-US" sz="2000" b="1" dirty="0" err="1"/>
              <a:t>kamida</a:t>
            </a:r>
            <a:r>
              <a:rPr lang="en-US" sz="2000" b="1" dirty="0"/>
              <a:t> </a:t>
            </a:r>
            <a:r>
              <a:rPr lang="en-US" sz="2000" b="1" dirty="0" err="1"/>
              <a:t>o‘n</a:t>
            </a:r>
            <a:r>
              <a:rPr lang="en-US" sz="2000" b="1" dirty="0"/>
              <a:t> </a:t>
            </a:r>
            <a:r>
              <a:rPr lang="en-US" sz="2000" b="1" dirty="0" err="1"/>
              <a:t>besh</a:t>
            </a:r>
            <a:r>
              <a:rPr lang="en-US" sz="2000" b="1" dirty="0"/>
              <a:t> </a:t>
            </a:r>
            <a:r>
              <a:rPr lang="en-US" sz="2000" b="1" dirty="0" err="1"/>
              <a:t>kalendar</a:t>
            </a:r>
            <a:r>
              <a:rPr lang="en-US" sz="2000" b="1" dirty="0"/>
              <a:t> kun </a:t>
            </a:r>
            <a:r>
              <a:rPr lang="en-US" sz="2000" b="1" dirty="0" err="1"/>
              <a:t>muddatga</a:t>
            </a:r>
            <a:r>
              <a:rPr lang="en-US" sz="2000" b="1" dirty="0"/>
              <a:t> </a:t>
            </a:r>
            <a:r>
              <a:rPr lang="en-US" sz="2000" b="1" dirty="0" err="1"/>
              <a:t>ish</a:t>
            </a:r>
            <a:r>
              <a:rPr lang="en-US" sz="2000" b="1" dirty="0"/>
              <a:t> </a:t>
            </a:r>
            <a:r>
              <a:rPr lang="en-US" sz="2000" b="1" dirty="0" err="1"/>
              <a:t>haqi</a:t>
            </a:r>
            <a:r>
              <a:rPr lang="en-US" sz="2000" b="1" dirty="0"/>
              <a:t> </a:t>
            </a:r>
            <a:r>
              <a:rPr lang="en-US" sz="2000" b="1" dirty="0" err="1"/>
              <a:t>saqlanmagan</a:t>
            </a:r>
            <a:r>
              <a:rPr lang="en-US" sz="2000" b="1" dirty="0"/>
              <a:t> </a:t>
            </a:r>
            <a:r>
              <a:rPr lang="en-US" sz="2000" b="1" dirty="0" err="1"/>
              <a:t>holda</a:t>
            </a:r>
            <a:r>
              <a:rPr lang="en-US" sz="2000" b="1" dirty="0"/>
              <a:t> </a:t>
            </a:r>
            <a:r>
              <a:rPr lang="en-US" sz="2000" b="1" dirty="0" err="1"/>
              <a:t>ta’til</a:t>
            </a:r>
            <a:r>
              <a:rPr lang="en-US" sz="2000" b="1" dirty="0"/>
              <a:t> </a:t>
            </a:r>
            <a:r>
              <a:rPr lang="en-US" sz="2000" b="1" dirty="0" err="1"/>
              <a:t>beriladi</a:t>
            </a:r>
            <a:r>
              <a:rPr lang="en-US" sz="2000" b="1" dirty="0"/>
              <a:t>, </a:t>
            </a:r>
            <a:r>
              <a:rPr lang="en-US" sz="2000" b="1" dirty="0" err="1"/>
              <a:t>ta’lim</a:t>
            </a:r>
            <a:r>
              <a:rPr lang="en-US" sz="2000" b="1" dirty="0"/>
              <a:t> </a:t>
            </a:r>
            <a:r>
              <a:rPr lang="en-US" sz="2000" b="1" dirty="0" err="1"/>
              <a:t>tashkilotlari</a:t>
            </a:r>
            <a:r>
              <a:rPr lang="en-US" sz="2000" b="1" dirty="0"/>
              <a:t> </a:t>
            </a:r>
            <a:r>
              <a:rPr lang="en-US" sz="2000" b="1" dirty="0" err="1"/>
              <a:t>joylashgan</a:t>
            </a:r>
            <a:r>
              <a:rPr lang="en-US" sz="2000" b="1" dirty="0"/>
              <a:t> </a:t>
            </a:r>
            <a:r>
              <a:rPr lang="en-US" sz="2000" b="1" dirty="0" err="1"/>
              <a:t>erga</a:t>
            </a:r>
            <a:r>
              <a:rPr lang="en-US" sz="2000" b="1" dirty="0"/>
              <a:t> </a:t>
            </a:r>
            <a:r>
              <a:rPr lang="en-US" sz="2000" b="1" dirty="0" err="1"/>
              <a:t>borish</a:t>
            </a:r>
            <a:r>
              <a:rPr lang="en-US" sz="2000" b="1" dirty="0"/>
              <a:t> </a:t>
            </a:r>
            <a:r>
              <a:rPr lang="en-US" sz="2000" b="1" dirty="0" err="1"/>
              <a:t>va</a:t>
            </a:r>
            <a:r>
              <a:rPr lang="en-US" sz="2000" b="1" dirty="0"/>
              <a:t> </a:t>
            </a:r>
            <a:r>
              <a:rPr lang="en-US" sz="2000" b="1" dirty="0" err="1"/>
              <a:t>qaytib</a:t>
            </a:r>
            <a:r>
              <a:rPr lang="en-US" sz="2000" b="1" dirty="0"/>
              <a:t> </a:t>
            </a:r>
            <a:r>
              <a:rPr lang="en-US" sz="2000" b="1" dirty="0" err="1"/>
              <a:t>kelish</a:t>
            </a:r>
            <a:r>
              <a:rPr lang="en-US" sz="2000" b="1" dirty="0"/>
              <a:t> </a:t>
            </a:r>
            <a:r>
              <a:rPr lang="en-US" sz="2000" b="1" dirty="0" err="1"/>
              <a:t>vaqti</a:t>
            </a:r>
            <a:r>
              <a:rPr lang="en-US" sz="2000" b="1" dirty="0"/>
              <a:t> </a:t>
            </a:r>
            <a:r>
              <a:rPr lang="en-US" sz="2000" b="1" dirty="0" err="1"/>
              <a:t>bu</a:t>
            </a:r>
            <a:r>
              <a:rPr lang="en-US" sz="2000" b="1" dirty="0"/>
              <a:t> </a:t>
            </a:r>
            <a:r>
              <a:rPr lang="en-US" sz="2000" b="1" dirty="0" err="1"/>
              <a:t>hisobga</a:t>
            </a:r>
            <a:r>
              <a:rPr lang="en-US" sz="2000" b="1" dirty="0"/>
              <a:t> </a:t>
            </a:r>
            <a:r>
              <a:rPr lang="en-US" sz="2000" b="1" dirty="0" err="1"/>
              <a:t>kirmaydi</a:t>
            </a:r>
            <a:endParaRPr lang="ru-RU" sz="20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385-modda. </a:t>
            </a:r>
            <a:r>
              <a:rPr lang="en-US" dirty="0" err="1">
                <a:solidFill>
                  <a:srgbClr val="FF0000"/>
                </a:solidFill>
              </a:rPr>
              <a:t>Kechki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yoki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sirtqi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ta’lim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shakli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bo‘yicha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ta’lim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olayotgan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xodimlar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uchun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kafolatlar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kompensatsiyalar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843588" cy="4238624"/>
          </a:xfrm>
        </p:spPr>
        <p:txBody>
          <a:bodyPr>
            <a:normAutofit/>
          </a:bodyPr>
          <a:lstStyle/>
          <a:p>
            <a:pPr algn="ctr"/>
            <a:r>
              <a:rPr lang="en-US" sz="1600" b="1" dirty="0" err="1"/>
              <a:t>oliy</a:t>
            </a:r>
            <a:r>
              <a:rPr lang="en-US" sz="1600" b="1" dirty="0"/>
              <a:t> </a:t>
            </a:r>
            <a:r>
              <a:rPr lang="en-US" sz="1600" b="1" dirty="0" err="1"/>
              <a:t>ta’lim</a:t>
            </a:r>
            <a:r>
              <a:rPr lang="en-US" sz="1600" b="1" dirty="0"/>
              <a:t> </a:t>
            </a:r>
            <a:r>
              <a:rPr lang="en-US" sz="1600" b="1" dirty="0" err="1"/>
              <a:t>tashkilotlarida</a:t>
            </a:r>
            <a:r>
              <a:rPr lang="en-US" sz="1600" b="1" dirty="0"/>
              <a:t> </a:t>
            </a:r>
            <a:r>
              <a:rPr lang="en-US" sz="1600" b="1" dirty="0" err="1"/>
              <a:t>kechki</a:t>
            </a:r>
            <a:r>
              <a:rPr lang="en-US" sz="1600" b="1" dirty="0"/>
              <a:t> </a:t>
            </a:r>
            <a:r>
              <a:rPr lang="en-US" sz="1600" b="1" dirty="0" err="1"/>
              <a:t>ta’lim</a:t>
            </a:r>
            <a:r>
              <a:rPr lang="en-US" sz="1600" b="1" dirty="0"/>
              <a:t> </a:t>
            </a:r>
            <a:r>
              <a:rPr lang="en-US" sz="1600" b="1" dirty="0" err="1"/>
              <a:t>shaklida</a:t>
            </a:r>
            <a:r>
              <a:rPr lang="en-US" sz="1600" b="1" dirty="0"/>
              <a:t> </a:t>
            </a:r>
            <a:r>
              <a:rPr lang="en-US" sz="1600" b="1" dirty="0" err="1"/>
              <a:t>o‘qiyotgan</a:t>
            </a:r>
            <a:r>
              <a:rPr lang="en-US" sz="1600" b="1" dirty="0"/>
              <a:t> </a:t>
            </a:r>
            <a:r>
              <a:rPr lang="en-US" sz="1600" b="1" dirty="0" err="1"/>
              <a:t>birinchi</a:t>
            </a:r>
            <a:r>
              <a:rPr lang="en-US" sz="1600" b="1" dirty="0"/>
              <a:t> </a:t>
            </a:r>
            <a:r>
              <a:rPr lang="en-US" sz="1600" b="1" dirty="0" err="1"/>
              <a:t>va</a:t>
            </a:r>
            <a:r>
              <a:rPr lang="en-US" sz="1600" b="1" dirty="0"/>
              <a:t> </a:t>
            </a:r>
            <a:r>
              <a:rPr lang="en-US" sz="1600" b="1" dirty="0" err="1"/>
              <a:t>ikkinchi</a:t>
            </a:r>
            <a:r>
              <a:rPr lang="en-US" sz="1600" b="1" dirty="0"/>
              <a:t> </a:t>
            </a:r>
            <a:r>
              <a:rPr lang="en-US" sz="1600" b="1" dirty="0" err="1"/>
              <a:t>kurs</a:t>
            </a:r>
            <a:r>
              <a:rPr lang="en-US" sz="1600" b="1" dirty="0"/>
              <a:t> </a:t>
            </a:r>
            <a:r>
              <a:rPr lang="en-US" sz="1600" b="1" dirty="0" err="1"/>
              <a:t>talabalariga</a:t>
            </a:r>
            <a:r>
              <a:rPr lang="en-US" sz="1600" b="1" dirty="0"/>
              <a:t> — </a:t>
            </a:r>
            <a:r>
              <a:rPr lang="en-US" sz="1600" b="1" dirty="0" err="1"/>
              <a:t>kamida</a:t>
            </a:r>
            <a:r>
              <a:rPr lang="en-US" sz="1600" b="1" dirty="0"/>
              <a:t> </a:t>
            </a:r>
            <a:r>
              <a:rPr lang="en-US" sz="1600" b="1" dirty="0" err="1"/>
              <a:t>yigirma</a:t>
            </a:r>
            <a:r>
              <a:rPr lang="en-US" sz="1600" b="1" dirty="0"/>
              <a:t> </a:t>
            </a:r>
            <a:r>
              <a:rPr lang="en-US" sz="1600" b="1" dirty="0" err="1"/>
              <a:t>kalendar</a:t>
            </a:r>
            <a:r>
              <a:rPr lang="en-US" sz="1600" b="1" dirty="0"/>
              <a:t> kun, </a:t>
            </a:r>
            <a:r>
              <a:rPr lang="en-US" sz="1600" b="1" dirty="0" err="1"/>
              <a:t>o‘rta</a:t>
            </a:r>
            <a:r>
              <a:rPr lang="en-US" sz="1600" b="1" dirty="0"/>
              <a:t> </a:t>
            </a:r>
            <a:r>
              <a:rPr lang="en-US" sz="1600" b="1" dirty="0" err="1"/>
              <a:t>maxsus</a:t>
            </a:r>
            <a:r>
              <a:rPr lang="en-US" sz="1600" b="1" dirty="0"/>
              <a:t>, </a:t>
            </a:r>
            <a:r>
              <a:rPr lang="en-US" sz="1600" b="1" dirty="0" err="1"/>
              <a:t>kasb-hunar</a:t>
            </a:r>
            <a:r>
              <a:rPr lang="en-US" sz="1600" b="1" dirty="0"/>
              <a:t> </a:t>
            </a:r>
            <a:r>
              <a:rPr lang="en-US" sz="1600" b="1" dirty="0" err="1"/>
              <a:t>ta’limi</a:t>
            </a:r>
            <a:r>
              <a:rPr lang="en-US" sz="1600" b="1" dirty="0"/>
              <a:t> </a:t>
            </a:r>
            <a:r>
              <a:rPr lang="en-US" sz="1600" b="1" dirty="0" err="1"/>
              <a:t>tashkilotlarida</a:t>
            </a:r>
            <a:r>
              <a:rPr lang="en-US" sz="1600" b="1" dirty="0"/>
              <a:t> — </a:t>
            </a:r>
            <a:r>
              <a:rPr lang="en-US" sz="1600" b="1" dirty="0" err="1"/>
              <a:t>kamida</a:t>
            </a:r>
            <a:r>
              <a:rPr lang="en-US" sz="1600" b="1" dirty="0"/>
              <a:t> </a:t>
            </a:r>
            <a:r>
              <a:rPr lang="en-US" sz="1600" b="1" dirty="0" err="1"/>
              <a:t>o‘n</a:t>
            </a:r>
            <a:r>
              <a:rPr lang="en-US" sz="1600" b="1" dirty="0"/>
              <a:t> </a:t>
            </a:r>
            <a:r>
              <a:rPr lang="en-US" sz="1600" b="1" dirty="0" err="1"/>
              <a:t>kalendar</a:t>
            </a:r>
            <a:r>
              <a:rPr lang="en-US" sz="1600" b="1" dirty="0"/>
              <a:t> kun, </a:t>
            </a:r>
            <a:r>
              <a:rPr lang="en-US" sz="1600" b="1" dirty="0" err="1"/>
              <a:t>oliy</a:t>
            </a:r>
            <a:r>
              <a:rPr lang="en-US" sz="1600" b="1" dirty="0"/>
              <a:t> </a:t>
            </a:r>
            <a:r>
              <a:rPr lang="en-US" sz="1600" b="1" dirty="0" err="1"/>
              <a:t>va</a:t>
            </a:r>
            <a:r>
              <a:rPr lang="en-US" sz="1600" b="1" dirty="0"/>
              <a:t> </a:t>
            </a:r>
            <a:r>
              <a:rPr lang="en-US" sz="1600" b="1" dirty="0" err="1"/>
              <a:t>o‘rta</a:t>
            </a:r>
            <a:r>
              <a:rPr lang="en-US" sz="1600" b="1" dirty="0"/>
              <a:t> </a:t>
            </a:r>
            <a:r>
              <a:rPr lang="en-US" sz="1600" b="1" dirty="0" err="1"/>
              <a:t>maxsus</a:t>
            </a:r>
            <a:r>
              <a:rPr lang="en-US" sz="1600" b="1" dirty="0"/>
              <a:t> </a:t>
            </a:r>
            <a:r>
              <a:rPr lang="en-US" sz="1600" b="1" dirty="0" err="1"/>
              <a:t>ta’lim</a:t>
            </a:r>
            <a:r>
              <a:rPr lang="en-US" sz="1600" b="1" dirty="0"/>
              <a:t> </a:t>
            </a:r>
            <a:r>
              <a:rPr lang="en-US" sz="1600" b="1" dirty="0" err="1"/>
              <a:t>tashkilotlarida</a:t>
            </a:r>
            <a:r>
              <a:rPr lang="en-US" sz="1600" b="1" dirty="0"/>
              <a:t> </a:t>
            </a:r>
            <a:r>
              <a:rPr lang="en-US" sz="1600" b="1" dirty="0" err="1"/>
              <a:t>sirtqi</a:t>
            </a:r>
            <a:r>
              <a:rPr lang="en-US" sz="1600" b="1" dirty="0"/>
              <a:t> </a:t>
            </a:r>
            <a:r>
              <a:rPr lang="en-US" sz="1600" b="1" dirty="0" err="1"/>
              <a:t>ta’lim</a:t>
            </a:r>
            <a:r>
              <a:rPr lang="en-US" sz="1600" b="1" dirty="0"/>
              <a:t> </a:t>
            </a:r>
            <a:r>
              <a:rPr lang="en-US" sz="1600" b="1" dirty="0" err="1"/>
              <a:t>shaklida</a:t>
            </a:r>
            <a:r>
              <a:rPr lang="en-US" sz="1600" b="1" dirty="0"/>
              <a:t> </a:t>
            </a:r>
            <a:r>
              <a:rPr lang="en-US" sz="1600" b="1" dirty="0" err="1"/>
              <a:t>o‘qiyotganlarga</a:t>
            </a:r>
            <a:r>
              <a:rPr lang="en-US" sz="1600" b="1" dirty="0"/>
              <a:t> </a:t>
            </a:r>
            <a:r>
              <a:rPr lang="en-US" sz="1600" b="1" dirty="0" err="1"/>
              <a:t>esa</a:t>
            </a:r>
            <a:r>
              <a:rPr lang="en-US" sz="1600" b="1" dirty="0"/>
              <a:t> — </a:t>
            </a:r>
            <a:r>
              <a:rPr lang="en-US" sz="1600" b="1" dirty="0" err="1"/>
              <a:t>kamida</a:t>
            </a:r>
            <a:r>
              <a:rPr lang="en-US" sz="1600" b="1" dirty="0"/>
              <a:t> </a:t>
            </a:r>
            <a:r>
              <a:rPr lang="en-US" sz="1600" b="1" dirty="0" err="1"/>
              <a:t>o‘ttiz</a:t>
            </a:r>
            <a:r>
              <a:rPr lang="en-US" sz="1600" b="1" dirty="0"/>
              <a:t> kun; </a:t>
            </a:r>
            <a:r>
              <a:rPr lang="en-US" sz="1600" b="1" dirty="0" err="1"/>
              <a:t>oliy</a:t>
            </a:r>
            <a:r>
              <a:rPr lang="en-US" sz="1600" b="1" dirty="0"/>
              <a:t> </a:t>
            </a:r>
            <a:r>
              <a:rPr lang="en-US" sz="1600" b="1" dirty="0" err="1"/>
              <a:t>ta’lim</a:t>
            </a:r>
            <a:r>
              <a:rPr lang="en-US" sz="1600" b="1" dirty="0"/>
              <a:t> </a:t>
            </a:r>
            <a:r>
              <a:rPr lang="en-US" sz="1600" b="1" dirty="0" err="1"/>
              <a:t>tashkilotlarida</a:t>
            </a:r>
            <a:r>
              <a:rPr lang="en-US" sz="1600" b="1" dirty="0"/>
              <a:t> </a:t>
            </a:r>
            <a:r>
              <a:rPr lang="en-US" sz="1600" b="1" dirty="0" err="1"/>
              <a:t>kechki</a:t>
            </a:r>
            <a:r>
              <a:rPr lang="en-US" sz="1600" b="1" dirty="0"/>
              <a:t> </a:t>
            </a:r>
            <a:r>
              <a:rPr lang="en-US" sz="1600" b="1" dirty="0" err="1"/>
              <a:t>ta’lim</a:t>
            </a:r>
            <a:r>
              <a:rPr lang="en-US" sz="1600" b="1" dirty="0"/>
              <a:t> </a:t>
            </a:r>
            <a:r>
              <a:rPr lang="en-US" sz="1600" b="1" dirty="0" err="1"/>
              <a:t>shaklida</a:t>
            </a:r>
            <a:r>
              <a:rPr lang="en-US" sz="1600" b="1" dirty="0"/>
              <a:t> </a:t>
            </a:r>
            <a:r>
              <a:rPr lang="en-US" sz="1600" b="1" dirty="0" err="1"/>
              <a:t>uchinchi</a:t>
            </a:r>
            <a:r>
              <a:rPr lang="en-US" sz="1600" b="1" dirty="0"/>
              <a:t> </a:t>
            </a:r>
            <a:r>
              <a:rPr lang="en-US" sz="1600" b="1" dirty="0" err="1"/>
              <a:t>va</a:t>
            </a:r>
            <a:r>
              <a:rPr lang="en-US" sz="1600" b="1" dirty="0"/>
              <a:t> </a:t>
            </a:r>
            <a:r>
              <a:rPr lang="en-US" sz="1600" b="1" dirty="0" err="1"/>
              <a:t>undan</a:t>
            </a:r>
            <a:r>
              <a:rPr lang="en-US" sz="1600" b="1" dirty="0"/>
              <a:t> </a:t>
            </a:r>
            <a:r>
              <a:rPr lang="en-US" sz="1600" b="1" dirty="0" err="1"/>
              <a:t>yuqori</a:t>
            </a:r>
            <a:r>
              <a:rPr lang="en-US" sz="1600" b="1" dirty="0"/>
              <a:t> </a:t>
            </a:r>
            <a:r>
              <a:rPr lang="en-US" sz="1600" b="1" dirty="0" err="1"/>
              <a:t>kurslarda</a:t>
            </a:r>
            <a:r>
              <a:rPr lang="en-US" sz="1600" b="1" dirty="0"/>
              <a:t> </a:t>
            </a:r>
            <a:r>
              <a:rPr lang="en-US" sz="1600" b="1" dirty="0" err="1"/>
              <a:t>o‘qiyotganlarga</a:t>
            </a:r>
            <a:r>
              <a:rPr lang="en-US" sz="1600" b="1" dirty="0"/>
              <a:t> — </a:t>
            </a:r>
            <a:r>
              <a:rPr lang="en-US" sz="1600" b="1" dirty="0" err="1"/>
              <a:t>kamida</a:t>
            </a:r>
            <a:r>
              <a:rPr lang="en-US" sz="1600" b="1" dirty="0"/>
              <a:t> </a:t>
            </a:r>
            <a:r>
              <a:rPr lang="en-US" sz="1600" b="1" dirty="0" err="1"/>
              <a:t>o‘ttiz</a:t>
            </a:r>
            <a:r>
              <a:rPr lang="en-US" sz="1600" b="1" dirty="0"/>
              <a:t> </a:t>
            </a:r>
            <a:r>
              <a:rPr lang="en-US" sz="1600" b="1" dirty="0" err="1"/>
              <a:t>kalendar</a:t>
            </a:r>
            <a:r>
              <a:rPr lang="en-US" sz="1600" b="1" dirty="0"/>
              <a:t> kun, </a:t>
            </a:r>
            <a:r>
              <a:rPr lang="en-US" sz="1600" b="1" dirty="0" err="1"/>
              <a:t>o‘rta</a:t>
            </a:r>
            <a:r>
              <a:rPr lang="en-US" sz="1600" b="1" dirty="0"/>
              <a:t> </a:t>
            </a:r>
            <a:r>
              <a:rPr lang="en-US" sz="1600" b="1" dirty="0" err="1"/>
              <a:t>maxsus</a:t>
            </a:r>
            <a:r>
              <a:rPr lang="en-US" sz="1600" b="1" dirty="0"/>
              <a:t>, </a:t>
            </a:r>
            <a:r>
              <a:rPr lang="en-US" sz="1600" b="1" dirty="0" err="1"/>
              <a:t>kasb-hunar</a:t>
            </a:r>
            <a:r>
              <a:rPr lang="en-US" sz="1600" b="1" dirty="0"/>
              <a:t> </a:t>
            </a:r>
            <a:r>
              <a:rPr lang="en-US" sz="1600" b="1" dirty="0" err="1"/>
              <a:t>ta’limi</a:t>
            </a:r>
            <a:r>
              <a:rPr lang="en-US" sz="1600" b="1" dirty="0"/>
              <a:t> </a:t>
            </a:r>
            <a:r>
              <a:rPr lang="en-US" sz="1600" b="1" dirty="0" err="1"/>
              <a:t>tashkilotlarida</a:t>
            </a:r>
            <a:r>
              <a:rPr lang="en-US" sz="1600" b="1" dirty="0"/>
              <a:t> — </a:t>
            </a:r>
            <a:r>
              <a:rPr lang="en-US" sz="1600" b="1" dirty="0" err="1"/>
              <a:t>kamida</a:t>
            </a:r>
            <a:r>
              <a:rPr lang="en-US" sz="1600" b="1" dirty="0"/>
              <a:t> </a:t>
            </a:r>
            <a:r>
              <a:rPr lang="en-US" sz="1600" b="1" dirty="0" err="1"/>
              <a:t>yigirma</a:t>
            </a:r>
            <a:r>
              <a:rPr lang="en-US" sz="1600" b="1" dirty="0"/>
              <a:t> </a:t>
            </a:r>
            <a:r>
              <a:rPr lang="en-US" sz="1600" b="1" dirty="0" err="1"/>
              <a:t>kalendar</a:t>
            </a:r>
            <a:r>
              <a:rPr lang="en-US" sz="1600" b="1" dirty="0"/>
              <a:t> kun, </a:t>
            </a:r>
            <a:r>
              <a:rPr lang="en-US" sz="1600" b="1" dirty="0" err="1"/>
              <a:t>oliy</a:t>
            </a:r>
            <a:r>
              <a:rPr lang="en-US" sz="1600" b="1" dirty="0"/>
              <a:t> </a:t>
            </a:r>
            <a:r>
              <a:rPr lang="en-US" sz="1600" b="1" dirty="0" err="1"/>
              <a:t>va</a:t>
            </a:r>
            <a:r>
              <a:rPr lang="en-US" sz="1600" b="1" dirty="0"/>
              <a:t> </a:t>
            </a:r>
            <a:r>
              <a:rPr lang="en-US" sz="1600" b="1" dirty="0" err="1"/>
              <a:t>o‘rta</a:t>
            </a:r>
            <a:r>
              <a:rPr lang="en-US" sz="1600" b="1" dirty="0"/>
              <a:t> </a:t>
            </a:r>
            <a:r>
              <a:rPr lang="en-US" sz="1600" b="1" dirty="0" err="1"/>
              <a:t>maxsus</a:t>
            </a:r>
            <a:r>
              <a:rPr lang="en-US" sz="1600" b="1" dirty="0"/>
              <a:t> </a:t>
            </a:r>
            <a:r>
              <a:rPr lang="en-US" sz="1600" b="1" dirty="0" err="1"/>
              <a:t>ta’lim</a:t>
            </a:r>
            <a:r>
              <a:rPr lang="en-US" sz="1600" b="1" dirty="0"/>
              <a:t>, </a:t>
            </a:r>
            <a:r>
              <a:rPr lang="en-US" sz="1600" b="1" dirty="0" err="1"/>
              <a:t>kasb</a:t>
            </a:r>
            <a:r>
              <a:rPr lang="en-US" sz="1600" b="1" dirty="0"/>
              <a:t> </a:t>
            </a:r>
            <a:r>
              <a:rPr lang="en-US" sz="1600" b="1" dirty="0" err="1"/>
              <a:t>hunar</a:t>
            </a:r>
            <a:r>
              <a:rPr lang="en-US" sz="1600" b="1" dirty="0"/>
              <a:t> </a:t>
            </a:r>
            <a:r>
              <a:rPr lang="en-US" sz="1600" b="1" dirty="0" err="1"/>
              <a:t>ta’limi</a:t>
            </a:r>
            <a:r>
              <a:rPr lang="en-US" sz="1600" b="1" dirty="0"/>
              <a:t> </a:t>
            </a:r>
            <a:r>
              <a:rPr lang="en-US" sz="1600" b="1" dirty="0" err="1"/>
              <a:t>tashkilotlarida</a:t>
            </a:r>
            <a:r>
              <a:rPr lang="en-US" sz="1600" b="1" dirty="0"/>
              <a:t> </a:t>
            </a:r>
            <a:r>
              <a:rPr lang="en-US" sz="1600" b="1" dirty="0" err="1"/>
              <a:t>sirtqi</a:t>
            </a:r>
            <a:r>
              <a:rPr lang="en-US" sz="1600" b="1" dirty="0"/>
              <a:t> </a:t>
            </a:r>
            <a:r>
              <a:rPr lang="en-US" sz="1600" b="1" dirty="0" err="1"/>
              <a:t>ta’lim</a:t>
            </a:r>
            <a:r>
              <a:rPr lang="en-US" sz="1600" b="1" dirty="0"/>
              <a:t> </a:t>
            </a:r>
            <a:r>
              <a:rPr lang="en-US" sz="1600" b="1" dirty="0" err="1"/>
              <a:t>shaklida</a:t>
            </a:r>
            <a:r>
              <a:rPr lang="en-US" sz="1600" b="1" dirty="0"/>
              <a:t> </a:t>
            </a:r>
            <a:r>
              <a:rPr lang="en-US" sz="1600" b="1" dirty="0" err="1"/>
              <a:t>o‘qiyotganlarga</a:t>
            </a:r>
            <a:r>
              <a:rPr lang="en-US" sz="1600" b="1" dirty="0"/>
              <a:t> </a:t>
            </a:r>
            <a:r>
              <a:rPr lang="en-US" sz="1600" b="1" dirty="0" err="1"/>
              <a:t>esa</a:t>
            </a:r>
            <a:r>
              <a:rPr lang="en-US" sz="1600" b="1" dirty="0"/>
              <a:t> </a:t>
            </a:r>
            <a:r>
              <a:rPr lang="en-US" sz="1600" b="1" dirty="0" err="1"/>
              <a:t>kamida</a:t>
            </a:r>
            <a:r>
              <a:rPr lang="en-US" sz="1600" b="1" dirty="0"/>
              <a:t> </a:t>
            </a:r>
            <a:r>
              <a:rPr lang="en-US" sz="1600" b="1" dirty="0" err="1"/>
              <a:t>qirq</a:t>
            </a:r>
            <a:r>
              <a:rPr lang="en-US" sz="1600" b="1" dirty="0"/>
              <a:t> </a:t>
            </a:r>
            <a:r>
              <a:rPr lang="en-US" sz="1600" b="1" dirty="0" err="1"/>
              <a:t>kalendar</a:t>
            </a:r>
            <a:r>
              <a:rPr lang="en-US" sz="1600" b="1" dirty="0"/>
              <a:t> kun </a:t>
            </a:r>
            <a:r>
              <a:rPr lang="en-US" sz="1600" b="1" dirty="0" err="1"/>
              <a:t>muddatga</a:t>
            </a:r>
            <a:r>
              <a:rPr lang="en-US" sz="1600" b="1" dirty="0"/>
              <a:t> </a:t>
            </a:r>
            <a:r>
              <a:rPr lang="en-US" sz="1600" b="1" dirty="0" err="1"/>
              <a:t>o‘rtacha</a:t>
            </a:r>
            <a:r>
              <a:rPr lang="en-US" sz="1600" b="1" dirty="0"/>
              <a:t> </a:t>
            </a:r>
            <a:r>
              <a:rPr lang="en-US" sz="1600" b="1" dirty="0" err="1"/>
              <a:t>ish</a:t>
            </a:r>
            <a:r>
              <a:rPr lang="en-US" sz="1600" b="1" dirty="0"/>
              <a:t> </a:t>
            </a:r>
            <a:r>
              <a:rPr lang="en-US" sz="1600" b="1" dirty="0" err="1"/>
              <a:t>haqi</a:t>
            </a:r>
            <a:r>
              <a:rPr lang="en-US" sz="1600" b="1" dirty="0"/>
              <a:t> </a:t>
            </a:r>
            <a:r>
              <a:rPr lang="en-US" sz="1600" b="1" dirty="0" err="1"/>
              <a:t>saqlangan</a:t>
            </a:r>
            <a:r>
              <a:rPr lang="en-US" sz="1600" b="1" dirty="0"/>
              <a:t> </a:t>
            </a:r>
            <a:r>
              <a:rPr lang="en-US" sz="1600" b="1" dirty="0" err="1"/>
              <a:t>holda</a:t>
            </a:r>
            <a:r>
              <a:rPr lang="en-US" sz="1600" b="1" dirty="0"/>
              <a:t> </a:t>
            </a:r>
            <a:r>
              <a:rPr lang="en-US" sz="1600" b="1" dirty="0" err="1"/>
              <a:t>har</a:t>
            </a:r>
            <a:r>
              <a:rPr lang="en-US" sz="1600" b="1" dirty="0"/>
              <a:t> </a:t>
            </a:r>
            <a:r>
              <a:rPr lang="en-US" sz="1600" b="1" dirty="0" err="1"/>
              <a:t>yili</a:t>
            </a:r>
            <a:r>
              <a:rPr lang="en-US" sz="1600" b="1" dirty="0"/>
              <a:t> </a:t>
            </a:r>
            <a:r>
              <a:rPr lang="en-US" sz="1600" b="1" dirty="0" err="1"/>
              <a:t>beriladi</a:t>
            </a:r>
            <a:r>
              <a:rPr lang="en-US" sz="1600" b="1" dirty="0"/>
              <a:t>..</a:t>
            </a:r>
            <a:endParaRPr lang="ru-RU" sz="16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4576428"/>
            <a:ext cx="3324226" cy="2281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6786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618309"/>
            <a:ext cx="10515600" cy="107237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/>
              <a:t>Ishga</a:t>
            </a:r>
            <a:r>
              <a:rPr lang="en-US" b="1" dirty="0"/>
              <a:t> </a:t>
            </a:r>
            <a:r>
              <a:rPr lang="en-US" b="1" dirty="0" err="1"/>
              <a:t>joylashayotgan</a:t>
            </a:r>
            <a:r>
              <a:rPr lang="en-US" b="1" dirty="0"/>
              <a:t> </a:t>
            </a:r>
            <a:r>
              <a:rPr lang="en-US" b="1" dirty="0" err="1"/>
              <a:t>talabaning</a:t>
            </a:r>
            <a:r>
              <a:rPr lang="en-US" b="1" dirty="0"/>
              <a:t> </a:t>
            </a:r>
            <a:r>
              <a:rPr lang="en-US" b="1" dirty="0" err="1"/>
              <a:t>qanday</a:t>
            </a:r>
            <a:r>
              <a:rPr lang="en-US" b="1" dirty="0"/>
              <a:t> </a:t>
            </a:r>
            <a:r>
              <a:rPr lang="en-US" b="1" dirty="0" err="1"/>
              <a:t>huquqlari</a:t>
            </a:r>
            <a:r>
              <a:rPr lang="en-US" b="1" dirty="0"/>
              <a:t> </a:t>
            </a:r>
            <a:r>
              <a:rPr lang="en-US" b="1" dirty="0" err="1"/>
              <a:t>bor</a:t>
            </a:r>
            <a:r>
              <a:rPr lang="en-US" b="1" dirty="0"/>
              <a:t>? – </a:t>
            </a:r>
            <a:r>
              <a:rPr lang="en-US" b="1" dirty="0" err="1"/>
              <a:t>mutaxassis</a:t>
            </a:r>
            <a:r>
              <a:rPr lang="en-US" b="1" dirty="0"/>
              <a:t> </a:t>
            </a:r>
            <a:r>
              <a:rPr lang="en-US" b="1" dirty="0" err="1" smtClean="0"/>
              <a:t>javobi</a:t>
            </a:r>
            <a:r>
              <a:rPr lang="en-US" b="1" dirty="0" smtClean="0"/>
              <a:t>.</a:t>
            </a: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10873241" cy="3684588"/>
          </a:xfrm>
        </p:spPr>
        <p:txBody>
          <a:bodyPr/>
          <a:lstStyle/>
          <a:p>
            <a:pPr algn="just"/>
            <a:r>
              <a:rPr lang="en-US" dirty="0"/>
              <a:t>Toshkent </a:t>
            </a:r>
            <a:r>
              <a:rPr lang="en-US" dirty="0" err="1"/>
              <a:t>davlat</a:t>
            </a:r>
            <a:r>
              <a:rPr lang="en-US" dirty="0"/>
              <a:t> </a:t>
            </a:r>
            <a:r>
              <a:rPr lang="en-US" dirty="0" err="1"/>
              <a:t>yuridik</a:t>
            </a:r>
            <a:r>
              <a:rPr lang="en-US" dirty="0"/>
              <a:t> </a:t>
            </a:r>
            <a:r>
              <a:rPr lang="en-US" dirty="0" err="1"/>
              <a:t>universiteti</a:t>
            </a:r>
            <a:r>
              <a:rPr lang="en-US" dirty="0"/>
              <a:t> </a:t>
            </a:r>
            <a:r>
              <a:rPr lang="en-US" dirty="0" err="1" smtClean="0"/>
              <a:t>Mehnat</a:t>
            </a:r>
            <a:r>
              <a:rPr lang="en-US" dirty="0" smtClean="0"/>
              <a:t> </a:t>
            </a:r>
            <a:r>
              <a:rPr lang="en-US" dirty="0" err="1"/>
              <a:t>huquqi</a:t>
            </a:r>
            <a:r>
              <a:rPr lang="en-US" dirty="0"/>
              <a:t> </a:t>
            </a:r>
            <a:r>
              <a:rPr lang="en-US" dirty="0" err="1"/>
              <a:t>kafedrasi</a:t>
            </a:r>
            <a:r>
              <a:rPr lang="en-US" dirty="0"/>
              <a:t> </a:t>
            </a:r>
            <a:r>
              <a:rPr lang="en-US" dirty="0" err="1"/>
              <a:t>katta</a:t>
            </a:r>
            <a:r>
              <a:rPr lang="en-US" dirty="0"/>
              <a:t> </a:t>
            </a:r>
            <a:r>
              <a:rPr lang="en-US" dirty="0" err="1" smtClean="0"/>
              <a:t>o‘qituvchisi</a:t>
            </a:r>
            <a:r>
              <a:rPr lang="en-US" dirty="0"/>
              <a:t> </a:t>
            </a:r>
            <a:r>
              <a:rPr lang="en-US" dirty="0" err="1"/>
              <a:t>Muhammadamin</a:t>
            </a:r>
            <a:r>
              <a:rPr lang="en-US" dirty="0"/>
              <a:t> </a:t>
            </a:r>
            <a:r>
              <a:rPr lang="en-US" dirty="0" err="1" smtClean="0"/>
              <a:t>Karimjonovning</a:t>
            </a:r>
            <a:r>
              <a:rPr lang="en-US" dirty="0" smtClean="0"/>
              <a:t> </a:t>
            </a:r>
            <a:r>
              <a:rPr lang="en-US" dirty="0" err="1" smtClean="0"/>
              <a:t>quyidagi</a:t>
            </a:r>
            <a:r>
              <a:rPr lang="en-US" dirty="0" smtClean="0"/>
              <a:t> </a:t>
            </a:r>
            <a:r>
              <a:rPr lang="en-US" dirty="0" err="1" smtClean="0"/>
              <a:t>maqolasi</a:t>
            </a:r>
            <a:r>
              <a:rPr lang="en-US" dirty="0" smtClean="0"/>
              <a:t> </a:t>
            </a:r>
            <a:r>
              <a:rPr lang="en-US" dirty="0" err="1" smtClean="0"/>
              <a:t>orqali</a:t>
            </a:r>
            <a:r>
              <a:rPr lang="en-US" dirty="0" smtClean="0"/>
              <a:t> </a:t>
            </a:r>
            <a:r>
              <a:rPr lang="en-US" dirty="0" err="1" smtClean="0"/>
              <a:t>talabalar</a:t>
            </a:r>
            <a:r>
              <a:rPr lang="en-US" dirty="0" smtClean="0"/>
              <a:t> </a:t>
            </a:r>
            <a:r>
              <a:rPr lang="en-US" dirty="0" err="1" smtClean="0"/>
              <a:t>mehnati</a:t>
            </a:r>
            <a:r>
              <a:rPr lang="en-US" dirty="0" smtClean="0"/>
              <a:t> </a:t>
            </a:r>
            <a:r>
              <a:rPr lang="en-US" dirty="0" err="1" smtClean="0"/>
              <a:t>haqida</a:t>
            </a:r>
            <a:r>
              <a:rPr lang="en-US" dirty="0" smtClean="0"/>
              <a:t> </a:t>
            </a:r>
            <a:r>
              <a:rPr lang="en-US" dirty="0" err="1" smtClean="0"/>
              <a:t>batafsil</a:t>
            </a:r>
            <a:r>
              <a:rPr lang="en-US" dirty="0" smtClean="0"/>
              <a:t> </a:t>
            </a:r>
            <a:r>
              <a:rPr lang="en-US" dirty="0" err="1" smtClean="0"/>
              <a:t>ma’lumotga</a:t>
            </a:r>
            <a:r>
              <a:rPr lang="en-US" dirty="0" smtClean="0"/>
              <a:t> </a:t>
            </a:r>
            <a:r>
              <a:rPr lang="en-US" dirty="0" err="1" smtClean="0"/>
              <a:t>ega</a:t>
            </a:r>
            <a:r>
              <a:rPr lang="en-US" dirty="0" smtClean="0"/>
              <a:t> </a:t>
            </a:r>
            <a:r>
              <a:rPr lang="en-US" dirty="0" err="1" smtClean="0"/>
              <a:t>bo’ling</a:t>
            </a:r>
            <a:r>
              <a:rPr lang="en-US" dirty="0" smtClean="0"/>
              <a:t>!</a:t>
            </a:r>
          </a:p>
          <a:p>
            <a:pPr algn="just"/>
            <a:r>
              <a:rPr lang="en-US" dirty="0"/>
              <a:t>https://kun.uz/news/2023/11/11/ishga-joylashayotgan-talabaning-qanday-huquqlari-bor-mutaxassis-javobi?q=%2Fuz%2Fnews%2F2023%2F11%2F11%2Fishga-joylashayotgan-talabaning-qanday-huquqlari-bor-mutaxassis-javobi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8583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57351"/>
            <a:ext cx="10515600" cy="328612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600" b="1" dirty="0">
                <a:latin typeface="Aharoni" panose="02010803020104030203" pitchFamily="2" charset="-79"/>
                <a:cs typeface="Aharoni" panose="02010803020104030203" pitchFamily="2" charset="-79"/>
              </a:rPr>
              <a:t>E'TIBORINGIZ UCHUN </a:t>
            </a:r>
            <a:r>
              <a:rPr lang="en-US" sz="5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RAHMAT</a:t>
            </a:r>
            <a:r>
              <a:rPr lang="en-US" sz="5600" b="1" dirty="0">
                <a:latin typeface="Aharoni" panose="02010803020104030203" pitchFamily="2" charset="-79"/>
                <a:cs typeface="Aharoni" panose="02010803020104030203" pitchFamily="2" charset="-79"/>
              </a:rPr>
              <a:t>!</a:t>
            </a:r>
            <a:endParaRPr lang="ru-RU" sz="5600" b="1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86989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300" b="1" dirty="0">
                <a:latin typeface="Aharoni" panose="02010803020104030203" pitchFamily="2" charset="-79"/>
                <a:cs typeface="Aharoni" panose="02010803020104030203" pitchFamily="2" charset="-79"/>
              </a:rPr>
              <a:t>TALABA NECHANCHI KURSDAN TA’LIM OLAYOTGAN O‘Z MUTAXASSISLIGI BO‘YICHA ISHLASHI MUMKIN? TALABA NECHANCHI KURSDAN TA’LIM OLAYOTGAN O‘Z MUTAXASSISLIGI BO‘YICHA ISHLASHI MUMKIN?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303" y="1825625"/>
            <a:ext cx="6049106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dirty="0" err="1"/>
              <a:t>Vazirlar</a:t>
            </a:r>
            <a:r>
              <a:rPr lang="en-US" sz="2000" b="1" dirty="0"/>
              <a:t> </a:t>
            </a:r>
            <a:r>
              <a:rPr lang="en-US" sz="2000" b="1" dirty="0" err="1"/>
              <a:t>Mahkamasining</a:t>
            </a:r>
            <a:r>
              <a:rPr lang="en-US" sz="2000" b="1" dirty="0"/>
              <a:t> 2005 </a:t>
            </a:r>
            <a:r>
              <a:rPr lang="en-US" sz="2000" b="1" dirty="0" err="1"/>
              <a:t>yil</a:t>
            </a:r>
            <a:r>
              <a:rPr lang="en-US" sz="2000" b="1" dirty="0"/>
              <a:t> 21 </a:t>
            </a:r>
            <a:r>
              <a:rPr lang="en-US" sz="2000" b="1" dirty="0" err="1"/>
              <a:t>dekabrdagi</a:t>
            </a:r>
            <a:r>
              <a:rPr lang="en-US" sz="2000" b="1" dirty="0"/>
              <a:t> 275-son </a:t>
            </a:r>
            <a:r>
              <a:rPr lang="en-US" sz="2000" b="1" dirty="0" err="1"/>
              <a:t>qarori</a:t>
            </a:r>
            <a:r>
              <a:rPr lang="en-US" sz="2000" b="1" dirty="0"/>
              <a:t> </a:t>
            </a:r>
            <a:r>
              <a:rPr lang="en-US" sz="2000" b="1" dirty="0" err="1"/>
              <a:t>tegishli</a:t>
            </a:r>
            <a:r>
              <a:rPr lang="en-US" sz="2000" b="1" dirty="0"/>
              <a:t> </a:t>
            </a:r>
            <a:r>
              <a:rPr lang="en-US" sz="2000" b="1" dirty="0" err="1"/>
              <a:t>nizomiga</a:t>
            </a:r>
            <a:r>
              <a:rPr lang="en-US" sz="2000" b="1" dirty="0"/>
              <a:t> </a:t>
            </a:r>
            <a:r>
              <a:rPr lang="en-US" sz="2000" b="1" dirty="0" err="1"/>
              <a:t>ko‘ra</a:t>
            </a:r>
            <a:r>
              <a:rPr lang="en-US" sz="2000" b="1" dirty="0"/>
              <a:t>, </a:t>
            </a:r>
            <a:r>
              <a:rPr lang="en-US" sz="2000" b="1" dirty="0" err="1"/>
              <a:t>OTMning</a:t>
            </a:r>
            <a:r>
              <a:rPr lang="en-US" sz="2000" b="1" dirty="0"/>
              <a:t> </a:t>
            </a:r>
            <a:r>
              <a:rPr lang="en-US" sz="2000" b="1" dirty="0" err="1"/>
              <a:t>kunduzgi</a:t>
            </a:r>
            <a:r>
              <a:rPr lang="en-US" sz="2000" b="1" dirty="0"/>
              <a:t>, </a:t>
            </a:r>
            <a:r>
              <a:rPr lang="en-US" sz="2000" b="1" dirty="0" err="1"/>
              <a:t>kechki</a:t>
            </a:r>
            <a:r>
              <a:rPr lang="en-US" sz="2000" b="1" dirty="0"/>
              <a:t>, </a:t>
            </a:r>
            <a:r>
              <a:rPr lang="en-US" sz="2000" b="1" dirty="0" err="1"/>
              <a:t>sirtqi</a:t>
            </a:r>
            <a:r>
              <a:rPr lang="en-US" sz="2000" b="1" dirty="0"/>
              <a:t> </a:t>
            </a:r>
            <a:r>
              <a:rPr lang="en-US" sz="2000" b="1" dirty="0" err="1"/>
              <a:t>ta’lim</a:t>
            </a:r>
            <a:r>
              <a:rPr lang="en-US" sz="2000" b="1" dirty="0"/>
              <a:t> </a:t>
            </a:r>
            <a:r>
              <a:rPr lang="en-US" sz="2000" b="1" dirty="0" err="1"/>
              <a:t>shakllarining</a:t>
            </a:r>
            <a:r>
              <a:rPr lang="en-US" sz="2000" b="1" dirty="0"/>
              <a:t> </a:t>
            </a:r>
            <a:r>
              <a:rPr lang="en-US" sz="2000" b="1" dirty="0" err="1"/>
              <a:t>pedagogika</a:t>
            </a:r>
            <a:r>
              <a:rPr lang="en-US" sz="2000" b="1" dirty="0"/>
              <a:t> </a:t>
            </a:r>
            <a:r>
              <a:rPr lang="en-US" sz="2000" b="1" dirty="0" err="1"/>
              <a:t>yo‘nalishlarida</a:t>
            </a:r>
            <a:r>
              <a:rPr lang="en-US" sz="2000" b="1" dirty="0"/>
              <a:t> </a:t>
            </a:r>
            <a:r>
              <a:rPr lang="en-US" sz="2000" b="1" dirty="0" err="1"/>
              <a:t>o‘qiyotgan</a:t>
            </a:r>
            <a:r>
              <a:rPr lang="en-US" sz="2000" b="1" dirty="0"/>
              <a:t> </a:t>
            </a:r>
            <a:r>
              <a:rPr lang="en-US" sz="2000" b="1" dirty="0" err="1"/>
              <a:t>shaxslar</a:t>
            </a:r>
            <a:r>
              <a:rPr lang="en-US" sz="2000" b="1" dirty="0"/>
              <a:t> 3- </a:t>
            </a:r>
            <a:r>
              <a:rPr lang="en-US" sz="2000" b="1" dirty="0" err="1" smtClean="0"/>
              <a:t>kursdan</a:t>
            </a:r>
            <a:endParaRPr lang="en-US" sz="2000" b="1" dirty="0" smtClean="0"/>
          </a:p>
          <a:p>
            <a:pPr marL="0" indent="0" algn="ctr">
              <a:buNone/>
            </a:pPr>
            <a:r>
              <a:rPr lang="en-US" sz="2000" b="1" dirty="0" err="1"/>
              <a:t>Prezidentning</a:t>
            </a:r>
            <a:r>
              <a:rPr lang="en-US" sz="2000" b="1" dirty="0"/>
              <a:t> 2017 </a:t>
            </a:r>
            <a:r>
              <a:rPr lang="en-US" sz="2000" b="1" dirty="0" err="1"/>
              <a:t>yil</a:t>
            </a:r>
            <a:r>
              <a:rPr lang="en-US" sz="2000" b="1" dirty="0"/>
              <a:t> 19 </a:t>
            </a:r>
            <a:r>
              <a:rPr lang="en-US" sz="2000" b="1" dirty="0" err="1"/>
              <a:t>yanvardagi</a:t>
            </a:r>
            <a:r>
              <a:rPr lang="en-US" sz="2000" b="1" dirty="0"/>
              <a:t> PQ-2733-son </a:t>
            </a:r>
            <a:r>
              <a:rPr lang="en-US" sz="2000" b="1" dirty="0" err="1"/>
              <a:t>qaroriga</a:t>
            </a:r>
            <a:r>
              <a:rPr lang="en-US" sz="2000" b="1" dirty="0"/>
              <a:t> </a:t>
            </a:r>
            <a:r>
              <a:rPr lang="en-US" sz="2000" b="1" dirty="0" err="1"/>
              <a:t>ko‘ra</a:t>
            </a:r>
            <a:r>
              <a:rPr lang="en-US" sz="2000" b="1" dirty="0"/>
              <a:t>, </a:t>
            </a:r>
            <a:r>
              <a:rPr lang="en-US" sz="2000" b="1" dirty="0" err="1"/>
              <a:t>Yuridikoliy</a:t>
            </a:r>
            <a:r>
              <a:rPr lang="en-US" sz="2000" b="1" dirty="0"/>
              <a:t> </a:t>
            </a:r>
            <a:r>
              <a:rPr lang="en-US" sz="2000" b="1" dirty="0" err="1"/>
              <a:t>ta’lim</a:t>
            </a:r>
            <a:r>
              <a:rPr lang="en-US" sz="2000" b="1" dirty="0"/>
              <a:t> </a:t>
            </a:r>
            <a:r>
              <a:rPr lang="en-US" sz="2000" b="1" dirty="0" err="1"/>
              <a:t>muassasasining</a:t>
            </a:r>
            <a:r>
              <a:rPr lang="en-US" sz="2000" b="1" dirty="0"/>
              <a:t> </a:t>
            </a:r>
            <a:r>
              <a:rPr lang="en-US" sz="2000" b="1" dirty="0" err="1"/>
              <a:t>yurisprudensiya</a:t>
            </a:r>
            <a:r>
              <a:rPr lang="en-US" sz="2000" b="1" dirty="0"/>
              <a:t> </a:t>
            </a:r>
            <a:r>
              <a:rPr lang="en-US" sz="2000" b="1" dirty="0" err="1"/>
              <a:t>mutaxassisligi</a:t>
            </a:r>
            <a:r>
              <a:rPr lang="en-US" sz="2000" b="1" dirty="0"/>
              <a:t> </a:t>
            </a:r>
            <a:r>
              <a:rPr lang="en-US" sz="2000" b="1" dirty="0" err="1"/>
              <a:t>bo‘yicha</a:t>
            </a:r>
            <a:r>
              <a:rPr lang="en-US" sz="2000" b="1" dirty="0"/>
              <a:t> </a:t>
            </a:r>
            <a:r>
              <a:rPr lang="en-US" sz="2000" b="1" dirty="0" err="1"/>
              <a:t>tahsil</a:t>
            </a:r>
            <a:r>
              <a:rPr lang="en-US" sz="2000" b="1" dirty="0"/>
              <a:t> </a:t>
            </a:r>
            <a:r>
              <a:rPr lang="en-US" sz="2000" b="1" dirty="0" err="1"/>
              <a:t>olayotgan</a:t>
            </a:r>
            <a:r>
              <a:rPr lang="en-US" sz="2000" b="1" dirty="0"/>
              <a:t> </a:t>
            </a:r>
            <a:r>
              <a:rPr lang="en-US" sz="2000" b="1" dirty="0" err="1"/>
              <a:t>bakalavriat</a:t>
            </a:r>
            <a:r>
              <a:rPr lang="en-US" sz="2000" b="1" dirty="0"/>
              <a:t> </a:t>
            </a:r>
            <a:r>
              <a:rPr lang="en-US" sz="2000" b="1" dirty="0" err="1"/>
              <a:t>bosqichining</a:t>
            </a:r>
            <a:r>
              <a:rPr lang="en-US" sz="2000" b="1" dirty="0"/>
              <a:t> </a:t>
            </a:r>
            <a:r>
              <a:rPr lang="en-US" sz="2000" b="1" dirty="0" err="1"/>
              <a:t>bitiruvchi</a:t>
            </a:r>
            <a:r>
              <a:rPr lang="en-US" sz="2000" b="1" dirty="0"/>
              <a:t> </a:t>
            </a:r>
            <a:r>
              <a:rPr lang="en-US" sz="2000" b="1" dirty="0" err="1"/>
              <a:t>kursi</a:t>
            </a:r>
            <a:r>
              <a:rPr lang="en-US" sz="2000" b="1" dirty="0"/>
              <a:t> </a:t>
            </a:r>
            <a:r>
              <a:rPr lang="en-US" sz="2000" b="1" dirty="0" err="1"/>
              <a:t>talabasi</a:t>
            </a:r>
            <a:r>
              <a:rPr lang="en-US" sz="2000" b="1" dirty="0"/>
              <a:t> </a:t>
            </a:r>
            <a:r>
              <a:rPr lang="en-US" sz="2000" b="1" dirty="0" err="1"/>
              <a:t>yoki</a:t>
            </a:r>
            <a:r>
              <a:rPr lang="en-US" sz="2000" b="1" dirty="0"/>
              <a:t> </a:t>
            </a:r>
            <a:r>
              <a:rPr lang="en-US" sz="2000" b="1" dirty="0" err="1"/>
              <a:t>magistranti</a:t>
            </a:r>
            <a:r>
              <a:rPr lang="en-US" sz="2000" b="1" dirty="0"/>
              <a:t> </a:t>
            </a:r>
            <a:r>
              <a:rPr lang="en-US" sz="2000" b="1" dirty="0" err="1"/>
              <a:t>ishlashi</a:t>
            </a:r>
            <a:r>
              <a:rPr lang="en-US" sz="2000" b="1" dirty="0"/>
              <a:t> </a:t>
            </a:r>
            <a:r>
              <a:rPr lang="en-US" sz="2000" b="1" dirty="0" err="1"/>
              <a:t>mumkin</a:t>
            </a:r>
            <a:r>
              <a:rPr lang="en-US" sz="2000" b="1" dirty="0"/>
              <a:t>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78A627C-CA89-5D2C-9303-5EEB980D3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408" y="1938452"/>
            <a:ext cx="4979964" cy="4373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386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22922"/>
            <a:ext cx="10515600" cy="1325563"/>
          </a:xfrm>
        </p:spPr>
        <p:txBody>
          <a:bodyPr/>
          <a:lstStyle/>
          <a:p>
            <a:pPr algn="ctr"/>
            <a:r>
              <a:rPr lang="en-US" b="1" dirty="0" err="1" smtClean="0">
                <a:latin typeface="Aharoni" panose="02010803020104030203" pitchFamily="2" charset="-79"/>
                <a:ea typeface="SimHei" panose="02010609060101010101" pitchFamily="49" charset="-122"/>
                <a:cs typeface="Aharoni" panose="02010803020104030203" pitchFamily="2" charset="-79"/>
              </a:rPr>
              <a:t>Ayrim</a:t>
            </a:r>
            <a:r>
              <a:rPr lang="en-US" b="1" dirty="0" smtClean="0">
                <a:latin typeface="Aharoni" panose="02010803020104030203" pitchFamily="2" charset="-79"/>
                <a:ea typeface="SimHei" panose="02010609060101010101" pitchFamily="49" charset="-122"/>
                <a:cs typeface="Aharoni" panose="02010803020104030203" pitchFamily="2" charset="-79"/>
              </a:rPr>
              <a:t> </a:t>
            </a:r>
            <a:r>
              <a:rPr lang="en-US" b="1" dirty="0" err="1" smtClean="0">
                <a:latin typeface="Aharoni" panose="02010803020104030203" pitchFamily="2" charset="-79"/>
                <a:ea typeface="SimHei" panose="02010609060101010101" pitchFamily="49" charset="-122"/>
                <a:cs typeface="Aharoni" panose="02010803020104030203" pitchFamily="2" charset="-79"/>
              </a:rPr>
              <a:t>toifadagi</a:t>
            </a:r>
            <a:r>
              <a:rPr lang="en-US" b="1" dirty="0" smtClean="0">
                <a:latin typeface="Aharoni" panose="02010803020104030203" pitchFamily="2" charset="-79"/>
                <a:ea typeface="SimHei" panose="02010609060101010101" pitchFamily="49" charset="-122"/>
                <a:cs typeface="Aharoni" panose="02010803020104030203" pitchFamily="2" charset="-79"/>
              </a:rPr>
              <a:t> </a:t>
            </a:r>
            <a:r>
              <a:rPr lang="en-US" b="1" dirty="0" err="1" smtClean="0">
                <a:latin typeface="Aharoni" panose="02010803020104030203" pitchFamily="2" charset="-79"/>
                <a:ea typeface="SimHei" panose="02010609060101010101" pitchFamily="49" charset="-122"/>
                <a:cs typeface="Aharoni" panose="02010803020104030203" pitchFamily="2" charset="-79"/>
              </a:rPr>
              <a:t>xodimlarga</a:t>
            </a:r>
            <a:r>
              <a:rPr lang="en-US" b="1" dirty="0" smtClean="0">
                <a:latin typeface="Aharoni" panose="02010803020104030203" pitchFamily="2" charset="-79"/>
                <a:ea typeface="SimHei" panose="02010609060101010101" pitchFamily="49" charset="-122"/>
                <a:cs typeface="Aharoni" panose="02010803020104030203" pitchFamily="2" charset="-79"/>
              </a:rPr>
              <a:t> </a:t>
            </a:r>
            <a:r>
              <a:rPr lang="en-US" b="1" dirty="0" err="1" smtClean="0">
                <a:latin typeface="Aharoni" panose="02010803020104030203" pitchFamily="2" charset="-79"/>
                <a:ea typeface="SimHei" panose="02010609060101010101" pitchFamily="49" charset="-122"/>
                <a:cs typeface="Aharoni" panose="02010803020104030203" pitchFamily="2" charset="-79"/>
              </a:rPr>
              <a:t>beriladigan</a:t>
            </a:r>
            <a:r>
              <a:rPr lang="en-US" b="1" dirty="0" smtClean="0">
                <a:latin typeface="Aharoni" panose="02010803020104030203" pitchFamily="2" charset="-79"/>
                <a:ea typeface="SimHei" panose="02010609060101010101" pitchFamily="49" charset="-122"/>
                <a:cs typeface="Aharoni" panose="02010803020104030203" pitchFamily="2" charset="-79"/>
              </a:rPr>
              <a:t> </a:t>
            </a:r>
            <a:r>
              <a:rPr lang="en-US" b="1" dirty="0" err="1" smtClean="0">
                <a:latin typeface="Aharoni" panose="02010803020104030203" pitchFamily="2" charset="-79"/>
                <a:ea typeface="SimHei" panose="02010609060101010101" pitchFamily="49" charset="-122"/>
                <a:cs typeface="Aharoni" panose="02010803020104030203" pitchFamily="2" charset="-79"/>
              </a:rPr>
              <a:t>kafolatlar</a:t>
            </a:r>
            <a:endParaRPr lang="en-US" dirty="0">
              <a:latin typeface="Aharoni" panose="02010803020104030203" pitchFamily="2" charset="-79"/>
              <a:ea typeface="SimHei" panose="02010609060101010101" pitchFamily="49" charset="-122"/>
              <a:cs typeface="Aharoni" panose="02010803020104030203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843" y="2267463"/>
            <a:ext cx="6275618" cy="3626900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err="1"/>
              <a:t>VMning</a:t>
            </a:r>
            <a:r>
              <a:rPr lang="en-US" sz="2000" b="1" dirty="0"/>
              <a:t> 2009 </a:t>
            </a:r>
            <a:r>
              <a:rPr lang="en-US" sz="2000" b="1" dirty="0" err="1"/>
              <a:t>yil</a:t>
            </a:r>
            <a:r>
              <a:rPr lang="en-US" sz="2000" b="1" dirty="0"/>
              <a:t> 18 </a:t>
            </a:r>
            <a:r>
              <a:rPr lang="en-US" sz="2000" b="1" dirty="0" err="1"/>
              <a:t>dekabrdagi</a:t>
            </a:r>
            <a:r>
              <a:rPr lang="en-US" sz="2000" b="1" dirty="0"/>
              <a:t> 319-son </a:t>
            </a:r>
            <a:r>
              <a:rPr lang="en-US" sz="2000" b="1" dirty="0" err="1"/>
              <a:t>qaroriga</a:t>
            </a:r>
            <a:r>
              <a:rPr lang="en-US" sz="2000" b="1" dirty="0"/>
              <a:t> 2-ilova “</a:t>
            </a:r>
            <a:r>
              <a:rPr lang="en-US" sz="2000" b="1" dirty="0" err="1"/>
              <a:t>Klinik</a:t>
            </a:r>
            <a:r>
              <a:rPr lang="en-US" sz="2000" b="1" dirty="0"/>
              <a:t> </a:t>
            </a:r>
            <a:r>
              <a:rPr lang="en-US" sz="2000" b="1" dirty="0" err="1"/>
              <a:t>ordinatura</a:t>
            </a:r>
            <a:r>
              <a:rPr lang="en-US" sz="2000" b="1" dirty="0"/>
              <a:t> </a:t>
            </a:r>
            <a:r>
              <a:rPr lang="en-US" sz="2000" b="1" dirty="0" err="1"/>
              <a:t>to‘g‘risida”gi</a:t>
            </a:r>
            <a:r>
              <a:rPr lang="en-US" sz="2000" b="1" dirty="0"/>
              <a:t> </a:t>
            </a:r>
            <a:r>
              <a:rPr lang="en-US" sz="2000" b="1" dirty="0" err="1"/>
              <a:t>nizomiga</a:t>
            </a:r>
            <a:r>
              <a:rPr lang="en-US" sz="2000" b="1" dirty="0"/>
              <a:t> </a:t>
            </a:r>
            <a:r>
              <a:rPr lang="en-US" sz="2000" b="1" dirty="0" err="1"/>
              <a:t>ko‘ra</a:t>
            </a:r>
            <a:r>
              <a:rPr lang="en-US" sz="2000" b="1" dirty="0"/>
              <a:t>, </a:t>
            </a:r>
            <a:r>
              <a:rPr lang="en-US" sz="2000" b="1" dirty="0" err="1"/>
              <a:t>o‘qitishning</a:t>
            </a:r>
            <a:r>
              <a:rPr lang="en-US" sz="2000" b="1" dirty="0"/>
              <a:t> </a:t>
            </a:r>
            <a:r>
              <a:rPr lang="en-US" sz="2000" b="1" dirty="0" err="1"/>
              <a:t>ikkinchi</a:t>
            </a:r>
            <a:r>
              <a:rPr lang="en-US" sz="2000" b="1" dirty="0"/>
              <a:t> </a:t>
            </a:r>
            <a:r>
              <a:rPr lang="en-US" sz="2000" b="1" dirty="0" err="1"/>
              <a:t>yilidagi</a:t>
            </a:r>
            <a:r>
              <a:rPr lang="en-US" sz="2000" b="1" dirty="0"/>
              <a:t> </a:t>
            </a:r>
            <a:r>
              <a:rPr lang="en-US" sz="2000" b="1" dirty="0" err="1"/>
              <a:t>ta’lim</a:t>
            </a:r>
            <a:r>
              <a:rPr lang="en-US" sz="2000" b="1" dirty="0"/>
              <a:t> </a:t>
            </a:r>
            <a:r>
              <a:rPr lang="en-US" sz="2000" b="1" dirty="0" err="1"/>
              <a:t>dasturini</a:t>
            </a:r>
            <a:r>
              <a:rPr lang="en-US" sz="2000" b="1" dirty="0"/>
              <a:t> </a:t>
            </a:r>
            <a:r>
              <a:rPr lang="en-US" sz="2000" b="1" dirty="0" err="1"/>
              <a:t>muvaffaqiyatli</a:t>
            </a:r>
            <a:r>
              <a:rPr lang="en-US" sz="2000" b="1" dirty="0"/>
              <a:t> </a:t>
            </a:r>
            <a:r>
              <a:rPr lang="en-US" sz="2000" b="1" dirty="0" err="1"/>
              <a:t>o‘zlashtirgan</a:t>
            </a:r>
            <a:r>
              <a:rPr lang="en-US" sz="2000" b="1" dirty="0"/>
              <a:t> </a:t>
            </a:r>
            <a:r>
              <a:rPr lang="en-US" sz="2000" b="1" dirty="0" err="1"/>
              <a:t>klinik</a:t>
            </a:r>
            <a:r>
              <a:rPr lang="en-US" sz="2000" b="1" dirty="0"/>
              <a:t> </a:t>
            </a:r>
            <a:r>
              <a:rPr lang="en-US" sz="2000" b="1" dirty="0" err="1"/>
              <a:t>ordinatorlar</a:t>
            </a:r>
            <a:r>
              <a:rPr lang="en-US" sz="2000" b="1" dirty="0"/>
              <a:t> </a:t>
            </a:r>
            <a:r>
              <a:rPr lang="en-US" sz="2000" b="1" dirty="0" err="1"/>
              <a:t>rahbarlarining</a:t>
            </a:r>
            <a:r>
              <a:rPr lang="en-US" sz="2000" b="1" dirty="0"/>
              <a:t> </a:t>
            </a:r>
            <a:r>
              <a:rPr lang="en-US" sz="2000" b="1" dirty="0" err="1"/>
              <a:t>yozma</a:t>
            </a:r>
            <a:r>
              <a:rPr lang="en-US" sz="2000" b="1" dirty="0"/>
              <a:t> </a:t>
            </a:r>
            <a:r>
              <a:rPr lang="en-US" sz="2000" b="1" dirty="0" err="1"/>
              <a:t>tavsiyanomasi</a:t>
            </a:r>
            <a:r>
              <a:rPr lang="en-US" sz="2000" b="1" dirty="0"/>
              <a:t> </a:t>
            </a:r>
            <a:r>
              <a:rPr lang="en-US" sz="2000" b="1" dirty="0" err="1"/>
              <a:t>asosida</a:t>
            </a:r>
            <a:r>
              <a:rPr lang="en-US" sz="2000" b="1" dirty="0"/>
              <a:t> </a:t>
            </a:r>
            <a:r>
              <a:rPr lang="en-US" sz="2000" b="1" dirty="0" err="1"/>
              <a:t>mehnat</a:t>
            </a:r>
            <a:r>
              <a:rPr lang="en-US" sz="2000" b="1" dirty="0"/>
              <a:t> </a:t>
            </a:r>
            <a:r>
              <a:rPr lang="en-US" sz="2000" b="1" dirty="0" err="1"/>
              <a:t>shartnomasi</a:t>
            </a:r>
            <a:r>
              <a:rPr lang="en-US" sz="2000" b="1" dirty="0"/>
              <a:t> </a:t>
            </a:r>
            <a:r>
              <a:rPr lang="en-US" sz="2000" b="1" dirty="0" err="1"/>
              <a:t>bo‘yicha</a:t>
            </a:r>
            <a:r>
              <a:rPr lang="en-US" sz="2000" b="1" dirty="0"/>
              <a:t> </a:t>
            </a:r>
            <a:r>
              <a:rPr lang="en-US" sz="2000" b="1" dirty="0" err="1"/>
              <a:t>soha</a:t>
            </a:r>
            <a:r>
              <a:rPr lang="en-US" sz="2000" b="1" dirty="0"/>
              <a:t> </a:t>
            </a:r>
            <a:r>
              <a:rPr lang="en-US" sz="2000" b="1" dirty="0" err="1"/>
              <a:t>bo‘limlarida</a:t>
            </a:r>
            <a:r>
              <a:rPr lang="en-US" sz="2000" b="1" dirty="0"/>
              <a:t> </a:t>
            </a:r>
            <a:r>
              <a:rPr lang="en-US" sz="2000" b="1" dirty="0" err="1"/>
              <a:t>tungi</a:t>
            </a:r>
            <a:r>
              <a:rPr lang="en-US" sz="2000" b="1" dirty="0"/>
              <a:t> </a:t>
            </a:r>
            <a:r>
              <a:rPr lang="en-US" sz="2000" b="1" dirty="0" err="1"/>
              <a:t>navbatchilik</a:t>
            </a:r>
            <a:r>
              <a:rPr lang="en-US" sz="2000" b="1" dirty="0"/>
              <a:t> </a:t>
            </a:r>
            <a:r>
              <a:rPr lang="en-US" sz="2000" b="1" dirty="0" err="1"/>
              <a:t>qilish</a:t>
            </a:r>
            <a:r>
              <a:rPr lang="en-US" sz="2000" b="1" dirty="0"/>
              <a:t> </a:t>
            </a:r>
            <a:r>
              <a:rPr lang="en-US" sz="2000" b="1" dirty="0" err="1"/>
              <a:t>yoki</a:t>
            </a:r>
            <a:r>
              <a:rPr lang="en-US" sz="2000" b="1" dirty="0"/>
              <a:t> </a:t>
            </a:r>
            <a:r>
              <a:rPr lang="en-US" sz="2000" b="1" dirty="0" err="1"/>
              <a:t>o‘qishdan</a:t>
            </a:r>
            <a:r>
              <a:rPr lang="en-US" sz="2000" b="1" dirty="0"/>
              <a:t> </a:t>
            </a:r>
            <a:r>
              <a:rPr lang="en-US" sz="2000" b="1" dirty="0" err="1"/>
              <a:t>tashqari</a:t>
            </a:r>
            <a:r>
              <a:rPr lang="en-US" sz="2000" b="1" dirty="0"/>
              <a:t> </a:t>
            </a:r>
            <a:r>
              <a:rPr lang="en-US" sz="2000" b="1" dirty="0" err="1"/>
              <a:t>vaqtda</a:t>
            </a:r>
            <a:r>
              <a:rPr lang="en-US" sz="2000" b="1" dirty="0"/>
              <a:t> </a:t>
            </a:r>
            <a:r>
              <a:rPr lang="en-US" sz="2000" b="1" dirty="0" err="1"/>
              <a:t>mutaxassisligi</a:t>
            </a:r>
            <a:r>
              <a:rPr lang="en-US" sz="2000" b="1" dirty="0"/>
              <a:t> </a:t>
            </a:r>
            <a:r>
              <a:rPr lang="en-US" sz="2000" b="1" dirty="0" err="1"/>
              <a:t>bo‘yicha</a:t>
            </a:r>
            <a:r>
              <a:rPr lang="en-US" sz="2000" b="1" dirty="0"/>
              <a:t> </a:t>
            </a:r>
            <a:r>
              <a:rPr lang="en-US" sz="2000" b="1" dirty="0" err="1"/>
              <a:t>ishlash</a:t>
            </a:r>
            <a:r>
              <a:rPr lang="en-US" sz="2000" b="1" dirty="0"/>
              <a:t> </a:t>
            </a:r>
            <a:r>
              <a:rPr lang="en-US" sz="2000" b="1" dirty="0" err="1"/>
              <a:t>huquqiga</a:t>
            </a:r>
            <a:r>
              <a:rPr lang="en-US" sz="2000" b="1" dirty="0"/>
              <a:t> </a:t>
            </a:r>
            <a:r>
              <a:rPr lang="en-US" sz="2000" b="1" dirty="0" err="1"/>
              <a:t>egadirlar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A conceptual idea of employee relations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461" y="2202876"/>
            <a:ext cx="5217687" cy="375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285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Ish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beruvchi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talabani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ishga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olishdan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bosh </a:t>
            </a:r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tortishi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ru-RU" b="1" dirty="0">
              <a:cs typeface="Aharoni" panose="02010803020104030203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724" y="1811338"/>
            <a:ext cx="11434763" cy="4351338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err="1"/>
              <a:t>Mehnat</a:t>
            </a:r>
            <a:r>
              <a:rPr lang="en-US" sz="2000" b="1" dirty="0"/>
              <a:t> </a:t>
            </a:r>
            <a:r>
              <a:rPr lang="en-US" sz="2000" b="1" dirty="0" err="1"/>
              <a:t>kodeksining</a:t>
            </a:r>
            <a:r>
              <a:rPr lang="en-US" sz="2000" b="1" dirty="0"/>
              <a:t> 119-moddasiga </a:t>
            </a:r>
            <a:r>
              <a:rPr lang="en-US" sz="2000" b="1" dirty="0" err="1"/>
              <a:t>ko‘ra</a:t>
            </a:r>
            <a:r>
              <a:rPr lang="en-US" sz="2000" b="1" dirty="0"/>
              <a:t>, </a:t>
            </a:r>
            <a:r>
              <a:rPr lang="en-US" sz="2000" b="1" dirty="0" err="1"/>
              <a:t>ishga</a:t>
            </a:r>
            <a:r>
              <a:rPr lang="en-US" sz="2000" b="1" dirty="0"/>
              <a:t> </a:t>
            </a:r>
            <a:r>
              <a:rPr lang="en-US" sz="2000" b="1" dirty="0" err="1"/>
              <a:t>qabul</a:t>
            </a:r>
            <a:r>
              <a:rPr lang="en-US" sz="2000" b="1" dirty="0"/>
              <a:t> </a:t>
            </a:r>
            <a:r>
              <a:rPr lang="en-US" sz="2000" b="1" dirty="0" err="1"/>
              <a:t>qilish</a:t>
            </a:r>
            <a:r>
              <a:rPr lang="en-US" sz="2000" b="1" dirty="0"/>
              <a:t> rad </a:t>
            </a:r>
            <a:r>
              <a:rPr lang="en-US" sz="2000" b="1" dirty="0" err="1"/>
              <a:t>etilgan</a:t>
            </a:r>
            <a:r>
              <a:rPr lang="en-US" sz="2000" b="1" dirty="0"/>
              <a:t> </a:t>
            </a:r>
            <a:r>
              <a:rPr lang="en-US" sz="2000" b="1" dirty="0" err="1"/>
              <a:t>taqdirda</a:t>
            </a:r>
            <a:r>
              <a:rPr lang="en-US" sz="2000" b="1" dirty="0"/>
              <a:t>, </a:t>
            </a:r>
            <a:r>
              <a:rPr lang="en-US" sz="2000" b="1" dirty="0" err="1"/>
              <a:t>ish</a:t>
            </a:r>
            <a:r>
              <a:rPr lang="en-US" sz="2000" b="1" dirty="0"/>
              <a:t> </a:t>
            </a:r>
            <a:r>
              <a:rPr lang="en-US" sz="2000" b="1" dirty="0" err="1"/>
              <a:t>beruvchi</a:t>
            </a:r>
            <a:r>
              <a:rPr lang="en-US" sz="2000" b="1" dirty="0"/>
              <a:t> </a:t>
            </a:r>
            <a:r>
              <a:rPr lang="en-US" sz="2000" b="1" dirty="0" err="1"/>
              <a:t>ishga</a:t>
            </a:r>
            <a:r>
              <a:rPr lang="en-US" sz="2000" b="1" dirty="0"/>
              <a:t> </a:t>
            </a:r>
            <a:r>
              <a:rPr lang="en-US" sz="2000" b="1" dirty="0" err="1"/>
              <a:t>qabul</a:t>
            </a:r>
            <a:r>
              <a:rPr lang="en-US" sz="2000" b="1" dirty="0"/>
              <a:t> </a:t>
            </a:r>
            <a:r>
              <a:rPr lang="en-US" sz="2000" b="1" dirty="0" err="1"/>
              <a:t>qilish</a:t>
            </a:r>
            <a:r>
              <a:rPr lang="en-US" sz="2000" b="1" dirty="0"/>
              <a:t> </a:t>
            </a:r>
            <a:r>
              <a:rPr lang="en-US" sz="2000" b="1" dirty="0" err="1"/>
              <a:t>huquqiga</a:t>
            </a:r>
            <a:r>
              <a:rPr lang="en-US" sz="2000" b="1" dirty="0"/>
              <a:t> </a:t>
            </a:r>
            <a:r>
              <a:rPr lang="en-US" sz="2000" b="1" dirty="0" err="1"/>
              <a:t>ega</a:t>
            </a:r>
            <a:r>
              <a:rPr lang="en-US" sz="2000" b="1" dirty="0"/>
              <a:t> </a:t>
            </a:r>
            <a:r>
              <a:rPr lang="en-US" sz="2000" b="1" dirty="0" err="1"/>
              <a:t>bo‘lgan</a:t>
            </a:r>
            <a:r>
              <a:rPr lang="en-US" sz="2000" b="1" dirty="0"/>
              <a:t> </a:t>
            </a:r>
            <a:r>
              <a:rPr lang="en-US" sz="2000" b="1" dirty="0" err="1"/>
              <a:t>mansabdor</a:t>
            </a:r>
            <a:r>
              <a:rPr lang="en-US" sz="2000" b="1" dirty="0"/>
              <a:t> </a:t>
            </a:r>
            <a:r>
              <a:rPr lang="en-US" sz="2000" b="1" dirty="0" err="1"/>
              <a:t>shaxs</a:t>
            </a:r>
            <a:r>
              <a:rPr lang="en-US" sz="2000" b="1" dirty="0"/>
              <a:t> </a:t>
            </a:r>
            <a:r>
              <a:rPr lang="en-US" sz="2000" b="1" dirty="0" err="1"/>
              <a:t>tomonidan</a:t>
            </a:r>
            <a:r>
              <a:rPr lang="en-US" sz="2000" b="1" dirty="0"/>
              <a:t> </a:t>
            </a:r>
            <a:r>
              <a:rPr lang="en-US" sz="2000" b="1" dirty="0" err="1"/>
              <a:t>imzolangan</a:t>
            </a:r>
            <a:r>
              <a:rPr lang="en-US" sz="2000" b="1" dirty="0"/>
              <a:t> </a:t>
            </a:r>
            <a:r>
              <a:rPr lang="en-US" sz="2000" b="1" dirty="0" err="1"/>
              <a:t>ishga</a:t>
            </a:r>
            <a:r>
              <a:rPr lang="en-US" sz="2000" b="1" dirty="0"/>
              <a:t> </a:t>
            </a:r>
            <a:r>
              <a:rPr lang="en-US" sz="2000" b="1" dirty="0" err="1"/>
              <a:t>qabul</a:t>
            </a:r>
            <a:r>
              <a:rPr lang="en-US" sz="2000" b="1" dirty="0"/>
              <a:t> </a:t>
            </a:r>
            <a:r>
              <a:rPr lang="en-US" sz="2000" b="1" dirty="0" err="1"/>
              <a:t>qilishni</a:t>
            </a:r>
            <a:r>
              <a:rPr lang="en-US" sz="2000" b="1" dirty="0"/>
              <a:t> rad </a:t>
            </a:r>
            <a:r>
              <a:rPr lang="en-US" sz="2000" b="1" dirty="0" err="1"/>
              <a:t>etish</a:t>
            </a:r>
            <a:r>
              <a:rPr lang="en-US" sz="2000" b="1" dirty="0"/>
              <a:t> </a:t>
            </a:r>
            <a:r>
              <a:rPr lang="en-US" sz="2000" b="1" dirty="0" err="1"/>
              <a:t>sabablarining</a:t>
            </a:r>
            <a:r>
              <a:rPr lang="en-US" sz="2000" b="1" dirty="0"/>
              <a:t> </a:t>
            </a:r>
            <a:r>
              <a:rPr lang="en-US" sz="2000" b="1" dirty="0" err="1"/>
              <a:t>yozma</a:t>
            </a:r>
            <a:r>
              <a:rPr lang="en-US" sz="2000" b="1" dirty="0"/>
              <a:t> </a:t>
            </a:r>
            <a:r>
              <a:rPr lang="en-US" sz="2000" b="1" dirty="0" err="1"/>
              <a:t>asosini</a:t>
            </a:r>
            <a:r>
              <a:rPr lang="en-US" sz="2000" b="1" dirty="0"/>
              <a:t> </a:t>
            </a:r>
            <a:r>
              <a:rPr lang="en-US" sz="2000" b="1" dirty="0" err="1"/>
              <a:t>ishga</a:t>
            </a:r>
            <a:r>
              <a:rPr lang="en-US" sz="2000" b="1" dirty="0"/>
              <a:t> </a:t>
            </a:r>
            <a:r>
              <a:rPr lang="en-US" sz="2000" b="1" dirty="0" err="1"/>
              <a:t>qabul</a:t>
            </a:r>
            <a:r>
              <a:rPr lang="en-US" sz="2000" b="1" dirty="0"/>
              <a:t> </a:t>
            </a:r>
            <a:r>
              <a:rPr lang="en-US" sz="2000" b="1" dirty="0" err="1"/>
              <a:t>qilinishi</a:t>
            </a:r>
            <a:r>
              <a:rPr lang="en-US" sz="2000" b="1" dirty="0"/>
              <a:t> rad </a:t>
            </a:r>
            <a:r>
              <a:rPr lang="en-US" sz="2000" b="1" dirty="0" err="1"/>
              <a:t>etilgan</a:t>
            </a:r>
            <a:r>
              <a:rPr lang="en-US" sz="2000" b="1" dirty="0"/>
              <a:t> </a:t>
            </a:r>
            <a:r>
              <a:rPr lang="en-US" sz="2000" b="1" dirty="0" err="1"/>
              <a:t>shaxsning</a:t>
            </a:r>
            <a:r>
              <a:rPr lang="en-US" sz="2000" b="1" dirty="0"/>
              <a:t> </a:t>
            </a:r>
            <a:r>
              <a:rPr lang="en-US" sz="2000" b="1" dirty="0" err="1"/>
              <a:t>talabiga</a:t>
            </a:r>
            <a:r>
              <a:rPr lang="en-US" sz="2000" b="1" dirty="0"/>
              <a:t> </a:t>
            </a:r>
            <a:r>
              <a:rPr lang="en-US" sz="2000" b="1" dirty="0" err="1"/>
              <a:t>ko‘ra</a:t>
            </a:r>
            <a:r>
              <a:rPr lang="en-US" sz="2000" b="1" dirty="0"/>
              <a:t> 3 </a:t>
            </a:r>
            <a:r>
              <a:rPr lang="en-US" sz="2000" b="1" dirty="0" err="1"/>
              <a:t>kunlik</a:t>
            </a:r>
            <a:r>
              <a:rPr lang="en-US" sz="2000" b="1" dirty="0"/>
              <a:t> </a:t>
            </a:r>
            <a:r>
              <a:rPr lang="en-US" sz="2000" b="1" dirty="0" err="1"/>
              <a:t>muddatda</a:t>
            </a:r>
            <a:r>
              <a:rPr lang="en-US" sz="2000" b="1" dirty="0"/>
              <a:t> </a:t>
            </a:r>
            <a:r>
              <a:rPr lang="en-US" sz="2000" b="1" dirty="0" err="1"/>
              <a:t>taqdim</a:t>
            </a:r>
            <a:r>
              <a:rPr lang="en-US" sz="2000" b="1" dirty="0"/>
              <a:t> </a:t>
            </a:r>
            <a:r>
              <a:rPr lang="en-US" sz="2000" b="1" dirty="0" err="1"/>
              <a:t>etishi</a:t>
            </a:r>
            <a:r>
              <a:rPr lang="en-US" sz="2000" b="1" dirty="0"/>
              <a:t> </a:t>
            </a:r>
            <a:r>
              <a:rPr lang="en-US" sz="2000" b="1" dirty="0" err="1"/>
              <a:t>shart</a:t>
            </a:r>
            <a:r>
              <a:rPr lang="en-US" sz="2000" b="1" dirty="0"/>
              <a:t>.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25" y="3571874"/>
            <a:ext cx="4841877" cy="27114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603" y="3414713"/>
            <a:ext cx="4781020" cy="2868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3602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Ish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beruvchi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talabani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ishga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olishdan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bosh </a:t>
            </a:r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tortishi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ru-RU" b="1" dirty="0">
              <a:cs typeface="Aharoni" panose="02010803020104030203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500" dirty="0" err="1"/>
              <a:t>Yozma</a:t>
            </a:r>
            <a:r>
              <a:rPr lang="en-US" sz="2500" dirty="0"/>
              <a:t> </a:t>
            </a:r>
            <a:r>
              <a:rPr lang="en-US" sz="2500" dirty="0" err="1"/>
              <a:t>asosni</a:t>
            </a:r>
            <a:r>
              <a:rPr lang="en-US" sz="2500" dirty="0"/>
              <a:t> </a:t>
            </a:r>
            <a:r>
              <a:rPr lang="en-US" sz="2500" dirty="0" err="1"/>
              <a:t>berishni</a:t>
            </a:r>
            <a:r>
              <a:rPr lang="en-US" sz="2500" dirty="0"/>
              <a:t> rad </a:t>
            </a:r>
            <a:r>
              <a:rPr lang="en-US" sz="2500" dirty="0" err="1"/>
              <a:t>etish</a:t>
            </a:r>
            <a:r>
              <a:rPr lang="en-US" sz="2500" dirty="0"/>
              <a:t> </a:t>
            </a:r>
            <a:r>
              <a:rPr lang="en-US" sz="2500" dirty="0" err="1"/>
              <a:t>ishga</a:t>
            </a:r>
            <a:r>
              <a:rPr lang="en-US" sz="2500" dirty="0"/>
              <a:t> </a:t>
            </a:r>
            <a:r>
              <a:rPr lang="en-US" sz="2500" dirty="0" err="1"/>
              <a:t>qabul</a:t>
            </a:r>
            <a:r>
              <a:rPr lang="en-US" sz="2500" dirty="0"/>
              <a:t> </a:t>
            </a:r>
            <a:r>
              <a:rPr lang="en-US" sz="2500" dirty="0" err="1"/>
              <a:t>qilish</a:t>
            </a:r>
            <a:r>
              <a:rPr lang="en-US" sz="2500" dirty="0"/>
              <a:t> </a:t>
            </a:r>
            <a:r>
              <a:rPr lang="en-US" sz="2500" dirty="0" err="1"/>
              <a:t>qonunga</a:t>
            </a:r>
            <a:r>
              <a:rPr lang="en-US" sz="2500" dirty="0"/>
              <a:t> </a:t>
            </a:r>
            <a:r>
              <a:rPr lang="en-US" sz="2500" dirty="0" err="1"/>
              <a:t>xilof</a:t>
            </a:r>
            <a:r>
              <a:rPr lang="en-US" sz="2500" dirty="0"/>
              <a:t> </a:t>
            </a:r>
            <a:r>
              <a:rPr lang="en-US" sz="2500" dirty="0" err="1"/>
              <a:t>ravishda</a:t>
            </a:r>
            <a:r>
              <a:rPr lang="en-US" sz="2500" dirty="0"/>
              <a:t> rad </a:t>
            </a:r>
            <a:r>
              <a:rPr lang="en-US" sz="2500" dirty="0" err="1"/>
              <a:t>etilganligi</a:t>
            </a:r>
            <a:r>
              <a:rPr lang="en-US" sz="2500" dirty="0"/>
              <a:t> </a:t>
            </a:r>
            <a:r>
              <a:rPr lang="en-US" sz="2500" dirty="0" err="1"/>
              <a:t>ustidan</a:t>
            </a:r>
            <a:r>
              <a:rPr lang="en-US" sz="2500" dirty="0"/>
              <a:t> </a:t>
            </a:r>
            <a:r>
              <a:rPr lang="en-US" sz="2500" dirty="0" err="1"/>
              <a:t>shikoyat</a:t>
            </a:r>
            <a:r>
              <a:rPr lang="en-US" sz="2500" dirty="0"/>
              <a:t> </a:t>
            </a:r>
            <a:r>
              <a:rPr lang="en-US" sz="2500" dirty="0" err="1"/>
              <a:t>qilinishiga</a:t>
            </a:r>
            <a:r>
              <a:rPr lang="en-US" sz="2500" dirty="0"/>
              <a:t> </a:t>
            </a:r>
            <a:r>
              <a:rPr lang="en-US" sz="2500" dirty="0" err="1"/>
              <a:t>monelik</a:t>
            </a:r>
            <a:r>
              <a:rPr lang="en-US" sz="2500" dirty="0"/>
              <a:t> </a:t>
            </a:r>
            <a:r>
              <a:rPr lang="en-US" sz="2500" dirty="0" err="1"/>
              <a:t>qilmaydi</a:t>
            </a:r>
            <a:r>
              <a:rPr lang="en-US" sz="2500" dirty="0"/>
              <a:t>.</a:t>
            </a:r>
            <a:endParaRPr lang="ru-RU" sz="25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n-US" sz="2000" b="1" dirty="0"/>
              <a:t>1000 </a:t>
            </a:r>
            <a:r>
              <a:rPr lang="en-US" sz="2000" b="1" dirty="0" err="1"/>
              <a:t>yoki</a:t>
            </a:r>
            <a:r>
              <a:rPr lang="en-US" sz="2000" b="1" dirty="0"/>
              <a:t> +99871 210 00 00 (</a:t>
            </a:r>
            <a:r>
              <a:rPr lang="en-US" sz="2000" b="1" dirty="0" err="1"/>
              <a:t>Prezident</a:t>
            </a:r>
            <a:r>
              <a:rPr lang="en-US" sz="2000" b="1" dirty="0"/>
              <a:t> virtual </a:t>
            </a:r>
            <a:r>
              <a:rPr lang="en-US" sz="2000" b="1" dirty="0" err="1"/>
              <a:t>qabulxonasi</a:t>
            </a:r>
            <a:r>
              <a:rPr lang="en-US" sz="2000" b="1" dirty="0"/>
              <a:t>), +99871 200 06 00 (</a:t>
            </a:r>
            <a:r>
              <a:rPr lang="en-US" sz="2000" b="1" dirty="0" err="1"/>
              <a:t>Kambag‘allikni</a:t>
            </a:r>
            <a:r>
              <a:rPr lang="en-US" sz="2000" b="1" dirty="0"/>
              <a:t> </a:t>
            </a:r>
            <a:r>
              <a:rPr lang="en-US" sz="2000" b="1" dirty="0" err="1"/>
              <a:t>qisqartirish</a:t>
            </a:r>
            <a:r>
              <a:rPr lang="en-US" sz="2000" b="1" dirty="0"/>
              <a:t> </a:t>
            </a:r>
            <a:r>
              <a:rPr lang="en-US" sz="2000" b="1" dirty="0" err="1"/>
              <a:t>va</a:t>
            </a:r>
            <a:r>
              <a:rPr lang="en-US" sz="2000" b="1" dirty="0"/>
              <a:t> </a:t>
            </a:r>
            <a:r>
              <a:rPr lang="en-US" sz="2000" b="1" dirty="0" err="1"/>
              <a:t>bandlik</a:t>
            </a:r>
            <a:r>
              <a:rPr lang="en-US" sz="2000" b="1" dirty="0"/>
              <a:t> </a:t>
            </a:r>
            <a:r>
              <a:rPr lang="en-US" sz="2000" b="1" dirty="0" err="1"/>
              <a:t>vazirligi</a:t>
            </a:r>
            <a:r>
              <a:rPr lang="en-US" sz="2000" b="1" dirty="0"/>
              <a:t>) 1007 (Bosh </a:t>
            </a:r>
            <a:r>
              <a:rPr lang="en-US" sz="2000" b="1" dirty="0" err="1"/>
              <a:t>prokuratura</a:t>
            </a:r>
            <a:r>
              <a:rPr lang="en-US" sz="2000" b="1" dirty="0"/>
              <a:t>), 1008 (</a:t>
            </a:r>
            <a:r>
              <a:rPr lang="en-US" sz="2000" b="1" dirty="0" err="1"/>
              <a:t>Adliya</a:t>
            </a:r>
            <a:r>
              <a:rPr lang="en-US" sz="2000" b="1" dirty="0"/>
              <a:t> </a:t>
            </a:r>
            <a:r>
              <a:rPr lang="en-US" sz="2000" b="1" dirty="0" err="1"/>
              <a:t>vazirligi</a:t>
            </a:r>
            <a:r>
              <a:rPr lang="en-US" sz="2000" b="1" dirty="0"/>
              <a:t>) </a:t>
            </a:r>
            <a:r>
              <a:rPr lang="en-US" sz="2000" b="1" dirty="0" err="1"/>
              <a:t>ishonch</a:t>
            </a:r>
            <a:r>
              <a:rPr lang="en-US" sz="2000" b="1" dirty="0"/>
              <a:t> </a:t>
            </a:r>
            <a:r>
              <a:rPr lang="en-US" sz="2000" b="1" dirty="0" err="1"/>
              <a:t>raqamlariga</a:t>
            </a:r>
            <a:r>
              <a:rPr lang="en-US" sz="2000" b="1" dirty="0"/>
              <a:t> </a:t>
            </a:r>
            <a:r>
              <a:rPr lang="en-US" sz="2000" b="1" dirty="0" err="1"/>
              <a:t>telefon</a:t>
            </a:r>
            <a:r>
              <a:rPr lang="en-US" sz="2000" b="1" dirty="0"/>
              <a:t> </a:t>
            </a:r>
            <a:r>
              <a:rPr lang="en-US" sz="2000" b="1" dirty="0" err="1"/>
              <a:t>qilishingiz</a:t>
            </a:r>
            <a:r>
              <a:rPr lang="en-US" sz="2000" b="1" dirty="0"/>
              <a:t> </a:t>
            </a:r>
            <a:r>
              <a:rPr lang="en-US" sz="2000" b="1" dirty="0" err="1"/>
              <a:t>mumkin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" y="3486149"/>
            <a:ext cx="6086475" cy="3170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662" y="3802167"/>
            <a:ext cx="3771457" cy="2509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9783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Talabalar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uchun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mehnat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qonunchiligida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imtiyozlar</a:t>
            </a:r>
            <a:endParaRPr lang="en-US" b="1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6624266"/>
              </p:ext>
            </p:extLst>
          </p:nvPr>
        </p:nvGraphicFramePr>
        <p:xfrm>
          <a:off x="838200" y="1797489"/>
          <a:ext cx="1010646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5228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TALABANI ISHLASHIDA BERILADIGAN IMTIYOZLAR.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970563" cy="435133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2000" b="1" dirty="0"/>
              <a:t>Agar </a:t>
            </a:r>
            <a:r>
              <a:rPr lang="en-US" sz="2000" b="1" dirty="0" err="1"/>
              <a:t>muddatli</a:t>
            </a:r>
            <a:r>
              <a:rPr lang="en-US" sz="2000" b="1" dirty="0"/>
              <a:t> </a:t>
            </a:r>
            <a:r>
              <a:rPr lang="en-US" sz="2000" b="1" dirty="0" err="1"/>
              <a:t>mehnat</a:t>
            </a:r>
            <a:r>
              <a:rPr lang="en-US" sz="2000" b="1" dirty="0"/>
              <a:t> </a:t>
            </a:r>
            <a:r>
              <a:rPr lang="en-US" sz="2000" b="1" dirty="0" err="1"/>
              <a:t>shartnomasi</a:t>
            </a:r>
            <a:r>
              <a:rPr lang="en-US" sz="2000" b="1" dirty="0"/>
              <a:t> MK 112 </a:t>
            </a:r>
            <a:r>
              <a:rPr lang="en-US" sz="2000" b="1" dirty="0" err="1"/>
              <a:t>yoki</a:t>
            </a:r>
            <a:r>
              <a:rPr lang="en-US" sz="2000" b="1" dirty="0"/>
              <a:t> 113- </a:t>
            </a:r>
            <a:r>
              <a:rPr lang="en-US" sz="2000" b="1" dirty="0" err="1"/>
              <a:t>moddasi</a:t>
            </a:r>
            <a:r>
              <a:rPr lang="en-US" sz="2000" b="1" dirty="0"/>
              <a:t> </a:t>
            </a:r>
            <a:r>
              <a:rPr lang="en-US" sz="2000" b="1" dirty="0" err="1"/>
              <a:t>qoidalarini</a:t>
            </a:r>
            <a:r>
              <a:rPr lang="en-US" sz="2000" b="1" dirty="0"/>
              <a:t> </a:t>
            </a:r>
            <a:r>
              <a:rPr lang="en-US" sz="2000" b="1" dirty="0" err="1"/>
              <a:t>hisobga</a:t>
            </a:r>
            <a:r>
              <a:rPr lang="en-US" sz="2000" b="1" dirty="0"/>
              <a:t> </a:t>
            </a:r>
            <a:r>
              <a:rPr lang="en-US" sz="2000" b="1" dirty="0" err="1"/>
              <a:t>olgan</a:t>
            </a:r>
            <a:r>
              <a:rPr lang="en-US" sz="2000" b="1" dirty="0"/>
              <a:t> </a:t>
            </a:r>
            <a:r>
              <a:rPr lang="en-US" sz="2000" b="1" dirty="0" err="1"/>
              <a:t>holda</a:t>
            </a:r>
            <a:r>
              <a:rPr lang="en-US" sz="2000" b="1" dirty="0"/>
              <a:t> </a:t>
            </a:r>
            <a:r>
              <a:rPr lang="en-US" sz="2000" b="1" dirty="0" err="1"/>
              <a:t>tuzilgan</a:t>
            </a:r>
            <a:r>
              <a:rPr lang="en-US" sz="2000" b="1" dirty="0"/>
              <a:t> </a:t>
            </a:r>
            <a:r>
              <a:rPr lang="en-US" sz="2000" b="1" dirty="0" err="1"/>
              <a:t>bo‘lsa</a:t>
            </a:r>
            <a:r>
              <a:rPr lang="en-US" sz="2000" b="1" dirty="0"/>
              <a:t>, </a:t>
            </a:r>
            <a:r>
              <a:rPr lang="en-US" sz="2000" b="1" dirty="0" err="1"/>
              <a:t>xodim</a:t>
            </a:r>
            <a:r>
              <a:rPr lang="en-US" sz="2000" b="1" dirty="0"/>
              <a:t> </a:t>
            </a:r>
            <a:r>
              <a:rPr lang="en-US" sz="2000" b="1" dirty="0" err="1"/>
              <a:t>bilan</a:t>
            </a:r>
            <a:r>
              <a:rPr lang="en-US" sz="2000" b="1" dirty="0"/>
              <a:t> </a:t>
            </a:r>
            <a:r>
              <a:rPr lang="en-US" sz="2000" b="1" dirty="0" err="1"/>
              <a:t>ushbu</a:t>
            </a:r>
            <a:r>
              <a:rPr lang="en-US" sz="2000" b="1" dirty="0"/>
              <a:t> </a:t>
            </a:r>
            <a:r>
              <a:rPr lang="en-US" sz="2000" b="1" dirty="0" err="1"/>
              <a:t>shartnomani</a:t>
            </a:r>
            <a:r>
              <a:rPr lang="en-US" sz="2000" b="1" dirty="0"/>
              <a:t> </a:t>
            </a:r>
            <a:r>
              <a:rPr lang="en-US" sz="2000" b="1" dirty="0" err="1"/>
              <a:t>tuzish</a:t>
            </a:r>
            <a:r>
              <a:rPr lang="en-US" sz="2000" b="1" dirty="0"/>
              <a:t> </a:t>
            </a:r>
            <a:r>
              <a:rPr lang="en-US" sz="2000" b="1" dirty="0" err="1"/>
              <a:t>asoslidir</a:t>
            </a:r>
            <a:r>
              <a:rPr lang="en-US" sz="2000" b="1" dirty="0"/>
              <a:t>. </a:t>
            </a:r>
            <a:r>
              <a:rPr lang="en-US" sz="2000" b="1" dirty="0" err="1"/>
              <a:t>Belgilangan</a:t>
            </a:r>
            <a:r>
              <a:rPr lang="en-US" sz="2000" b="1" dirty="0"/>
              <a:t> </a:t>
            </a:r>
            <a:r>
              <a:rPr lang="en-US" sz="2000" b="1" dirty="0" err="1"/>
              <a:t>muddatga</a:t>
            </a:r>
            <a:r>
              <a:rPr lang="en-US" sz="2000" b="1" dirty="0"/>
              <a:t> </a:t>
            </a:r>
            <a:r>
              <a:rPr lang="en-US" sz="2000" b="1" dirty="0" err="1"/>
              <a:t>tuzilgan</a:t>
            </a:r>
            <a:r>
              <a:rPr lang="en-US" sz="2000" b="1" dirty="0"/>
              <a:t> </a:t>
            </a:r>
            <a:r>
              <a:rPr lang="en-US" sz="2000" b="1" dirty="0" err="1"/>
              <a:t>mehnat</a:t>
            </a:r>
            <a:r>
              <a:rPr lang="en-US" sz="2000" b="1" dirty="0"/>
              <a:t> </a:t>
            </a:r>
            <a:r>
              <a:rPr lang="en-US" sz="2000" b="1" dirty="0" err="1"/>
              <a:t>shartnomasi</a:t>
            </a:r>
            <a:r>
              <a:rPr lang="en-US" sz="2000" b="1" dirty="0"/>
              <a:t> </a:t>
            </a:r>
            <a:r>
              <a:rPr lang="en-US" sz="2000" b="1" dirty="0" err="1"/>
              <a:t>buning</a:t>
            </a:r>
            <a:r>
              <a:rPr lang="en-US" sz="2000" b="1" dirty="0"/>
              <a:t> </a:t>
            </a:r>
            <a:r>
              <a:rPr lang="en-US" sz="2000" b="1" dirty="0" err="1"/>
              <a:t>uchun</a:t>
            </a:r>
            <a:r>
              <a:rPr lang="en-US" sz="2000" b="1" dirty="0"/>
              <a:t> MK 112 </a:t>
            </a:r>
            <a:r>
              <a:rPr lang="en-US" sz="2000" b="1" dirty="0" err="1"/>
              <a:t>yoki</a:t>
            </a:r>
            <a:r>
              <a:rPr lang="en-US" sz="2000" b="1" dirty="0"/>
              <a:t> 113-moddasida </a:t>
            </a:r>
            <a:r>
              <a:rPr lang="en-US" sz="2000" b="1" dirty="0" err="1"/>
              <a:t>nazarda</a:t>
            </a:r>
            <a:r>
              <a:rPr lang="en-US" sz="2000" b="1" dirty="0"/>
              <a:t> </a:t>
            </a:r>
            <a:r>
              <a:rPr lang="en-US" sz="2000" b="1" dirty="0" err="1"/>
              <a:t>tutilgan</a:t>
            </a:r>
            <a:r>
              <a:rPr lang="en-US" sz="2000" b="1" dirty="0"/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b="1" dirty="0"/>
              <a:t>MK 193-moddasiga </a:t>
            </a:r>
            <a:r>
              <a:rPr lang="en-US" sz="2000" b="1" dirty="0" err="1"/>
              <a:t>ko‘ra</a:t>
            </a:r>
            <a:r>
              <a:rPr lang="en-US" sz="2000" b="1" dirty="0"/>
              <a:t>, </a:t>
            </a:r>
            <a:r>
              <a:rPr lang="en-US" sz="2000" b="1" dirty="0" err="1"/>
              <a:t>xodim</a:t>
            </a:r>
            <a:r>
              <a:rPr lang="en-US" sz="2000" b="1" dirty="0"/>
              <a:t> </a:t>
            </a:r>
            <a:r>
              <a:rPr lang="en-US" sz="2000" b="1" dirty="0" err="1"/>
              <a:t>va</a:t>
            </a:r>
            <a:r>
              <a:rPr lang="en-US" sz="2000" b="1" dirty="0"/>
              <a:t> </a:t>
            </a:r>
            <a:r>
              <a:rPr lang="en-US" sz="2000" b="1" dirty="0" err="1"/>
              <a:t>ish</a:t>
            </a:r>
            <a:r>
              <a:rPr lang="en-US" sz="2000" b="1" dirty="0"/>
              <a:t> </a:t>
            </a:r>
            <a:r>
              <a:rPr lang="en-US" sz="2000" b="1" dirty="0" err="1"/>
              <a:t>beruvchi</a:t>
            </a:r>
            <a:r>
              <a:rPr lang="en-US" sz="2000" b="1" dirty="0"/>
              <a:t> </a:t>
            </a:r>
            <a:r>
              <a:rPr lang="en-US" sz="2000" b="1" dirty="0" err="1"/>
              <a:t>o‘zaro</a:t>
            </a:r>
            <a:r>
              <a:rPr lang="en-US" sz="2000" b="1" dirty="0"/>
              <a:t> </a:t>
            </a:r>
            <a:r>
              <a:rPr lang="en-US" sz="2000" b="1" dirty="0" err="1"/>
              <a:t>kelishib</a:t>
            </a:r>
            <a:r>
              <a:rPr lang="en-US" sz="2000" b="1" dirty="0"/>
              <a:t> </a:t>
            </a:r>
            <a:r>
              <a:rPr lang="en-US" sz="2000" b="1" dirty="0" err="1"/>
              <a:t>moslashuvchan</a:t>
            </a:r>
            <a:r>
              <a:rPr lang="en-US" sz="2000" b="1" dirty="0"/>
              <a:t> </a:t>
            </a:r>
            <a:r>
              <a:rPr lang="en-US" sz="2000" b="1" dirty="0" err="1"/>
              <a:t>ish</a:t>
            </a:r>
            <a:r>
              <a:rPr lang="en-US" sz="2000" b="1" dirty="0"/>
              <a:t> </a:t>
            </a:r>
            <a:r>
              <a:rPr lang="en-US" sz="2000" b="1" dirty="0" err="1"/>
              <a:t>vaqti</a:t>
            </a:r>
            <a:r>
              <a:rPr lang="en-US" sz="2000" b="1" dirty="0"/>
              <a:t> </a:t>
            </a:r>
            <a:r>
              <a:rPr lang="en-US" sz="2000" b="1" dirty="0" err="1"/>
              <a:t>rejimini</a:t>
            </a:r>
            <a:r>
              <a:rPr lang="en-US" sz="2000" b="1" dirty="0"/>
              <a:t> </a:t>
            </a:r>
            <a:r>
              <a:rPr lang="en-US" sz="2000" b="1" dirty="0" err="1"/>
              <a:t>belgilab</a:t>
            </a:r>
            <a:r>
              <a:rPr lang="en-US" sz="2000" b="1" dirty="0"/>
              <a:t> </a:t>
            </a:r>
            <a:r>
              <a:rPr lang="en-US" sz="2000" b="1" dirty="0" err="1"/>
              <a:t>olishlari</a:t>
            </a:r>
            <a:r>
              <a:rPr lang="en-US" sz="2000" b="1" dirty="0"/>
              <a:t> </a:t>
            </a:r>
            <a:r>
              <a:rPr lang="en-US" sz="2000" b="1" dirty="0" err="1"/>
              <a:t>mumkin</a:t>
            </a:r>
            <a:r>
              <a:rPr lang="en-US" sz="2000" b="1" dirty="0" smtClean="0"/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b="1" dirty="0" err="1"/>
              <a:t>Talaba</a:t>
            </a:r>
            <a:r>
              <a:rPr lang="en-US" sz="2000" b="1" dirty="0"/>
              <a:t> </a:t>
            </a:r>
            <a:r>
              <a:rPr lang="en-US" sz="2000" b="1" dirty="0" err="1"/>
              <a:t>o‘qishdan</a:t>
            </a:r>
            <a:r>
              <a:rPr lang="en-US" sz="2000" b="1" dirty="0"/>
              <a:t> </a:t>
            </a:r>
            <a:r>
              <a:rPr lang="en-US" sz="2000" b="1" dirty="0" err="1"/>
              <a:t>va</a:t>
            </a:r>
            <a:r>
              <a:rPr lang="en-US" sz="2000" b="1" dirty="0"/>
              <a:t> </a:t>
            </a:r>
            <a:r>
              <a:rPr lang="en-US" sz="2000" b="1" dirty="0" err="1"/>
              <a:t>asosiy</a:t>
            </a:r>
            <a:r>
              <a:rPr lang="en-US" sz="2000" b="1" dirty="0"/>
              <a:t> </a:t>
            </a:r>
            <a:r>
              <a:rPr lang="en-US" sz="2000" b="1" dirty="0" err="1"/>
              <a:t>ishini</a:t>
            </a:r>
            <a:r>
              <a:rPr lang="en-US" sz="2000" b="1" dirty="0"/>
              <a:t> </a:t>
            </a:r>
            <a:r>
              <a:rPr lang="en-US" sz="2000" b="1" dirty="0" err="1"/>
              <a:t>bajarishdan</a:t>
            </a:r>
            <a:r>
              <a:rPr lang="en-US" sz="2000" b="1" dirty="0"/>
              <a:t> </a:t>
            </a:r>
            <a:r>
              <a:rPr lang="en-US" sz="2000" b="1" dirty="0" err="1"/>
              <a:t>bo‘sh</a:t>
            </a:r>
            <a:r>
              <a:rPr lang="en-US" sz="2000" b="1" dirty="0"/>
              <a:t> </a:t>
            </a:r>
            <a:r>
              <a:rPr lang="en-US" sz="2000" b="1" dirty="0" err="1"/>
              <a:t>vaqtda</a:t>
            </a:r>
            <a:r>
              <a:rPr lang="en-US" sz="2000" b="1" dirty="0"/>
              <a:t>, </a:t>
            </a:r>
            <a:r>
              <a:rPr lang="en-US" sz="2000" b="1" dirty="0" err="1"/>
              <a:t>nazariy</a:t>
            </a:r>
            <a:r>
              <a:rPr lang="en-US" sz="2000" b="1" dirty="0"/>
              <a:t> </a:t>
            </a:r>
            <a:r>
              <a:rPr lang="en-US" sz="2000" b="1" dirty="0" err="1"/>
              <a:t>jihatdan</a:t>
            </a:r>
            <a:r>
              <a:rPr lang="en-US" sz="2000" b="1" dirty="0"/>
              <a:t> 2 ta </a:t>
            </a:r>
            <a:r>
              <a:rPr lang="en-US" sz="2000" b="1" dirty="0" err="1"/>
              <a:t>tashkilotda</a:t>
            </a:r>
            <a:r>
              <a:rPr lang="en-US" sz="2000" b="1" dirty="0"/>
              <a:t> 0.25 </a:t>
            </a:r>
            <a:r>
              <a:rPr lang="en-US" sz="2000" b="1" dirty="0" err="1"/>
              <a:t>stavkadan</a:t>
            </a:r>
            <a:r>
              <a:rPr lang="en-US" sz="2000" b="1" dirty="0"/>
              <a:t> ham </a:t>
            </a:r>
            <a:r>
              <a:rPr lang="en-US" sz="2000" b="1" dirty="0" err="1"/>
              <a:t>ishlashi</a:t>
            </a:r>
            <a:r>
              <a:rPr lang="en-US" sz="2000" b="1" dirty="0"/>
              <a:t> </a:t>
            </a:r>
            <a:r>
              <a:rPr lang="en-US" sz="2000" b="1" dirty="0" err="1"/>
              <a:t>mumkin</a:t>
            </a:r>
            <a:r>
              <a:rPr lang="en-US" sz="2000" b="1" dirty="0" smtClean="0"/>
              <a:t>.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50" name="Picture 2" descr="Industrial Worker Clipart Vector Construction Png Download Full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707" y="1825625"/>
            <a:ext cx="4666128" cy="383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110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Talabalik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davri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mehnat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staji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8139" y="1825625"/>
            <a:ext cx="6100482" cy="4351338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/>
              <a:t>“</a:t>
            </a:r>
            <a:r>
              <a:rPr lang="en-US" sz="2000" b="1" dirty="0" err="1"/>
              <a:t>Fuqarolarning</a:t>
            </a:r>
            <a:r>
              <a:rPr lang="en-US" sz="2000" b="1" dirty="0"/>
              <a:t> </a:t>
            </a:r>
            <a:r>
              <a:rPr lang="en-US" sz="2000" b="1" dirty="0" err="1"/>
              <a:t>davlat</a:t>
            </a:r>
            <a:r>
              <a:rPr lang="en-US" sz="2000" b="1" dirty="0"/>
              <a:t> </a:t>
            </a:r>
            <a:r>
              <a:rPr lang="en-US" sz="2000" b="1" dirty="0" err="1"/>
              <a:t>pensiya</a:t>
            </a:r>
            <a:r>
              <a:rPr lang="en-US" sz="2000" b="1" dirty="0"/>
              <a:t> </a:t>
            </a:r>
            <a:r>
              <a:rPr lang="en-US" sz="2000" b="1" dirty="0" err="1"/>
              <a:t>ta’minoti</a:t>
            </a:r>
            <a:r>
              <a:rPr lang="en-US" sz="2000" b="1" dirty="0"/>
              <a:t> </a:t>
            </a:r>
            <a:r>
              <a:rPr lang="en-US" sz="2000" b="1" dirty="0" err="1"/>
              <a:t>to‘g‘risida”gi</a:t>
            </a:r>
            <a:r>
              <a:rPr lang="en-US" sz="2000" b="1" dirty="0"/>
              <a:t> </a:t>
            </a:r>
            <a:r>
              <a:rPr lang="en-US" sz="2000" b="1" dirty="0" err="1"/>
              <a:t>qonunining</a:t>
            </a:r>
            <a:r>
              <a:rPr lang="en-US" sz="2000" b="1" dirty="0"/>
              <a:t> 37-moddasida </a:t>
            </a:r>
            <a:r>
              <a:rPr lang="en-US" sz="2000" b="1" dirty="0" err="1"/>
              <a:t>ish</a:t>
            </a:r>
            <a:r>
              <a:rPr lang="en-US" sz="2000" b="1" dirty="0"/>
              <a:t> </a:t>
            </a:r>
            <a:r>
              <a:rPr lang="en-US" sz="2000" b="1" dirty="0" err="1"/>
              <a:t>stajiga</a:t>
            </a:r>
            <a:r>
              <a:rPr lang="en-US" sz="2000" b="1" dirty="0"/>
              <a:t> </a:t>
            </a:r>
            <a:r>
              <a:rPr lang="en-US" sz="2000" b="1" dirty="0" err="1"/>
              <a:t>qo‘shib</a:t>
            </a:r>
            <a:r>
              <a:rPr lang="en-US" sz="2000" b="1" dirty="0"/>
              <a:t> </a:t>
            </a:r>
            <a:r>
              <a:rPr lang="en-US" sz="2000" b="1" dirty="0" err="1"/>
              <a:t>hisoblanadigan</a:t>
            </a:r>
            <a:r>
              <a:rPr lang="en-US" sz="2000" b="1" dirty="0"/>
              <a:t> </a:t>
            </a:r>
            <a:r>
              <a:rPr lang="en-US" sz="2000" b="1" dirty="0" err="1"/>
              <a:t>mehnat</a:t>
            </a:r>
            <a:r>
              <a:rPr lang="en-US" sz="2000" b="1" dirty="0"/>
              <a:t> </a:t>
            </a:r>
            <a:r>
              <a:rPr lang="en-US" sz="2000" b="1" dirty="0" err="1"/>
              <a:t>faoliyati</a:t>
            </a:r>
            <a:r>
              <a:rPr lang="en-US" sz="2000" b="1" dirty="0"/>
              <a:t> </a:t>
            </a:r>
            <a:r>
              <a:rPr lang="en-US" sz="2000" b="1" dirty="0" err="1"/>
              <a:t>turlari</a:t>
            </a:r>
            <a:r>
              <a:rPr lang="en-US" sz="2000" b="1" dirty="0"/>
              <a:t> </a:t>
            </a:r>
            <a:r>
              <a:rPr lang="en-US" sz="2000" b="1" dirty="0" err="1"/>
              <a:t>sanab</a:t>
            </a:r>
            <a:r>
              <a:rPr lang="en-US" sz="2000" b="1" dirty="0"/>
              <a:t> </a:t>
            </a:r>
            <a:r>
              <a:rPr lang="en-US" sz="2000" b="1" dirty="0" err="1"/>
              <a:t>o‘tilgan</a:t>
            </a:r>
            <a:r>
              <a:rPr lang="en-US" sz="2000" b="1" dirty="0"/>
              <a:t>. </a:t>
            </a:r>
            <a:r>
              <a:rPr lang="en-US" sz="2000" b="1" dirty="0" err="1"/>
              <a:t>Mazkur</a:t>
            </a:r>
            <a:r>
              <a:rPr lang="en-US" sz="2000" b="1" dirty="0"/>
              <a:t> </a:t>
            </a:r>
            <a:r>
              <a:rPr lang="en-US" sz="2000" b="1" dirty="0" err="1"/>
              <a:t>qonunning</a:t>
            </a:r>
            <a:r>
              <a:rPr lang="en-US" sz="2000" b="1" dirty="0"/>
              <a:t> “e” </a:t>
            </a:r>
            <a:r>
              <a:rPr lang="en-US" sz="2000" b="1" dirty="0" err="1"/>
              <a:t>bandiga</a:t>
            </a:r>
            <a:r>
              <a:rPr lang="en-US" sz="2000" b="1" dirty="0"/>
              <a:t> </a:t>
            </a:r>
            <a:r>
              <a:rPr lang="en-US" sz="2000" b="1" dirty="0" err="1"/>
              <a:t>umumiy</a:t>
            </a:r>
            <a:r>
              <a:rPr lang="en-US" sz="2000" b="1" dirty="0"/>
              <a:t> </a:t>
            </a:r>
            <a:r>
              <a:rPr lang="en-US" sz="2000" b="1" dirty="0" err="1"/>
              <a:t>ish</a:t>
            </a:r>
            <a:r>
              <a:rPr lang="en-US" sz="2000" b="1" dirty="0"/>
              <a:t> </a:t>
            </a:r>
            <a:r>
              <a:rPr lang="en-US" sz="2000" b="1" dirty="0" err="1"/>
              <a:t>staji</a:t>
            </a:r>
            <a:r>
              <a:rPr lang="en-US" sz="2000" b="1" dirty="0"/>
              <a:t> </a:t>
            </a:r>
            <a:r>
              <a:rPr lang="en-US" sz="2000" b="1" dirty="0" err="1"/>
              <a:t>kamida</a:t>
            </a:r>
            <a:r>
              <a:rPr lang="en-US" sz="2000" b="1" dirty="0"/>
              <a:t> 7 </a:t>
            </a:r>
            <a:r>
              <a:rPr lang="en-US" sz="2000" b="1" dirty="0" err="1"/>
              <a:t>yil</a:t>
            </a:r>
            <a:r>
              <a:rPr lang="en-US" sz="2000" b="1" dirty="0"/>
              <a:t> </a:t>
            </a:r>
            <a:r>
              <a:rPr lang="en-US" sz="2000" b="1" dirty="0" err="1"/>
              <a:t>bo‘lgan</a:t>
            </a:r>
            <a:r>
              <a:rPr lang="en-US" sz="2000" b="1" dirty="0"/>
              <a:t> </a:t>
            </a:r>
            <a:r>
              <a:rPr lang="en-US" sz="2000" b="1" dirty="0" err="1"/>
              <a:t>taqdirda</a:t>
            </a:r>
            <a:r>
              <a:rPr lang="en-US" sz="2000" b="1" dirty="0"/>
              <a:t> </a:t>
            </a:r>
            <a:r>
              <a:rPr lang="en-US" sz="2000" b="1" dirty="0" err="1"/>
              <a:t>ish</a:t>
            </a:r>
            <a:r>
              <a:rPr lang="en-US" sz="2000" b="1" dirty="0"/>
              <a:t> </a:t>
            </a:r>
            <a:r>
              <a:rPr lang="en-US" sz="2000" b="1" dirty="0" err="1"/>
              <a:t>stajiga</a:t>
            </a:r>
            <a:r>
              <a:rPr lang="en-US" sz="2000" b="1" dirty="0"/>
              <a:t> </a:t>
            </a:r>
            <a:r>
              <a:rPr lang="en-US" sz="2000" b="1" dirty="0" err="1"/>
              <a:t>qo‘shib</a:t>
            </a:r>
            <a:r>
              <a:rPr lang="en-US" sz="2000" b="1" dirty="0"/>
              <a:t> </a:t>
            </a:r>
            <a:r>
              <a:rPr lang="en-US" sz="2000" b="1" dirty="0" err="1"/>
              <a:t>hisoblanadi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en-US" sz="2000" b="1" dirty="0" err="1"/>
              <a:t>Erkaklar</a:t>
            </a:r>
            <a:r>
              <a:rPr lang="en-US" sz="2000" b="1" dirty="0"/>
              <a:t> 60, </a:t>
            </a:r>
            <a:r>
              <a:rPr lang="en-US" sz="2000" b="1" dirty="0" err="1"/>
              <a:t>ayollar</a:t>
            </a:r>
            <a:r>
              <a:rPr lang="en-US" sz="2000" b="1" dirty="0"/>
              <a:t> 55 </a:t>
            </a:r>
            <a:r>
              <a:rPr lang="en-US" sz="2000" b="1" dirty="0" err="1"/>
              <a:t>yoshgacha</a:t>
            </a:r>
            <a:r>
              <a:rPr lang="en-US" sz="2000" b="1" dirty="0"/>
              <a:t> </a:t>
            </a:r>
            <a:r>
              <a:rPr lang="en-US" sz="2000" b="1" dirty="0" err="1"/>
              <a:t>kamida</a:t>
            </a:r>
            <a:r>
              <a:rPr lang="en-US" sz="2000" b="1" dirty="0"/>
              <a:t> 7 </a:t>
            </a:r>
            <a:r>
              <a:rPr lang="en-US" sz="2000" b="1" dirty="0" err="1"/>
              <a:t>yil</a:t>
            </a:r>
            <a:r>
              <a:rPr lang="en-US" sz="2000" b="1" dirty="0"/>
              <a:t> </a:t>
            </a:r>
            <a:r>
              <a:rPr lang="en-US" sz="2000" b="1" dirty="0" err="1"/>
              <a:t>ish</a:t>
            </a:r>
            <a:r>
              <a:rPr lang="en-US" sz="2000" b="1" dirty="0"/>
              <a:t> </a:t>
            </a:r>
            <a:r>
              <a:rPr lang="en-US" sz="2000" b="1" dirty="0" err="1"/>
              <a:t>stajiga</a:t>
            </a:r>
            <a:r>
              <a:rPr lang="en-US" sz="2000" b="1" dirty="0"/>
              <a:t> </a:t>
            </a:r>
            <a:r>
              <a:rPr lang="en-US" sz="2000" b="1" dirty="0" err="1"/>
              <a:t>ega</a:t>
            </a:r>
            <a:r>
              <a:rPr lang="en-US" sz="2000" b="1" dirty="0"/>
              <a:t> </a:t>
            </a:r>
            <a:r>
              <a:rPr lang="en-US" sz="2000" b="1" dirty="0" err="1"/>
              <a:t>bo‘lsa</a:t>
            </a:r>
            <a:r>
              <a:rPr lang="en-US" sz="2000" b="1" dirty="0"/>
              <a:t>, </a:t>
            </a:r>
            <a:r>
              <a:rPr lang="en-US" sz="2000" b="1" dirty="0" err="1"/>
              <a:t>shundagina</a:t>
            </a:r>
            <a:r>
              <a:rPr lang="en-US" sz="2000" b="1" dirty="0"/>
              <a:t> </a:t>
            </a:r>
            <a:r>
              <a:rPr lang="en-US" sz="2000" b="1" dirty="0" err="1"/>
              <a:t>oliy</a:t>
            </a:r>
            <a:r>
              <a:rPr lang="en-US" sz="2000" b="1" dirty="0"/>
              <a:t> </a:t>
            </a:r>
            <a:r>
              <a:rPr lang="en-US" sz="2000" b="1" dirty="0" err="1"/>
              <a:t>ta’lim</a:t>
            </a:r>
            <a:r>
              <a:rPr lang="en-US" sz="2000" b="1" dirty="0"/>
              <a:t> </a:t>
            </a:r>
            <a:r>
              <a:rPr lang="en-US" sz="2000" b="1" dirty="0" err="1"/>
              <a:t>muassasalarida</a:t>
            </a:r>
            <a:r>
              <a:rPr lang="en-US" sz="2000" b="1" dirty="0"/>
              <a:t> </a:t>
            </a:r>
            <a:r>
              <a:rPr lang="en-US" sz="2000" b="1" dirty="0" err="1"/>
              <a:t>o‘qigan</a:t>
            </a:r>
            <a:r>
              <a:rPr lang="en-US" sz="2000" b="1" dirty="0"/>
              <a:t> </a:t>
            </a:r>
            <a:r>
              <a:rPr lang="en-US" sz="2000" b="1" dirty="0" err="1"/>
              <a:t>davr</a:t>
            </a:r>
            <a:r>
              <a:rPr lang="en-US" sz="2000" b="1" dirty="0"/>
              <a:t> </a:t>
            </a:r>
            <a:r>
              <a:rPr lang="en-US" sz="2000" b="1" dirty="0" err="1"/>
              <a:t>ish</a:t>
            </a:r>
            <a:r>
              <a:rPr lang="en-US" sz="2000" b="1" dirty="0"/>
              <a:t> </a:t>
            </a:r>
            <a:r>
              <a:rPr lang="en-US" sz="2000" b="1" dirty="0" err="1"/>
              <a:t>stajiga</a:t>
            </a:r>
            <a:r>
              <a:rPr lang="en-US" sz="2000" b="1" dirty="0"/>
              <a:t> </a:t>
            </a:r>
            <a:r>
              <a:rPr lang="en-US" sz="2000" b="1" dirty="0" err="1"/>
              <a:t>qo‘shib</a:t>
            </a:r>
            <a:r>
              <a:rPr lang="en-US" sz="2000" b="1" dirty="0"/>
              <a:t> </a:t>
            </a:r>
            <a:r>
              <a:rPr lang="en-US" sz="2000" b="1" dirty="0" err="1"/>
              <a:t>hisoblanadi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0" name="Picture 8" descr="Employer_of_choice_1200x6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389" y="1825625"/>
            <a:ext cx="5048338" cy="411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473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Xodimning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ehnat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huquqiy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kafolatlar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5071" y="1825625"/>
            <a:ext cx="6763864" cy="435133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vaqti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haftasiga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soatdan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oshmasligi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Yillik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haq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to’lanadigan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ta’tillar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kalendar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kunidan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bo’lmasligi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lozim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haqi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miqdori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qonunchilikda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belgilangan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mehnatga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haq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to‘lashning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miqdoridan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bo‘lishi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mumkin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vaqtidan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tashqari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ishning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davomiyligi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surunkasiga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ikki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kun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davomida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to‘rt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soatdan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oshmasligi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85" y="1690688"/>
            <a:ext cx="4535679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89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691</Words>
  <Application>Microsoft Office PowerPoint</Application>
  <PresentationFormat>Широкоэкранный</PresentationFormat>
  <Paragraphs>37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Aharoni</vt:lpstr>
      <vt:lpstr>Arial</vt:lpstr>
      <vt:lpstr>Calibri</vt:lpstr>
      <vt:lpstr>Calibri Light</vt:lpstr>
      <vt:lpstr>SimHei</vt:lpstr>
      <vt:lpstr>Times New Roman</vt:lpstr>
      <vt:lpstr>Wingdings</vt:lpstr>
      <vt:lpstr>Office Theme</vt:lpstr>
      <vt:lpstr>11-SINF  DAVLAT VA HUQUQ  ASOSLARI  Mavzu: AYRIM TOIFADAGI XODIMLARGA BERILADIGAN KAFOLAT VA IMTIYOZLAR</vt:lpstr>
      <vt:lpstr>TALABA NECHANCHI KURSDAN TA’LIM OLAYOTGAN O‘Z MUTAXASSISLIGI BO‘YICHA ISHLASHI MUMKIN? TALABA NECHANCHI KURSDAN TA’LIM OLAYOTGAN O‘Z MUTAXASSISLIGI BO‘YICHA ISHLASHI MUMKIN? </vt:lpstr>
      <vt:lpstr>Ayrim toifadagi xodimlarga beriladigan kafolatlar</vt:lpstr>
      <vt:lpstr>Ish beruvchi talabani ishga olishdan bosh tortishi.</vt:lpstr>
      <vt:lpstr>Ish beruvchi talabani ishga olishdan bosh tortishi.</vt:lpstr>
      <vt:lpstr>Talabalar uchun mehnat qonunchiligida imtiyozlar</vt:lpstr>
      <vt:lpstr>TALABANI ISHLASHIDA BERILADIGAN IMTIYOZLAR.</vt:lpstr>
      <vt:lpstr>Talabalik davri mehnat staji:</vt:lpstr>
      <vt:lpstr>Xodimning mehnat huquqiy kafolatlar</vt:lpstr>
      <vt:lpstr>Kafolatlar</vt:lpstr>
      <vt:lpstr>Ishga joylashayotgan talabaning qanday huquqlari bor? – mutaxassis javobi. </vt:lpstr>
      <vt:lpstr>E'TIBORINGIZ UCHUN RAHMAT!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Mehnat huquqi asoslar</dc:title>
  <dc:creator>Miryokub Aktamovich Rakhimov</dc:creator>
  <cp:lastModifiedBy>Dell</cp:lastModifiedBy>
  <cp:revision>19</cp:revision>
  <dcterms:created xsi:type="dcterms:W3CDTF">2023-06-19T17:53:27Z</dcterms:created>
  <dcterms:modified xsi:type="dcterms:W3CDTF">2024-07-09T06:31:49Z</dcterms:modified>
</cp:coreProperties>
</file>