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6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89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12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40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8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70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5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2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14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3AEB0-C1C7-4A3E-9C40-77B4A7B47868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4EA3-8A4D-4C8C-A5F0-5D7D8E9D5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90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Жирная панда - 71 фот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9920" y="4429919"/>
            <a:ext cx="9144000" cy="147135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ПАНДА (</a:t>
            </a:r>
            <a:r>
              <a:rPr lang="ru-RU" b="1" i="1" dirty="0" smtClean="0"/>
              <a:t>ЖЫРНАЯ</a:t>
            </a:r>
            <a:r>
              <a:rPr lang="ru-RU" b="1" i="1" dirty="0" smtClean="0">
                <a:solidFill>
                  <a:schemeClr val="bg1"/>
                </a:solidFill>
              </a:rPr>
              <a:t>) ФОТКИ СМЕШНЫЕ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54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3548">
        <p:circle/>
      </p:transition>
    </mc:Choice>
    <mc:Fallback>
      <p:transition spd="slow" advTm="3548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Жирная панда - 71 фот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826587"/>
            <a:ext cx="10515600" cy="1325563"/>
          </a:xfrm>
        </p:spPr>
        <p:txBody>
          <a:bodyPr/>
          <a:lstStyle/>
          <a:p>
            <a:r>
              <a:rPr lang="ru-RU" b="1" dirty="0" smtClean="0"/>
              <a:t>ПОПА ПАНДЫ (</a:t>
            </a:r>
            <a:r>
              <a:rPr lang="ru-RU" b="1" u="sng" dirty="0" smtClean="0">
                <a:solidFill>
                  <a:schemeClr val="bg1"/>
                </a:solidFill>
              </a:rPr>
              <a:t>ЕЩЁ НЕ ТОЛСТАЯ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7353" y="2772294"/>
            <a:ext cx="4638502" cy="1803862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Чаще всего ожирение возникает из-за дисбаланса энергии, поступающей в организм вместе с пищей, и энергетическими затратами. Неиспользованные калории трансформируются в жир, который откладывается в жировых депо организма. Из-за чрезмерного количества жира в организме нарушается работа его систем.</a:t>
            </a:r>
          </a:p>
        </p:txBody>
      </p:sp>
      <p:sp>
        <p:nvSpPr>
          <p:cNvPr id="4" name="AutoShape 2" descr="Уставшая Панда (47 фото)"/>
          <p:cNvSpPr>
            <a:spLocks noChangeAspect="1" noChangeArrowheads="1"/>
          </p:cNvSpPr>
          <p:nvPr/>
        </p:nvSpPr>
        <p:spPr bwMode="auto">
          <a:xfrm>
            <a:off x="155574" y="-144463"/>
            <a:ext cx="3818675" cy="381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Уставшая Панда (47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1262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8015">
        <p14:warp dir="in"/>
      </p:transition>
    </mc:Choice>
    <mc:Fallback>
      <p:transition spd="slow" advTm="801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панды: видео, фото, новости на Триникс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3040"/>
            <a:ext cx="12341037" cy="502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панды: видео, фото, новости на Триникс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78862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панды: видео, фото, новости на Триникс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862" y="-40236"/>
            <a:ext cx="2162175" cy="689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панды: видео, фото, новости на Триникс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5262"/>
            <a:ext cx="10178862" cy="37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68430"/>
      </p:ext>
    </p:extLst>
  </p:cSld>
  <p:clrMapOvr>
    <a:masterClrMapping/>
  </p:clrMapOvr>
  <p:transition spd="slow" advTm="5867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Смешные панды (13 фото) » Невседом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2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308465"/>
            <a:ext cx="9144000" cy="20149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anose="020B0A04020102020204" pitchFamily="34" charset="0"/>
              </a:rPr>
              <a:t>Панда.</a:t>
            </a:r>
            <a:endParaRPr lang="ru-RU" b="1" i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У панд кишечник становится перегруженным в течение части года, что позволяет им набирать вес, когда они поедают самые питательные части бамбука . Кишечные бактерии большой панды меняются, когда становятся доступны побеги бамбука, и ученые предполагают, что это позволяет им накапливать жировые запасы для более скудных времен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8839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7515">
        <p15:prstTrans prst="curtains"/>
      </p:transition>
    </mc:Choice>
    <mc:Fallback>
      <p:transition spd="slow" advTm="751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Смешная панда (79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Смешная панда (79 фото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Смешная панда (79 фото)"/>
          <p:cNvSpPr>
            <a:spLocks noChangeAspect="1" noChangeArrowheads="1"/>
          </p:cNvSpPr>
          <p:nvPr/>
        </p:nvSpPr>
        <p:spPr bwMode="auto">
          <a:xfrm>
            <a:off x="460374" y="160337"/>
            <a:ext cx="8725189" cy="872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Смешная Гигантская Панда Ест Бамбук Милый Панда Медведь Сидит Куче —  Стоковое фото © efired #2432954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ьная выноска 5"/>
          <p:cNvSpPr/>
          <p:nvPr/>
        </p:nvSpPr>
        <p:spPr>
          <a:xfrm>
            <a:off x="460373" y="465137"/>
            <a:ext cx="7007629" cy="2319251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3629" y="609099"/>
            <a:ext cx="45411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effectLst/>
                <a:latin typeface="Google Sans"/>
              </a:rPr>
              <a:t>Основная гипотеза, почему панда превратилась в милого неуклюжего увальня, строится на том, что она ни с кем из окружающих не воюет. Панда — самый большой зверь в округе. Мелкие хищники опасности не представляют, крупных на территории не наблюдается.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28260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6504">
        <p15:prstTrans prst="fracture"/>
      </p:transition>
    </mc:Choice>
    <mc:Fallback>
      <p:transition spd="slow" advTm="650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6|2.4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4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3|0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97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Google Sans</vt:lpstr>
      <vt:lpstr>Тема Office</vt:lpstr>
      <vt:lpstr>ПАНДА (ЖЫРНАЯ) ФОТКИ СМЕШНЫЕ</vt:lpstr>
      <vt:lpstr>ПОПА ПАНДЫ (ЕЩЁ НЕ ТОЛСТАЯ)</vt:lpstr>
      <vt:lpstr>Презентация PowerPoint</vt:lpstr>
      <vt:lpstr>Панда.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ПАНДА (ЖЫРНАЯ) ФОТКИ СМЕШНЫЕ</dc:title>
  <dc:creator>Ученик 319-2</dc:creator>
  <cp:lastModifiedBy>Ученик 319-2</cp:lastModifiedBy>
  <cp:revision>4</cp:revision>
  <dcterms:created xsi:type="dcterms:W3CDTF">2025-03-18T08:39:36Z</dcterms:created>
  <dcterms:modified xsi:type="dcterms:W3CDTF">2025-03-18T09:03:13Z</dcterms:modified>
</cp:coreProperties>
</file>